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1" r:id="rId5"/>
    <p:sldMasterId id="214748365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y="6858000" cx="12192000"/>
  <p:notesSz cx="6858000" cy="9144000"/>
  <p:embeddedFontLst>
    <p:embeddedFont>
      <p:font typeface="Sora"/>
      <p:regular r:id="rId44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6" roundtripDataSignature="AMtx7mjT1VlTpGlbwC+2daS/BCcVBe8f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20" Type="http://schemas.openxmlformats.org/officeDocument/2006/relationships/slide" Target="slides/slide1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22" Type="http://schemas.openxmlformats.org/officeDocument/2006/relationships/slide" Target="slides/slide15.xml"/><Relationship Id="rId44" Type="http://schemas.openxmlformats.org/officeDocument/2006/relationships/font" Target="fonts/Sora-regular.fntdata"/><Relationship Id="rId21" Type="http://schemas.openxmlformats.org/officeDocument/2006/relationships/slide" Target="slides/slide14.xml"/><Relationship Id="rId43" Type="http://schemas.openxmlformats.org/officeDocument/2006/relationships/slide" Target="slides/slide36.xml"/><Relationship Id="rId24" Type="http://schemas.openxmlformats.org/officeDocument/2006/relationships/slide" Target="slides/slide17.xml"/><Relationship Id="rId46" Type="http://customschemas.google.com/relationships/presentationmetadata" Target="metadata"/><Relationship Id="rId23" Type="http://schemas.openxmlformats.org/officeDocument/2006/relationships/slide" Target="slides/slide16.xml"/><Relationship Id="rId45" Type="http://schemas.openxmlformats.org/officeDocument/2006/relationships/font" Target="fonts/Sor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slide" Target="slides/slide32.xml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Classeur1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Classeur1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C:\Users\FR240217\Documents\Th&#232;se\Suivis%20d'exp&#233;riences\Plastique\SE-23-023%20Contaminations%20cellule%20s&#233;chge%20+%20tubing%20evap\SE-23-023%20Contaminations%20cellule%20s&#233;chge%20+%20tubing%20eva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'analysis time'!$B$1</c:f>
              <c:strCache>
                <c:ptCount val="1"/>
                <c:pt idx="0">
                  <c:v>NPLC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'analysis time'!$A$2:$A$15</c:f>
              <c:strCache>
                <c:ptCount val="14"/>
                <c:pt idx="0">
                  <c:v>Thr</c:v>
                </c:pt>
                <c:pt idx="1">
                  <c:v>Glu</c:v>
                </c:pt>
                <c:pt idx="2">
                  <c:v>Ile</c:v>
                </c:pt>
                <c:pt idx="3">
                  <c:v>Leu</c:v>
                </c:pt>
                <c:pt idx="4">
                  <c:v>Ser</c:v>
                </c:pt>
                <c:pt idx="5">
                  <c:v>Val</c:v>
                </c:pt>
                <c:pt idx="6">
                  <c:v>Asp</c:v>
                </c:pt>
                <c:pt idx="7">
                  <c:v>Lys</c:v>
                </c:pt>
                <c:pt idx="8">
                  <c:v>Ala</c:v>
                </c:pt>
                <c:pt idx="9">
                  <c:v>Met</c:v>
                </c:pt>
                <c:pt idx="10">
                  <c:v>Tyr</c:v>
                </c:pt>
                <c:pt idx="11">
                  <c:v>Phe</c:v>
                </c:pt>
                <c:pt idx="12">
                  <c:v>Trp</c:v>
                </c:pt>
                <c:pt idx="13">
                  <c:v>Pro</c:v>
                </c:pt>
              </c:strCache>
            </c:strRef>
          </c:cat>
          <c:val>
            <c:numRef>
              <c:f>'analysis time'!$B$2:$B$15</c:f>
              <c:numCache>
                <c:formatCode>General</c:formatCode>
                <c:ptCount val="14"/>
                <c:pt idx="0">
                  <c:v>14</c:v>
                </c:pt>
                <c:pt idx="1">
                  <c:v>37</c:v>
                </c:pt>
                <c:pt idx="2">
                  <c:v>22</c:v>
                </c:pt>
                <c:pt idx="3">
                  <c:v>24</c:v>
                </c:pt>
                <c:pt idx="4">
                  <c:v>22</c:v>
                </c:pt>
                <c:pt idx="5">
                  <c:v>25</c:v>
                </c:pt>
                <c:pt idx="6">
                  <c:v>45</c:v>
                </c:pt>
                <c:pt idx="7">
                  <c:v>52</c:v>
                </c:pt>
                <c:pt idx="8">
                  <c:v>53</c:v>
                </c:pt>
                <c:pt idx="9">
                  <c:v>58</c:v>
                </c:pt>
                <c:pt idx="10">
                  <c:v>42</c:v>
                </c:pt>
                <c:pt idx="11">
                  <c:v>52</c:v>
                </c:pt>
                <c:pt idx="12">
                  <c:v>45</c:v>
                </c:pt>
                <c:pt idx="13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BB-470D-A7F2-6F797E865602}"/>
            </c:ext>
          </c:extLst>
        </c:ser>
        <c:ser>
          <c:idx val="1"/>
          <c:order val="1"/>
          <c:tx>
            <c:strRef>
              <c:f>'analysis time'!$C$1</c:f>
              <c:strCache>
                <c:ptCount val="1"/>
                <c:pt idx="0">
                  <c:v>RPLC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'analysis time'!$A$2:$A$15</c:f>
              <c:strCache>
                <c:ptCount val="14"/>
                <c:pt idx="0">
                  <c:v>Thr</c:v>
                </c:pt>
                <c:pt idx="1">
                  <c:v>Glu</c:v>
                </c:pt>
                <c:pt idx="2">
                  <c:v>Ile</c:v>
                </c:pt>
                <c:pt idx="3">
                  <c:v>Leu</c:v>
                </c:pt>
                <c:pt idx="4">
                  <c:v>Ser</c:v>
                </c:pt>
                <c:pt idx="5">
                  <c:v>Val</c:v>
                </c:pt>
                <c:pt idx="6">
                  <c:v>Asp</c:v>
                </c:pt>
                <c:pt idx="7">
                  <c:v>Lys</c:v>
                </c:pt>
                <c:pt idx="8">
                  <c:v>Ala</c:v>
                </c:pt>
                <c:pt idx="9">
                  <c:v>Met</c:v>
                </c:pt>
                <c:pt idx="10">
                  <c:v>Tyr</c:v>
                </c:pt>
                <c:pt idx="11">
                  <c:v>Phe</c:v>
                </c:pt>
                <c:pt idx="12">
                  <c:v>Trp</c:v>
                </c:pt>
                <c:pt idx="13">
                  <c:v>Pro</c:v>
                </c:pt>
              </c:strCache>
            </c:strRef>
          </c:cat>
          <c:val>
            <c:numRef>
              <c:f>'analysis time'!$C$2:$C$15</c:f>
              <c:numCache>
                <c:formatCode>General</c:formatCode>
                <c:ptCount val="14"/>
                <c:pt idx="0">
                  <c:v>12</c:v>
                </c:pt>
                <c:pt idx="1">
                  <c:v>10</c:v>
                </c:pt>
                <c:pt idx="2">
                  <c:v>13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8</c:v>
                </c:pt>
                <c:pt idx="10">
                  <c:v>15</c:v>
                </c:pt>
                <c:pt idx="11">
                  <c:v>13</c:v>
                </c:pt>
                <c:pt idx="12">
                  <c:v>20</c:v>
                </c:pt>
                <c:pt idx="13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BB-470D-A7F2-6F797E865602}"/>
            </c:ext>
          </c:extLst>
        </c:ser>
        <c:ser>
          <c:idx val="2"/>
          <c:order val="2"/>
          <c:tx>
            <c:strRef>
              <c:f>'analysis time'!$D$1</c:f>
              <c:strCache>
                <c:ptCount val="1"/>
                <c:pt idx="0">
                  <c:v>SFC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cat>
            <c:strRef>
              <c:f>'analysis time'!$A$2:$A$15</c:f>
              <c:strCache>
                <c:ptCount val="14"/>
                <c:pt idx="0">
                  <c:v>Thr</c:v>
                </c:pt>
                <c:pt idx="1">
                  <c:v>Glu</c:v>
                </c:pt>
                <c:pt idx="2">
                  <c:v>Ile</c:v>
                </c:pt>
                <c:pt idx="3">
                  <c:v>Leu</c:v>
                </c:pt>
                <c:pt idx="4">
                  <c:v>Ser</c:v>
                </c:pt>
                <c:pt idx="5">
                  <c:v>Val</c:v>
                </c:pt>
                <c:pt idx="6">
                  <c:v>Asp</c:v>
                </c:pt>
                <c:pt idx="7">
                  <c:v>Lys</c:v>
                </c:pt>
                <c:pt idx="8">
                  <c:v>Ala</c:v>
                </c:pt>
                <c:pt idx="9">
                  <c:v>Met</c:v>
                </c:pt>
                <c:pt idx="10">
                  <c:v>Tyr</c:v>
                </c:pt>
                <c:pt idx="11">
                  <c:v>Phe</c:v>
                </c:pt>
                <c:pt idx="12">
                  <c:v>Trp</c:v>
                </c:pt>
                <c:pt idx="13">
                  <c:v>Pro</c:v>
                </c:pt>
              </c:strCache>
            </c:strRef>
          </c:cat>
          <c:val>
            <c:numRef>
              <c:f>'analysis time'!$D$2:$D$15</c:f>
              <c:numCache>
                <c:formatCode>General</c:formatCode>
                <c:ptCount val="14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5</c:v>
                </c:pt>
                <c:pt idx="7">
                  <c:v>5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7</c:v>
                </c:pt>
                <c:pt idx="12">
                  <c:v>9</c:v>
                </c:pt>
                <c:pt idx="1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BB-470D-A7F2-6F797E865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659264"/>
        <c:axId val="330665088"/>
      </c:lineChart>
      <c:catAx>
        <c:axId val="33065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330665088"/>
        <c:crosses val="autoZero"/>
        <c:auto val="1"/>
        <c:lblAlgn val="ctr"/>
        <c:lblOffset val="100"/>
        <c:noMultiLvlLbl val="0"/>
      </c:catAx>
      <c:valAx>
        <c:axId val="33066508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33065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'solvent volume'!$B$1</c:f>
              <c:strCache>
                <c:ptCount val="1"/>
                <c:pt idx="0">
                  <c:v>NPLC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'solvent volume'!$A$2:$A$15</c:f>
              <c:strCache>
                <c:ptCount val="14"/>
                <c:pt idx="0">
                  <c:v>Thr</c:v>
                </c:pt>
                <c:pt idx="1">
                  <c:v>Glu</c:v>
                </c:pt>
                <c:pt idx="2">
                  <c:v>Ile</c:v>
                </c:pt>
                <c:pt idx="3">
                  <c:v>Leu</c:v>
                </c:pt>
                <c:pt idx="4">
                  <c:v>Ser</c:v>
                </c:pt>
                <c:pt idx="5">
                  <c:v>Val</c:v>
                </c:pt>
                <c:pt idx="6">
                  <c:v>Asp</c:v>
                </c:pt>
                <c:pt idx="7">
                  <c:v>Lys</c:v>
                </c:pt>
                <c:pt idx="8">
                  <c:v>Ala</c:v>
                </c:pt>
                <c:pt idx="9">
                  <c:v>Met</c:v>
                </c:pt>
                <c:pt idx="10">
                  <c:v>Tyr</c:v>
                </c:pt>
                <c:pt idx="11">
                  <c:v>Phe</c:v>
                </c:pt>
                <c:pt idx="12">
                  <c:v>Trp</c:v>
                </c:pt>
                <c:pt idx="13">
                  <c:v>Pro</c:v>
                </c:pt>
              </c:strCache>
            </c:strRef>
          </c:cat>
          <c:val>
            <c:numRef>
              <c:f>'solvent volume'!$B$2:$B$15</c:f>
              <c:numCache>
                <c:formatCode>General</c:formatCode>
                <c:ptCount val="14"/>
                <c:pt idx="0">
                  <c:v>14</c:v>
                </c:pt>
                <c:pt idx="1">
                  <c:v>37</c:v>
                </c:pt>
                <c:pt idx="2">
                  <c:v>22</c:v>
                </c:pt>
                <c:pt idx="3">
                  <c:v>24</c:v>
                </c:pt>
                <c:pt idx="4">
                  <c:v>22</c:v>
                </c:pt>
                <c:pt idx="5">
                  <c:v>25</c:v>
                </c:pt>
                <c:pt idx="6">
                  <c:v>45</c:v>
                </c:pt>
                <c:pt idx="7">
                  <c:v>52</c:v>
                </c:pt>
                <c:pt idx="8">
                  <c:v>53</c:v>
                </c:pt>
                <c:pt idx="9">
                  <c:v>58</c:v>
                </c:pt>
                <c:pt idx="10">
                  <c:v>42</c:v>
                </c:pt>
                <c:pt idx="11">
                  <c:v>52</c:v>
                </c:pt>
                <c:pt idx="12">
                  <c:v>45</c:v>
                </c:pt>
                <c:pt idx="13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ED-4D1C-884A-D3F92E0B9A05}"/>
            </c:ext>
          </c:extLst>
        </c:ser>
        <c:ser>
          <c:idx val="1"/>
          <c:order val="1"/>
          <c:tx>
            <c:strRef>
              <c:f>'solvent volume'!$C$1</c:f>
              <c:strCache>
                <c:ptCount val="1"/>
                <c:pt idx="0">
                  <c:v>RPLC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'solvent volume'!$A$2:$A$15</c:f>
              <c:strCache>
                <c:ptCount val="14"/>
                <c:pt idx="0">
                  <c:v>Thr</c:v>
                </c:pt>
                <c:pt idx="1">
                  <c:v>Glu</c:v>
                </c:pt>
                <c:pt idx="2">
                  <c:v>Ile</c:v>
                </c:pt>
                <c:pt idx="3">
                  <c:v>Leu</c:v>
                </c:pt>
                <c:pt idx="4">
                  <c:v>Ser</c:v>
                </c:pt>
                <c:pt idx="5">
                  <c:v>Val</c:v>
                </c:pt>
                <c:pt idx="6">
                  <c:v>Asp</c:v>
                </c:pt>
                <c:pt idx="7">
                  <c:v>Lys</c:v>
                </c:pt>
                <c:pt idx="8">
                  <c:v>Ala</c:v>
                </c:pt>
                <c:pt idx="9">
                  <c:v>Met</c:v>
                </c:pt>
                <c:pt idx="10">
                  <c:v>Tyr</c:v>
                </c:pt>
                <c:pt idx="11">
                  <c:v>Phe</c:v>
                </c:pt>
                <c:pt idx="12">
                  <c:v>Trp</c:v>
                </c:pt>
                <c:pt idx="13">
                  <c:v>Pro</c:v>
                </c:pt>
              </c:strCache>
            </c:strRef>
          </c:cat>
          <c:val>
            <c:numRef>
              <c:f>'solvent volume'!$C$2:$C$15</c:f>
              <c:numCache>
                <c:formatCode>General</c:formatCode>
                <c:ptCount val="14"/>
                <c:pt idx="0">
                  <c:v>12</c:v>
                </c:pt>
                <c:pt idx="1">
                  <c:v>10</c:v>
                </c:pt>
                <c:pt idx="2">
                  <c:v>13</c:v>
                </c:pt>
                <c:pt idx="3">
                  <c:v>9</c:v>
                </c:pt>
                <c:pt idx="4">
                  <c:v>10</c:v>
                </c:pt>
                <c:pt idx="5">
                  <c:v>12</c:v>
                </c:pt>
                <c:pt idx="6">
                  <c:v>9</c:v>
                </c:pt>
                <c:pt idx="7">
                  <c:v>9</c:v>
                </c:pt>
                <c:pt idx="8">
                  <c:v>10</c:v>
                </c:pt>
                <c:pt idx="9">
                  <c:v>8</c:v>
                </c:pt>
                <c:pt idx="10">
                  <c:v>16</c:v>
                </c:pt>
                <c:pt idx="11">
                  <c:v>13</c:v>
                </c:pt>
                <c:pt idx="12">
                  <c:v>20</c:v>
                </c:pt>
                <c:pt idx="13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ED-4D1C-884A-D3F92E0B9A05}"/>
            </c:ext>
          </c:extLst>
        </c:ser>
        <c:ser>
          <c:idx val="2"/>
          <c:order val="2"/>
          <c:tx>
            <c:strRef>
              <c:f>'solvent volume'!$D$1</c:f>
              <c:strCache>
                <c:ptCount val="1"/>
                <c:pt idx="0">
                  <c:v>SFC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cat>
            <c:strRef>
              <c:f>'solvent volume'!$A$2:$A$15</c:f>
              <c:strCache>
                <c:ptCount val="14"/>
                <c:pt idx="0">
                  <c:v>Thr</c:v>
                </c:pt>
                <c:pt idx="1">
                  <c:v>Glu</c:v>
                </c:pt>
                <c:pt idx="2">
                  <c:v>Ile</c:v>
                </c:pt>
                <c:pt idx="3">
                  <c:v>Leu</c:v>
                </c:pt>
                <c:pt idx="4">
                  <c:v>Ser</c:v>
                </c:pt>
                <c:pt idx="5">
                  <c:v>Val</c:v>
                </c:pt>
                <c:pt idx="6">
                  <c:v>Asp</c:v>
                </c:pt>
                <c:pt idx="7">
                  <c:v>Lys</c:v>
                </c:pt>
                <c:pt idx="8">
                  <c:v>Ala</c:v>
                </c:pt>
                <c:pt idx="9">
                  <c:v>Met</c:v>
                </c:pt>
                <c:pt idx="10">
                  <c:v>Tyr</c:v>
                </c:pt>
                <c:pt idx="11">
                  <c:v>Phe</c:v>
                </c:pt>
                <c:pt idx="12">
                  <c:v>Trp</c:v>
                </c:pt>
                <c:pt idx="13">
                  <c:v>Pro</c:v>
                </c:pt>
              </c:strCache>
            </c:strRef>
          </c:cat>
          <c:val>
            <c:numRef>
              <c:f>'solvent volume'!$D$2:$D$15</c:f>
              <c:numCache>
                <c:formatCode>General</c:formatCode>
                <c:ptCount val="14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7</c:v>
                </c:pt>
                <c:pt idx="7">
                  <c:v>7</c:v>
                </c:pt>
                <c:pt idx="8">
                  <c:v>8</c:v>
                </c:pt>
                <c:pt idx="9">
                  <c:v>8</c:v>
                </c:pt>
                <c:pt idx="10">
                  <c:v>8</c:v>
                </c:pt>
                <c:pt idx="11">
                  <c:v>9</c:v>
                </c:pt>
                <c:pt idx="12">
                  <c:v>10</c:v>
                </c:pt>
                <c:pt idx="1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ED-4D1C-884A-D3F92E0B9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0659264"/>
        <c:axId val="330665088"/>
      </c:lineChart>
      <c:catAx>
        <c:axId val="330659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330665088"/>
        <c:crosses val="autoZero"/>
        <c:auto val="1"/>
        <c:lblAlgn val="ctr"/>
        <c:lblOffset val="100"/>
        <c:noMultiLvlLbl val="0"/>
      </c:catAx>
      <c:valAx>
        <c:axId val="33066508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33065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3"/>
          <c:order val="3"/>
          <c:tx>
            <c:strRef>
              <c:f>'Chro Sechage'!$F$2</c:f>
              <c:strCache>
                <c:ptCount val="1"/>
                <c:pt idx="0">
                  <c:v>DEHP (m/z 391)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'Chro Sechage'!$A$3:$A$2384</c:f>
              <c:numCache>
                <c:formatCode>General</c:formatCode>
                <c:ptCount val="2382"/>
                <c:pt idx="0">
                  <c:v>-12</c:v>
                </c:pt>
                <c:pt idx="1">
                  <c:v>-11.989000000000001</c:v>
                </c:pt>
                <c:pt idx="2">
                  <c:v>-11.977</c:v>
                </c:pt>
                <c:pt idx="3">
                  <c:v>-11.965999999999999</c:v>
                </c:pt>
                <c:pt idx="4">
                  <c:v>-11.955</c:v>
                </c:pt>
                <c:pt idx="5">
                  <c:v>-11.943</c:v>
                </c:pt>
                <c:pt idx="6">
                  <c:v>-11.932</c:v>
                </c:pt>
                <c:pt idx="7">
                  <c:v>-11.920999999999999</c:v>
                </c:pt>
                <c:pt idx="8">
                  <c:v>-11.909000000000001</c:v>
                </c:pt>
                <c:pt idx="9">
                  <c:v>-11.898</c:v>
                </c:pt>
                <c:pt idx="10">
                  <c:v>-11.887</c:v>
                </c:pt>
                <c:pt idx="11">
                  <c:v>-11.875</c:v>
                </c:pt>
                <c:pt idx="12">
                  <c:v>-11.864000000000001</c:v>
                </c:pt>
                <c:pt idx="13">
                  <c:v>-11.853</c:v>
                </c:pt>
                <c:pt idx="14">
                  <c:v>-11.840999999999999</c:v>
                </c:pt>
                <c:pt idx="15">
                  <c:v>-11.83</c:v>
                </c:pt>
                <c:pt idx="16">
                  <c:v>-11.819000000000001</c:v>
                </c:pt>
                <c:pt idx="17">
                  <c:v>-11.807</c:v>
                </c:pt>
                <c:pt idx="18">
                  <c:v>-11.795999999999999</c:v>
                </c:pt>
                <c:pt idx="19">
                  <c:v>-11.785</c:v>
                </c:pt>
                <c:pt idx="20">
                  <c:v>-11.773</c:v>
                </c:pt>
                <c:pt idx="21">
                  <c:v>-11.762</c:v>
                </c:pt>
                <c:pt idx="22">
                  <c:v>-11.750999999999999</c:v>
                </c:pt>
                <c:pt idx="23">
                  <c:v>-11.739000000000001</c:v>
                </c:pt>
                <c:pt idx="24">
                  <c:v>-11.728</c:v>
                </c:pt>
                <c:pt idx="25">
                  <c:v>-11.717000000000001</c:v>
                </c:pt>
                <c:pt idx="26">
                  <c:v>-11.705</c:v>
                </c:pt>
                <c:pt idx="27">
                  <c:v>-11.694000000000001</c:v>
                </c:pt>
                <c:pt idx="28">
                  <c:v>-11.683</c:v>
                </c:pt>
                <c:pt idx="29">
                  <c:v>-11.670999999999999</c:v>
                </c:pt>
                <c:pt idx="30">
                  <c:v>-11.66</c:v>
                </c:pt>
                <c:pt idx="31">
                  <c:v>-11.649000000000001</c:v>
                </c:pt>
                <c:pt idx="32">
                  <c:v>-11.637</c:v>
                </c:pt>
                <c:pt idx="33">
                  <c:v>-11.625999999999999</c:v>
                </c:pt>
                <c:pt idx="34">
                  <c:v>-11.615</c:v>
                </c:pt>
                <c:pt idx="35">
                  <c:v>-11.603</c:v>
                </c:pt>
                <c:pt idx="36">
                  <c:v>-11.592000000000001</c:v>
                </c:pt>
                <c:pt idx="37">
                  <c:v>-11.581</c:v>
                </c:pt>
                <c:pt idx="38">
                  <c:v>-11.569000000000001</c:v>
                </c:pt>
                <c:pt idx="39">
                  <c:v>-11.558</c:v>
                </c:pt>
                <c:pt idx="40">
                  <c:v>-11.547000000000001</c:v>
                </c:pt>
                <c:pt idx="41">
                  <c:v>-11.535</c:v>
                </c:pt>
                <c:pt idx="42">
                  <c:v>-11.524000000000001</c:v>
                </c:pt>
                <c:pt idx="43">
                  <c:v>-11.513</c:v>
                </c:pt>
                <c:pt idx="44">
                  <c:v>-11.500999999999999</c:v>
                </c:pt>
                <c:pt idx="45">
                  <c:v>-11.49</c:v>
                </c:pt>
                <c:pt idx="46">
                  <c:v>-11.478999999999999</c:v>
                </c:pt>
                <c:pt idx="47">
                  <c:v>-11.467000000000001</c:v>
                </c:pt>
                <c:pt idx="48">
                  <c:v>-11.456</c:v>
                </c:pt>
                <c:pt idx="49">
                  <c:v>-11.445</c:v>
                </c:pt>
                <c:pt idx="50">
                  <c:v>-11.433</c:v>
                </c:pt>
                <c:pt idx="51">
                  <c:v>-11.422000000000001</c:v>
                </c:pt>
                <c:pt idx="52">
                  <c:v>-11.411</c:v>
                </c:pt>
                <c:pt idx="53">
                  <c:v>-11.399000000000001</c:v>
                </c:pt>
                <c:pt idx="54">
                  <c:v>-11.388</c:v>
                </c:pt>
                <c:pt idx="55">
                  <c:v>-11.377000000000001</c:v>
                </c:pt>
                <c:pt idx="56">
                  <c:v>-11.365</c:v>
                </c:pt>
                <c:pt idx="57">
                  <c:v>-11.353999999999999</c:v>
                </c:pt>
                <c:pt idx="58">
                  <c:v>-11.343</c:v>
                </c:pt>
                <c:pt idx="59">
                  <c:v>-11.331</c:v>
                </c:pt>
                <c:pt idx="60">
                  <c:v>-11.32</c:v>
                </c:pt>
                <c:pt idx="61">
                  <c:v>-11.308999999999999</c:v>
                </c:pt>
                <c:pt idx="62">
                  <c:v>-11.297000000000001</c:v>
                </c:pt>
                <c:pt idx="63">
                  <c:v>-11.286</c:v>
                </c:pt>
                <c:pt idx="64">
                  <c:v>-11.275</c:v>
                </c:pt>
                <c:pt idx="65">
                  <c:v>-11.263</c:v>
                </c:pt>
                <c:pt idx="66">
                  <c:v>-11.252000000000001</c:v>
                </c:pt>
                <c:pt idx="67">
                  <c:v>-11.241</c:v>
                </c:pt>
                <c:pt idx="68">
                  <c:v>-11.228999999999999</c:v>
                </c:pt>
                <c:pt idx="69">
                  <c:v>-11.218</c:v>
                </c:pt>
                <c:pt idx="70">
                  <c:v>-11.207000000000001</c:v>
                </c:pt>
                <c:pt idx="71">
                  <c:v>-11.195</c:v>
                </c:pt>
                <c:pt idx="72">
                  <c:v>-11.183999999999999</c:v>
                </c:pt>
                <c:pt idx="73">
                  <c:v>-11.173</c:v>
                </c:pt>
                <c:pt idx="74">
                  <c:v>-11.161</c:v>
                </c:pt>
                <c:pt idx="75">
                  <c:v>-11.15</c:v>
                </c:pt>
                <c:pt idx="76">
                  <c:v>-11.138999999999999</c:v>
                </c:pt>
                <c:pt idx="77">
                  <c:v>-11.127000000000001</c:v>
                </c:pt>
                <c:pt idx="78">
                  <c:v>-11.116</c:v>
                </c:pt>
                <c:pt idx="79">
                  <c:v>-11.105</c:v>
                </c:pt>
                <c:pt idx="80">
                  <c:v>-11.093</c:v>
                </c:pt>
                <c:pt idx="81">
                  <c:v>-11.082000000000001</c:v>
                </c:pt>
                <c:pt idx="82">
                  <c:v>-11.071</c:v>
                </c:pt>
                <c:pt idx="83">
                  <c:v>-11.058999999999999</c:v>
                </c:pt>
                <c:pt idx="84">
                  <c:v>-11.048</c:v>
                </c:pt>
                <c:pt idx="85">
                  <c:v>-11.037000000000001</c:v>
                </c:pt>
                <c:pt idx="86">
                  <c:v>-11.025</c:v>
                </c:pt>
                <c:pt idx="87">
                  <c:v>-11.013999999999999</c:v>
                </c:pt>
                <c:pt idx="88">
                  <c:v>-11.003</c:v>
                </c:pt>
                <c:pt idx="89">
                  <c:v>-10.991</c:v>
                </c:pt>
                <c:pt idx="90">
                  <c:v>-10.98</c:v>
                </c:pt>
                <c:pt idx="91">
                  <c:v>-10.968999999999999</c:v>
                </c:pt>
                <c:pt idx="92">
                  <c:v>-10.957000000000001</c:v>
                </c:pt>
                <c:pt idx="93">
                  <c:v>-10.946</c:v>
                </c:pt>
                <c:pt idx="94">
                  <c:v>-10.935</c:v>
                </c:pt>
                <c:pt idx="95">
                  <c:v>-10.923</c:v>
                </c:pt>
                <c:pt idx="96">
                  <c:v>-10.911999999999999</c:v>
                </c:pt>
                <c:pt idx="97">
                  <c:v>-10.901</c:v>
                </c:pt>
                <c:pt idx="98">
                  <c:v>-10.888999999999999</c:v>
                </c:pt>
                <c:pt idx="99">
                  <c:v>-10.878</c:v>
                </c:pt>
                <c:pt idx="100">
                  <c:v>-10.867000000000001</c:v>
                </c:pt>
                <c:pt idx="101">
                  <c:v>-10.855</c:v>
                </c:pt>
                <c:pt idx="102">
                  <c:v>-10.843999999999999</c:v>
                </c:pt>
                <c:pt idx="103">
                  <c:v>-10.833</c:v>
                </c:pt>
                <c:pt idx="104">
                  <c:v>-10.821</c:v>
                </c:pt>
                <c:pt idx="105">
                  <c:v>-10.81</c:v>
                </c:pt>
                <c:pt idx="106">
                  <c:v>-10.798999999999999</c:v>
                </c:pt>
                <c:pt idx="107">
                  <c:v>-10.786999999999999</c:v>
                </c:pt>
                <c:pt idx="108">
                  <c:v>-10.776</c:v>
                </c:pt>
                <c:pt idx="109">
                  <c:v>-10.765000000000001</c:v>
                </c:pt>
                <c:pt idx="110">
                  <c:v>-10.753</c:v>
                </c:pt>
                <c:pt idx="111">
                  <c:v>-10.742000000000001</c:v>
                </c:pt>
                <c:pt idx="112">
                  <c:v>-10.731</c:v>
                </c:pt>
                <c:pt idx="113">
                  <c:v>-10.718999999999999</c:v>
                </c:pt>
                <c:pt idx="114">
                  <c:v>-10.708</c:v>
                </c:pt>
                <c:pt idx="115">
                  <c:v>-10.696999999999999</c:v>
                </c:pt>
                <c:pt idx="116">
                  <c:v>-10.685</c:v>
                </c:pt>
                <c:pt idx="117">
                  <c:v>-10.673999999999999</c:v>
                </c:pt>
                <c:pt idx="118">
                  <c:v>-10.663</c:v>
                </c:pt>
                <c:pt idx="119">
                  <c:v>-10.651</c:v>
                </c:pt>
                <c:pt idx="120">
                  <c:v>-10.64</c:v>
                </c:pt>
                <c:pt idx="121">
                  <c:v>-10.629</c:v>
                </c:pt>
                <c:pt idx="122">
                  <c:v>-10.617000000000001</c:v>
                </c:pt>
                <c:pt idx="123">
                  <c:v>-10.606</c:v>
                </c:pt>
                <c:pt idx="124">
                  <c:v>-10.595000000000001</c:v>
                </c:pt>
                <c:pt idx="125">
                  <c:v>-10.583</c:v>
                </c:pt>
                <c:pt idx="126">
                  <c:v>-10.571999999999999</c:v>
                </c:pt>
                <c:pt idx="127">
                  <c:v>-10.561</c:v>
                </c:pt>
                <c:pt idx="128">
                  <c:v>-10.548999999999999</c:v>
                </c:pt>
                <c:pt idx="129">
                  <c:v>-10.538</c:v>
                </c:pt>
                <c:pt idx="130">
                  <c:v>-10.526999999999999</c:v>
                </c:pt>
                <c:pt idx="131">
                  <c:v>-10.515000000000001</c:v>
                </c:pt>
                <c:pt idx="132">
                  <c:v>-10.504</c:v>
                </c:pt>
                <c:pt idx="133">
                  <c:v>-10.493</c:v>
                </c:pt>
                <c:pt idx="134">
                  <c:v>-10.481</c:v>
                </c:pt>
                <c:pt idx="135">
                  <c:v>-10.47</c:v>
                </c:pt>
                <c:pt idx="136">
                  <c:v>-10.459</c:v>
                </c:pt>
                <c:pt idx="137">
                  <c:v>-10.446999999999999</c:v>
                </c:pt>
                <c:pt idx="138">
                  <c:v>-10.436</c:v>
                </c:pt>
                <c:pt idx="139">
                  <c:v>-10.425000000000001</c:v>
                </c:pt>
                <c:pt idx="140">
                  <c:v>-10.413</c:v>
                </c:pt>
                <c:pt idx="141">
                  <c:v>-10.401999999999999</c:v>
                </c:pt>
                <c:pt idx="142">
                  <c:v>-10.391</c:v>
                </c:pt>
                <c:pt idx="143">
                  <c:v>-10.379</c:v>
                </c:pt>
                <c:pt idx="144">
                  <c:v>-10.368</c:v>
                </c:pt>
                <c:pt idx="145">
                  <c:v>-10.356999999999999</c:v>
                </c:pt>
                <c:pt idx="146">
                  <c:v>-10.345000000000001</c:v>
                </c:pt>
                <c:pt idx="147">
                  <c:v>-10.334</c:v>
                </c:pt>
                <c:pt idx="148">
                  <c:v>-10.323</c:v>
                </c:pt>
                <c:pt idx="149">
                  <c:v>-10.311</c:v>
                </c:pt>
                <c:pt idx="150">
                  <c:v>-10.3</c:v>
                </c:pt>
                <c:pt idx="151">
                  <c:v>-10.289</c:v>
                </c:pt>
                <c:pt idx="152">
                  <c:v>-10.276999999999999</c:v>
                </c:pt>
                <c:pt idx="153">
                  <c:v>-10.266</c:v>
                </c:pt>
                <c:pt idx="154">
                  <c:v>-10.254999999999999</c:v>
                </c:pt>
                <c:pt idx="155">
                  <c:v>-10.243</c:v>
                </c:pt>
                <c:pt idx="156">
                  <c:v>-10.231999999999999</c:v>
                </c:pt>
                <c:pt idx="157">
                  <c:v>-10.221</c:v>
                </c:pt>
                <c:pt idx="158">
                  <c:v>-10.209</c:v>
                </c:pt>
                <c:pt idx="159">
                  <c:v>-10.198</c:v>
                </c:pt>
                <c:pt idx="160">
                  <c:v>-10.186999999999999</c:v>
                </c:pt>
                <c:pt idx="161">
                  <c:v>-10.175000000000001</c:v>
                </c:pt>
                <c:pt idx="162">
                  <c:v>-10.164</c:v>
                </c:pt>
                <c:pt idx="163">
                  <c:v>-10.153</c:v>
                </c:pt>
                <c:pt idx="164">
                  <c:v>-10.141</c:v>
                </c:pt>
                <c:pt idx="165">
                  <c:v>-10.129999999999999</c:v>
                </c:pt>
                <c:pt idx="166">
                  <c:v>-10.119</c:v>
                </c:pt>
                <c:pt idx="167">
                  <c:v>-10.106999999999999</c:v>
                </c:pt>
                <c:pt idx="168">
                  <c:v>-10.096</c:v>
                </c:pt>
                <c:pt idx="169">
                  <c:v>-10.085000000000001</c:v>
                </c:pt>
                <c:pt idx="170">
                  <c:v>-10.073</c:v>
                </c:pt>
                <c:pt idx="171">
                  <c:v>-10.061999999999999</c:v>
                </c:pt>
                <c:pt idx="172">
                  <c:v>-10.051</c:v>
                </c:pt>
                <c:pt idx="173">
                  <c:v>-10.039</c:v>
                </c:pt>
                <c:pt idx="174">
                  <c:v>-10.028</c:v>
                </c:pt>
                <c:pt idx="175">
                  <c:v>-10.016999999999999</c:v>
                </c:pt>
                <c:pt idx="176">
                  <c:v>-10.004999999999999</c:v>
                </c:pt>
                <c:pt idx="177">
                  <c:v>-9.9939999999999998</c:v>
                </c:pt>
                <c:pt idx="178">
                  <c:v>-9.9830000000000005</c:v>
                </c:pt>
                <c:pt idx="179">
                  <c:v>-9.9710000000000001</c:v>
                </c:pt>
                <c:pt idx="180">
                  <c:v>-9.9600000000000009</c:v>
                </c:pt>
                <c:pt idx="181">
                  <c:v>-9.9489999999999998</c:v>
                </c:pt>
                <c:pt idx="182">
                  <c:v>-9.9369999999999994</c:v>
                </c:pt>
                <c:pt idx="183">
                  <c:v>-9.9260000000000002</c:v>
                </c:pt>
                <c:pt idx="184">
                  <c:v>-9.9149999999999991</c:v>
                </c:pt>
                <c:pt idx="185">
                  <c:v>-9.9030000000000005</c:v>
                </c:pt>
                <c:pt idx="186">
                  <c:v>-9.8919999999999995</c:v>
                </c:pt>
                <c:pt idx="187">
                  <c:v>-9.8810000000000002</c:v>
                </c:pt>
                <c:pt idx="188">
                  <c:v>-9.8689999999999998</c:v>
                </c:pt>
                <c:pt idx="189">
                  <c:v>-9.8580000000000005</c:v>
                </c:pt>
                <c:pt idx="190">
                  <c:v>-9.8469999999999995</c:v>
                </c:pt>
                <c:pt idx="191">
                  <c:v>-9.8350000000000009</c:v>
                </c:pt>
                <c:pt idx="192">
                  <c:v>-9.8239999999999998</c:v>
                </c:pt>
                <c:pt idx="193">
                  <c:v>-9.8130000000000006</c:v>
                </c:pt>
                <c:pt idx="194">
                  <c:v>-9.8010000000000002</c:v>
                </c:pt>
                <c:pt idx="195">
                  <c:v>-9.7899999999999991</c:v>
                </c:pt>
                <c:pt idx="196">
                  <c:v>-9.7789999999999999</c:v>
                </c:pt>
                <c:pt idx="197">
                  <c:v>-9.7669999999999995</c:v>
                </c:pt>
                <c:pt idx="198">
                  <c:v>-9.7560000000000002</c:v>
                </c:pt>
                <c:pt idx="199">
                  <c:v>-9.745000000000001</c:v>
                </c:pt>
                <c:pt idx="200">
                  <c:v>-9.7330000000000005</c:v>
                </c:pt>
                <c:pt idx="201">
                  <c:v>-9.7219999999999995</c:v>
                </c:pt>
                <c:pt idx="202">
                  <c:v>-9.7110000000000003</c:v>
                </c:pt>
                <c:pt idx="203">
                  <c:v>-9.6989999999999998</c:v>
                </c:pt>
                <c:pt idx="204">
                  <c:v>-9.6880000000000006</c:v>
                </c:pt>
                <c:pt idx="205">
                  <c:v>-9.6769999999999996</c:v>
                </c:pt>
                <c:pt idx="206">
                  <c:v>-9.6649999999999991</c:v>
                </c:pt>
                <c:pt idx="207">
                  <c:v>-9.6539999999999999</c:v>
                </c:pt>
                <c:pt idx="208">
                  <c:v>-9.6430000000000007</c:v>
                </c:pt>
                <c:pt idx="209">
                  <c:v>-9.6310000000000002</c:v>
                </c:pt>
                <c:pt idx="210">
                  <c:v>-9.620000000000001</c:v>
                </c:pt>
                <c:pt idx="211">
                  <c:v>-9.609</c:v>
                </c:pt>
                <c:pt idx="212">
                  <c:v>-9.5969999999999995</c:v>
                </c:pt>
                <c:pt idx="213">
                  <c:v>-9.5860000000000003</c:v>
                </c:pt>
                <c:pt idx="214">
                  <c:v>-9.5749999999999993</c:v>
                </c:pt>
                <c:pt idx="215">
                  <c:v>-9.5630000000000006</c:v>
                </c:pt>
                <c:pt idx="216">
                  <c:v>-9.5519999999999996</c:v>
                </c:pt>
                <c:pt idx="217">
                  <c:v>-9.5410000000000004</c:v>
                </c:pt>
                <c:pt idx="218">
                  <c:v>-9.5289999999999999</c:v>
                </c:pt>
                <c:pt idx="219">
                  <c:v>-9.5180000000000007</c:v>
                </c:pt>
                <c:pt idx="220">
                  <c:v>-9.5069999999999997</c:v>
                </c:pt>
                <c:pt idx="221">
                  <c:v>-9.495000000000001</c:v>
                </c:pt>
                <c:pt idx="222">
                  <c:v>-9.484</c:v>
                </c:pt>
                <c:pt idx="223">
                  <c:v>-9.472999999999999</c:v>
                </c:pt>
                <c:pt idx="224">
                  <c:v>-9.4610000000000003</c:v>
                </c:pt>
                <c:pt idx="225">
                  <c:v>-9.4499999999999993</c:v>
                </c:pt>
                <c:pt idx="226">
                  <c:v>-9.4390000000000001</c:v>
                </c:pt>
                <c:pt idx="227">
                  <c:v>-9.4269999999999996</c:v>
                </c:pt>
                <c:pt idx="228">
                  <c:v>-9.4160000000000004</c:v>
                </c:pt>
                <c:pt idx="229">
                  <c:v>-9.4049999999999994</c:v>
                </c:pt>
                <c:pt idx="230">
                  <c:v>-9.3930000000000007</c:v>
                </c:pt>
                <c:pt idx="231">
                  <c:v>-9.3819999999999997</c:v>
                </c:pt>
                <c:pt idx="232">
                  <c:v>-9.3710000000000004</c:v>
                </c:pt>
                <c:pt idx="233">
                  <c:v>-9.359</c:v>
                </c:pt>
                <c:pt idx="234">
                  <c:v>-9.347999999999999</c:v>
                </c:pt>
                <c:pt idx="235">
                  <c:v>-9.3369999999999997</c:v>
                </c:pt>
                <c:pt idx="236">
                  <c:v>-9.3249999999999993</c:v>
                </c:pt>
                <c:pt idx="237">
                  <c:v>-9.3140000000000001</c:v>
                </c:pt>
                <c:pt idx="238">
                  <c:v>-9.3030000000000008</c:v>
                </c:pt>
                <c:pt idx="239">
                  <c:v>-9.2910000000000004</c:v>
                </c:pt>
                <c:pt idx="240">
                  <c:v>-9.2799999999999994</c:v>
                </c:pt>
                <c:pt idx="241">
                  <c:v>-9.2690000000000001</c:v>
                </c:pt>
                <c:pt idx="242">
                  <c:v>-9.2569999999999997</c:v>
                </c:pt>
                <c:pt idx="243">
                  <c:v>-9.2460000000000004</c:v>
                </c:pt>
                <c:pt idx="244">
                  <c:v>-9.2349999999999994</c:v>
                </c:pt>
                <c:pt idx="245">
                  <c:v>-9.222999999999999</c:v>
                </c:pt>
                <c:pt idx="246">
                  <c:v>-9.2119999999999997</c:v>
                </c:pt>
                <c:pt idx="247">
                  <c:v>-9.2010000000000005</c:v>
                </c:pt>
                <c:pt idx="248">
                  <c:v>-9.1890000000000001</c:v>
                </c:pt>
                <c:pt idx="249">
                  <c:v>-9.1780000000000008</c:v>
                </c:pt>
                <c:pt idx="250">
                  <c:v>-9.1669999999999998</c:v>
                </c:pt>
                <c:pt idx="251">
                  <c:v>-9.1549999999999994</c:v>
                </c:pt>
                <c:pt idx="252">
                  <c:v>-9.1440000000000001</c:v>
                </c:pt>
                <c:pt idx="253">
                  <c:v>-9.1329999999999991</c:v>
                </c:pt>
                <c:pt idx="254">
                  <c:v>-9.1210000000000004</c:v>
                </c:pt>
                <c:pt idx="255">
                  <c:v>-9.11</c:v>
                </c:pt>
                <c:pt idx="256">
                  <c:v>-9.0990000000000002</c:v>
                </c:pt>
                <c:pt idx="257">
                  <c:v>-9.0869999999999997</c:v>
                </c:pt>
                <c:pt idx="258">
                  <c:v>-9.0760000000000005</c:v>
                </c:pt>
                <c:pt idx="259">
                  <c:v>-9.0649999999999995</c:v>
                </c:pt>
                <c:pt idx="260">
                  <c:v>-9.0530000000000008</c:v>
                </c:pt>
                <c:pt idx="261">
                  <c:v>-9.0419999999999998</c:v>
                </c:pt>
                <c:pt idx="262">
                  <c:v>-9.0310000000000006</c:v>
                </c:pt>
                <c:pt idx="263">
                  <c:v>-9.0190000000000001</c:v>
                </c:pt>
                <c:pt idx="264">
                  <c:v>-9.0079999999999991</c:v>
                </c:pt>
                <c:pt idx="265">
                  <c:v>-8.9969999999999999</c:v>
                </c:pt>
                <c:pt idx="266">
                  <c:v>-8.9849999999999994</c:v>
                </c:pt>
                <c:pt idx="267">
                  <c:v>-8.9740000000000002</c:v>
                </c:pt>
                <c:pt idx="268">
                  <c:v>-8.963000000000001</c:v>
                </c:pt>
                <c:pt idx="269">
                  <c:v>-8.9510000000000005</c:v>
                </c:pt>
                <c:pt idx="270">
                  <c:v>-8.94</c:v>
                </c:pt>
                <c:pt idx="271">
                  <c:v>-8.9290000000000003</c:v>
                </c:pt>
                <c:pt idx="272">
                  <c:v>-8.9169999999999998</c:v>
                </c:pt>
                <c:pt idx="273">
                  <c:v>-8.9060000000000006</c:v>
                </c:pt>
                <c:pt idx="274">
                  <c:v>-8.8949999999999996</c:v>
                </c:pt>
                <c:pt idx="275">
                  <c:v>-8.8829999999999991</c:v>
                </c:pt>
                <c:pt idx="276">
                  <c:v>-8.8719999999999999</c:v>
                </c:pt>
                <c:pt idx="277">
                  <c:v>-8.8610000000000007</c:v>
                </c:pt>
                <c:pt idx="278">
                  <c:v>-8.8490000000000002</c:v>
                </c:pt>
                <c:pt idx="279">
                  <c:v>-8.838000000000001</c:v>
                </c:pt>
                <c:pt idx="280">
                  <c:v>-8.827</c:v>
                </c:pt>
                <c:pt idx="281">
                  <c:v>-8.8149999999999995</c:v>
                </c:pt>
                <c:pt idx="282">
                  <c:v>-8.8040000000000003</c:v>
                </c:pt>
                <c:pt idx="283">
                  <c:v>-8.7929999999999993</c:v>
                </c:pt>
                <c:pt idx="284">
                  <c:v>-8.7810000000000006</c:v>
                </c:pt>
                <c:pt idx="285">
                  <c:v>-8.77</c:v>
                </c:pt>
                <c:pt idx="286">
                  <c:v>-8.7590000000000003</c:v>
                </c:pt>
                <c:pt idx="287">
                  <c:v>-8.7469999999999999</c:v>
                </c:pt>
                <c:pt idx="288">
                  <c:v>-8.7360000000000007</c:v>
                </c:pt>
                <c:pt idx="289">
                  <c:v>-8.7249999999999996</c:v>
                </c:pt>
                <c:pt idx="290">
                  <c:v>-8.713000000000001</c:v>
                </c:pt>
                <c:pt idx="291">
                  <c:v>-8.702</c:v>
                </c:pt>
                <c:pt idx="292">
                  <c:v>-8.6909999999999989</c:v>
                </c:pt>
                <c:pt idx="293">
                  <c:v>-8.6790000000000003</c:v>
                </c:pt>
                <c:pt idx="294">
                  <c:v>-8.6679999999999993</c:v>
                </c:pt>
                <c:pt idx="295">
                  <c:v>-8.657</c:v>
                </c:pt>
                <c:pt idx="296">
                  <c:v>-8.6449999999999996</c:v>
                </c:pt>
                <c:pt idx="297">
                  <c:v>-8.6340000000000003</c:v>
                </c:pt>
                <c:pt idx="298">
                  <c:v>-8.6230000000000011</c:v>
                </c:pt>
                <c:pt idx="299">
                  <c:v>-8.6110000000000007</c:v>
                </c:pt>
                <c:pt idx="300">
                  <c:v>-8.6</c:v>
                </c:pt>
                <c:pt idx="301">
                  <c:v>-8.5890000000000004</c:v>
                </c:pt>
                <c:pt idx="302">
                  <c:v>-8.577</c:v>
                </c:pt>
                <c:pt idx="303">
                  <c:v>-8.5659999999999989</c:v>
                </c:pt>
                <c:pt idx="304">
                  <c:v>-8.5549999999999997</c:v>
                </c:pt>
                <c:pt idx="305">
                  <c:v>-8.5429999999999993</c:v>
                </c:pt>
                <c:pt idx="306">
                  <c:v>-8.532</c:v>
                </c:pt>
                <c:pt idx="307">
                  <c:v>-8.5210000000000008</c:v>
                </c:pt>
                <c:pt idx="308">
                  <c:v>-8.5090000000000003</c:v>
                </c:pt>
                <c:pt idx="309">
                  <c:v>-8.4980000000000011</c:v>
                </c:pt>
                <c:pt idx="310">
                  <c:v>-8.4870000000000001</c:v>
                </c:pt>
                <c:pt idx="311">
                  <c:v>-8.4749999999999996</c:v>
                </c:pt>
                <c:pt idx="312">
                  <c:v>-8.4640000000000004</c:v>
                </c:pt>
                <c:pt idx="313">
                  <c:v>-8.4529999999999994</c:v>
                </c:pt>
                <c:pt idx="314">
                  <c:v>-8.4409999999999989</c:v>
                </c:pt>
                <c:pt idx="315">
                  <c:v>-8.43</c:v>
                </c:pt>
                <c:pt idx="316">
                  <c:v>-8.4190000000000005</c:v>
                </c:pt>
                <c:pt idx="317">
                  <c:v>-8.407</c:v>
                </c:pt>
                <c:pt idx="318">
                  <c:v>-8.3960000000000008</c:v>
                </c:pt>
                <c:pt idx="319">
                  <c:v>-8.3849999999999998</c:v>
                </c:pt>
                <c:pt idx="320">
                  <c:v>-8.3730000000000011</c:v>
                </c:pt>
                <c:pt idx="321">
                  <c:v>-8.3620000000000001</c:v>
                </c:pt>
                <c:pt idx="322">
                  <c:v>-8.3509999999999991</c:v>
                </c:pt>
                <c:pt idx="323">
                  <c:v>-8.3390000000000004</c:v>
                </c:pt>
                <c:pt idx="324">
                  <c:v>-8.3279999999999994</c:v>
                </c:pt>
                <c:pt idx="325">
                  <c:v>-8.3170000000000002</c:v>
                </c:pt>
                <c:pt idx="326">
                  <c:v>-8.3049999999999997</c:v>
                </c:pt>
                <c:pt idx="327">
                  <c:v>-8.2940000000000005</c:v>
                </c:pt>
                <c:pt idx="328">
                  <c:v>-8.2829999999999995</c:v>
                </c:pt>
                <c:pt idx="329">
                  <c:v>-8.2710000000000008</c:v>
                </c:pt>
                <c:pt idx="330">
                  <c:v>-8.26</c:v>
                </c:pt>
                <c:pt idx="331">
                  <c:v>-8.2490000000000006</c:v>
                </c:pt>
                <c:pt idx="332">
                  <c:v>-8.2370000000000001</c:v>
                </c:pt>
                <c:pt idx="333">
                  <c:v>-8.2259999999999991</c:v>
                </c:pt>
                <c:pt idx="334">
                  <c:v>-8.2149999999999999</c:v>
                </c:pt>
                <c:pt idx="335">
                  <c:v>-8.2029999999999994</c:v>
                </c:pt>
                <c:pt idx="336">
                  <c:v>-8.1920000000000002</c:v>
                </c:pt>
                <c:pt idx="337">
                  <c:v>-8.1810000000000009</c:v>
                </c:pt>
                <c:pt idx="338">
                  <c:v>-8.1690000000000005</c:v>
                </c:pt>
                <c:pt idx="339">
                  <c:v>-8.1579999999999995</c:v>
                </c:pt>
                <c:pt idx="340">
                  <c:v>-8.1470000000000002</c:v>
                </c:pt>
                <c:pt idx="341">
                  <c:v>-8.1349999999999998</c:v>
                </c:pt>
                <c:pt idx="342">
                  <c:v>-8.1240000000000006</c:v>
                </c:pt>
                <c:pt idx="343">
                  <c:v>-8.1129999999999995</c:v>
                </c:pt>
                <c:pt idx="344">
                  <c:v>-8.1009999999999991</c:v>
                </c:pt>
                <c:pt idx="345">
                  <c:v>-8.09</c:v>
                </c:pt>
                <c:pt idx="346">
                  <c:v>-8.0790000000000006</c:v>
                </c:pt>
                <c:pt idx="347">
                  <c:v>-8.0670000000000002</c:v>
                </c:pt>
                <c:pt idx="348">
                  <c:v>-8.0560000000000009</c:v>
                </c:pt>
                <c:pt idx="349">
                  <c:v>-8.0449999999999999</c:v>
                </c:pt>
                <c:pt idx="350">
                  <c:v>-8.0329999999999995</c:v>
                </c:pt>
                <c:pt idx="351">
                  <c:v>-8.0220000000000002</c:v>
                </c:pt>
                <c:pt idx="352">
                  <c:v>-8.0109999999999992</c:v>
                </c:pt>
                <c:pt idx="353">
                  <c:v>-7.9989999999999997</c:v>
                </c:pt>
                <c:pt idx="354">
                  <c:v>-7.9880000000000004</c:v>
                </c:pt>
                <c:pt idx="355">
                  <c:v>-7.9770000000000003</c:v>
                </c:pt>
                <c:pt idx="356">
                  <c:v>-7.9649999999999999</c:v>
                </c:pt>
                <c:pt idx="357">
                  <c:v>-7.9539999999999997</c:v>
                </c:pt>
                <c:pt idx="358">
                  <c:v>-7.9429999999999996</c:v>
                </c:pt>
                <c:pt idx="359">
                  <c:v>-7.931</c:v>
                </c:pt>
                <c:pt idx="360">
                  <c:v>-7.92</c:v>
                </c:pt>
                <c:pt idx="361">
                  <c:v>-7.9089999999999998</c:v>
                </c:pt>
                <c:pt idx="362">
                  <c:v>-7.8970000000000002</c:v>
                </c:pt>
                <c:pt idx="363">
                  <c:v>-7.8860000000000001</c:v>
                </c:pt>
                <c:pt idx="364">
                  <c:v>-7.875</c:v>
                </c:pt>
                <c:pt idx="365">
                  <c:v>-7.8630000000000004</c:v>
                </c:pt>
                <c:pt idx="366">
                  <c:v>-7.8520000000000003</c:v>
                </c:pt>
                <c:pt idx="367">
                  <c:v>-7.8410000000000002</c:v>
                </c:pt>
                <c:pt idx="368">
                  <c:v>-7.8289999999999997</c:v>
                </c:pt>
                <c:pt idx="369">
                  <c:v>-7.8179999999999996</c:v>
                </c:pt>
                <c:pt idx="370">
                  <c:v>-7.8070000000000004</c:v>
                </c:pt>
                <c:pt idx="371">
                  <c:v>-7.7949999999999999</c:v>
                </c:pt>
                <c:pt idx="372">
                  <c:v>-7.7839999999999998</c:v>
                </c:pt>
                <c:pt idx="373">
                  <c:v>-7.7729999999999997</c:v>
                </c:pt>
                <c:pt idx="374">
                  <c:v>-7.7610000000000001</c:v>
                </c:pt>
                <c:pt idx="375">
                  <c:v>-7.75</c:v>
                </c:pt>
                <c:pt idx="376">
                  <c:v>-7.7389999999999999</c:v>
                </c:pt>
                <c:pt idx="377">
                  <c:v>-7.7270000000000003</c:v>
                </c:pt>
                <c:pt idx="378">
                  <c:v>-7.7160000000000002</c:v>
                </c:pt>
                <c:pt idx="379">
                  <c:v>-7.7050000000000001</c:v>
                </c:pt>
                <c:pt idx="380">
                  <c:v>-7.6929999999999996</c:v>
                </c:pt>
                <c:pt idx="381">
                  <c:v>-7.6820000000000004</c:v>
                </c:pt>
                <c:pt idx="382">
                  <c:v>-7.6710000000000003</c:v>
                </c:pt>
                <c:pt idx="383">
                  <c:v>-7.6589999999999998</c:v>
                </c:pt>
                <c:pt idx="384">
                  <c:v>-7.6479999999999997</c:v>
                </c:pt>
                <c:pt idx="385">
                  <c:v>-7.6369999999999996</c:v>
                </c:pt>
                <c:pt idx="386">
                  <c:v>-7.625</c:v>
                </c:pt>
                <c:pt idx="387">
                  <c:v>-7.6139999999999999</c:v>
                </c:pt>
                <c:pt idx="388">
                  <c:v>-7.6029999999999998</c:v>
                </c:pt>
                <c:pt idx="389">
                  <c:v>-7.5910000000000002</c:v>
                </c:pt>
                <c:pt idx="390">
                  <c:v>-7.58</c:v>
                </c:pt>
                <c:pt idx="391">
                  <c:v>-7.569</c:v>
                </c:pt>
                <c:pt idx="392">
                  <c:v>-7.5570000000000004</c:v>
                </c:pt>
                <c:pt idx="393">
                  <c:v>-7.5460000000000003</c:v>
                </c:pt>
                <c:pt idx="394">
                  <c:v>-7.5350000000000001</c:v>
                </c:pt>
                <c:pt idx="395">
                  <c:v>-7.5229999999999997</c:v>
                </c:pt>
                <c:pt idx="396">
                  <c:v>-7.5119999999999996</c:v>
                </c:pt>
                <c:pt idx="397">
                  <c:v>-7.5010000000000003</c:v>
                </c:pt>
                <c:pt idx="398">
                  <c:v>-7.4889999999999999</c:v>
                </c:pt>
                <c:pt idx="399">
                  <c:v>-7.4779999999999998</c:v>
                </c:pt>
                <c:pt idx="400">
                  <c:v>-7.4669999999999996</c:v>
                </c:pt>
                <c:pt idx="401">
                  <c:v>-7.4550000000000001</c:v>
                </c:pt>
                <c:pt idx="402">
                  <c:v>-7.444</c:v>
                </c:pt>
                <c:pt idx="403">
                  <c:v>-7.4329999999999998</c:v>
                </c:pt>
                <c:pt idx="404">
                  <c:v>-7.4210000000000003</c:v>
                </c:pt>
                <c:pt idx="405">
                  <c:v>-7.41</c:v>
                </c:pt>
                <c:pt idx="406">
                  <c:v>-7.399</c:v>
                </c:pt>
                <c:pt idx="407">
                  <c:v>-7.3869999999999996</c:v>
                </c:pt>
                <c:pt idx="408">
                  <c:v>-7.3760000000000003</c:v>
                </c:pt>
                <c:pt idx="409">
                  <c:v>-7.3650000000000002</c:v>
                </c:pt>
                <c:pt idx="410">
                  <c:v>-7.3529999999999998</c:v>
                </c:pt>
                <c:pt idx="411">
                  <c:v>-7.3419999999999996</c:v>
                </c:pt>
                <c:pt idx="412">
                  <c:v>-7.3310000000000004</c:v>
                </c:pt>
                <c:pt idx="413">
                  <c:v>-7.319</c:v>
                </c:pt>
                <c:pt idx="414">
                  <c:v>-7.3079999999999998</c:v>
                </c:pt>
                <c:pt idx="415">
                  <c:v>-7.2969999999999997</c:v>
                </c:pt>
                <c:pt idx="416">
                  <c:v>-7.2850000000000001</c:v>
                </c:pt>
                <c:pt idx="417">
                  <c:v>-7.274</c:v>
                </c:pt>
                <c:pt idx="418">
                  <c:v>-7.2629999999999999</c:v>
                </c:pt>
                <c:pt idx="419">
                  <c:v>-7.2510000000000003</c:v>
                </c:pt>
                <c:pt idx="420">
                  <c:v>-7.24</c:v>
                </c:pt>
                <c:pt idx="421">
                  <c:v>-7.2290000000000001</c:v>
                </c:pt>
                <c:pt idx="422">
                  <c:v>-7.2169999999999996</c:v>
                </c:pt>
                <c:pt idx="423">
                  <c:v>-7.2060000000000004</c:v>
                </c:pt>
                <c:pt idx="424">
                  <c:v>-7.1950000000000003</c:v>
                </c:pt>
                <c:pt idx="425">
                  <c:v>-7.1829999999999998</c:v>
                </c:pt>
                <c:pt idx="426">
                  <c:v>-7.1719999999999997</c:v>
                </c:pt>
                <c:pt idx="427">
                  <c:v>-7.1609999999999996</c:v>
                </c:pt>
                <c:pt idx="428">
                  <c:v>-7.149</c:v>
                </c:pt>
                <c:pt idx="429">
                  <c:v>-7.1379999999999999</c:v>
                </c:pt>
                <c:pt idx="430">
                  <c:v>-7.1269999999999998</c:v>
                </c:pt>
                <c:pt idx="431">
                  <c:v>-7.1150000000000002</c:v>
                </c:pt>
                <c:pt idx="432">
                  <c:v>-7.1040000000000001</c:v>
                </c:pt>
                <c:pt idx="433">
                  <c:v>-7.093</c:v>
                </c:pt>
                <c:pt idx="434">
                  <c:v>-7.0810000000000004</c:v>
                </c:pt>
                <c:pt idx="435">
                  <c:v>-7.07</c:v>
                </c:pt>
                <c:pt idx="436">
                  <c:v>-7.0590000000000002</c:v>
                </c:pt>
                <c:pt idx="437">
                  <c:v>-7.0469999999999997</c:v>
                </c:pt>
                <c:pt idx="438">
                  <c:v>-7.0359999999999996</c:v>
                </c:pt>
                <c:pt idx="439">
                  <c:v>-7.0250000000000004</c:v>
                </c:pt>
                <c:pt idx="440">
                  <c:v>-7.0129999999999999</c:v>
                </c:pt>
                <c:pt idx="441">
                  <c:v>-7.0019999999999998</c:v>
                </c:pt>
                <c:pt idx="442">
                  <c:v>-6.9909999999999997</c:v>
                </c:pt>
                <c:pt idx="443">
                  <c:v>-6.9790000000000001</c:v>
                </c:pt>
                <c:pt idx="444">
                  <c:v>-6.968</c:v>
                </c:pt>
                <c:pt idx="445">
                  <c:v>-6.9569999999999999</c:v>
                </c:pt>
                <c:pt idx="446">
                  <c:v>-6.9450000000000003</c:v>
                </c:pt>
                <c:pt idx="447">
                  <c:v>-6.9340000000000002</c:v>
                </c:pt>
                <c:pt idx="448">
                  <c:v>-6.923</c:v>
                </c:pt>
                <c:pt idx="449">
                  <c:v>-6.9109999999999996</c:v>
                </c:pt>
                <c:pt idx="450">
                  <c:v>-6.9</c:v>
                </c:pt>
                <c:pt idx="451">
                  <c:v>-6.8890000000000002</c:v>
                </c:pt>
                <c:pt idx="452">
                  <c:v>-6.8769999999999998</c:v>
                </c:pt>
                <c:pt idx="453">
                  <c:v>-6.8659999999999997</c:v>
                </c:pt>
                <c:pt idx="454">
                  <c:v>-6.8550000000000004</c:v>
                </c:pt>
                <c:pt idx="455">
                  <c:v>-6.843</c:v>
                </c:pt>
                <c:pt idx="456">
                  <c:v>-6.8319999999999999</c:v>
                </c:pt>
                <c:pt idx="457">
                  <c:v>-6.8209999999999997</c:v>
                </c:pt>
                <c:pt idx="458">
                  <c:v>-6.8090000000000002</c:v>
                </c:pt>
                <c:pt idx="459">
                  <c:v>-6.798</c:v>
                </c:pt>
                <c:pt idx="460">
                  <c:v>-6.7869999999999999</c:v>
                </c:pt>
                <c:pt idx="461">
                  <c:v>-6.7750000000000004</c:v>
                </c:pt>
                <c:pt idx="462">
                  <c:v>-6.7640000000000002</c:v>
                </c:pt>
                <c:pt idx="463">
                  <c:v>-6.7530000000000001</c:v>
                </c:pt>
                <c:pt idx="464">
                  <c:v>-6.7409999999999997</c:v>
                </c:pt>
                <c:pt idx="465">
                  <c:v>-6.73</c:v>
                </c:pt>
                <c:pt idx="466">
                  <c:v>-6.7190000000000003</c:v>
                </c:pt>
                <c:pt idx="467">
                  <c:v>-6.7069999999999999</c:v>
                </c:pt>
                <c:pt idx="468">
                  <c:v>-6.6959999999999997</c:v>
                </c:pt>
                <c:pt idx="469">
                  <c:v>-6.6849999999999996</c:v>
                </c:pt>
                <c:pt idx="470">
                  <c:v>-6.673</c:v>
                </c:pt>
                <c:pt idx="471">
                  <c:v>-6.6619999999999999</c:v>
                </c:pt>
                <c:pt idx="472">
                  <c:v>-6.6509999999999998</c:v>
                </c:pt>
                <c:pt idx="473">
                  <c:v>-6.6390000000000002</c:v>
                </c:pt>
                <c:pt idx="474">
                  <c:v>-6.6280000000000001</c:v>
                </c:pt>
                <c:pt idx="475">
                  <c:v>-6.617</c:v>
                </c:pt>
                <c:pt idx="476">
                  <c:v>-6.6050000000000004</c:v>
                </c:pt>
                <c:pt idx="477">
                  <c:v>-6.5940000000000003</c:v>
                </c:pt>
                <c:pt idx="478">
                  <c:v>-6.5830000000000002</c:v>
                </c:pt>
                <c:pt idx="479">
                  <c:v>-6.5709999999999997</c:v>
                </c:pt>
                <c:pt idx="480">
                  <c:v>-6.56</c:v>
                </c:pt>
                <c:pt idx="481">
                  <c:v>-6.5490000000000004</c:v>
                </c:pt>
                <c:pt idx="482">
                  <c:v>-6.5369999999999999</c:v>
                </c:pt>
                <c:pt idx="483">
                  <c:v>-6.5259999999999998</c:v>
                </c:pt>
                <c:pt idx="484">
                  <c:v>-6.5149999999999997</c:v>
                </c:pt>
                <c:pt idx="485">
                  <c:v>-6.5030000000000001</c:v>
                </c:pt>
                <c:pt idx="486">
                  <c:v>-6.492</c:v>
                </c:pt>
                <c:pt idx="487">
                  <c:v>-6.4809999999999999</c:v>
                </c:pt>
                <c:pt idx="488">
                  <c:v>-6.4690000000000003</c:v>
                </c:pt>
                <c:pt idx="489">
                  <c:v>-6.4580000000000002</c:v>
                </c:pt>
                <c:pt idx="490">
                  <c:v>-6.4470000000000001</c:v>
                </c:pt>
                <c:pt idx="491">
                  <c:v>-6.4349999999999996</c:v>
                </c:pt>
                <c:pt idx="492">
                  <c:v>-6.4240000000000004</c:v>
                </c:pt>
                <c:pt idx="493">
                  <c:v>-6.4130000000000003</c:v>
                </c:pt>
                <c:pt idx="494">
                  <c:v>-6.4009999999999998</c:v>
                </c:pt>
                <c:pt idx="495">
                  <c:v>-6.39</c:v>
                </c:pt>
                <c:pt idx="496">
                  <c:v>-6.3789999999999996</c:v>
                </c:pt>
                <c:pt idx="497">
                  <c:v>-6.367</c:v>
                </c:pt>
                <c:pt idx="498">
                  <c:v>-6.3559999999999999</c:v>
                </c:pt>
                <c:pt idx="499">
                  <c:v>-6.3449999999999998</c:v>
                </c:pt>
                <c:pt idx="500">
                  <c:v>-6.3330000000000002</c:v>
                </c:pt>
                <c:pt idx="501">
                  <c:v>-6.3220000000000001</c:v>
                </c:pt>
                <c:pt idx="502">
                  <c:v>-6.3109999999999999</c:v>
                </c:pt>
                <c:pt idx="503">
                  <c:v>-6.2990000000000004</c:v>
                </c:pt>
                <c:pt idx="504">
                  <c:v>-6.2880000000000003</c:v>
                </c:pt>
                <c:pt idx="505">
                  <c:v>-6.2770000000000001</c:v>
                </c:pt>
                <c:pt idx="506">
                  <c:v>-6.2649999999999997</c:v>
                </c:pt>
                <c:pt idx="507">
                  <c:v>-6.2539999999999996</c:v>
                </c:pt>
                <c:pt idx="508">
                  <c:v>-6.2430000000000003</c:v>
                </c:pt>
                <c:pt idx="509">
                  <c:v>-6.2309999999999999</c:v>
                </c:pt>
                <c:pt idx="510">
                  <c:v>-6.22</c:v>
                </c:pt>
                <c:pt idx="511">
                  <c:v>-6.2089999999999996</c:v>
                </c:pt>
                <c:pt idx="512">
                  <c:v>-6.1970000000000001</c:v>
                </c:pt>
                <c:pt idx="513">
                  <c:v>-6.1859999999999999</c:v>
                </c:pt>
                <c:pt idx="514">
                  <c:v>-6.1749999999999998</c:v>
                </c:pt>
                <c:pt idx="515">
                  <c:v>-6.1630000000000003</c:v>
                </c:pt>
                <c:pt idx="516">
                  <c:v>-6.1520000000000001</c:v>
                </c:pt>
                <c:pt idx="517">
                  <c:v>-6.141</c:v>
                </c:pt>
                <c:pt idx="518">
                  <c:v>-6.1289999999999996</c:v>
                </c:pt>
                <c:pt idx="519">
                  <c:v>-6.1180000000000003</c:v>
                </c:pt>
                <c:pt idx="520">
                  <c:v>-6.1070000000000002</c:v>
                </c:pt>
                <c:pt idx="521">
                  <c:v>-6.0949999999999998</c:v>
                </c:pt>
                <c:pt idx="522">
                  <c:v>-6.0839999999999996</c:v>
                </c:pt>
                <c:pt idx="523">
                  <c:v>-6.0730000000000004</c:v>
                </c:pt>
                <c:pt idx="524">
                  <c:v>-6.0609999999999999</c:v>
                </c:pt>
                <c:pt idx="525">
                  <c:v>-6.05</c:v>
                </c:pt>
                <c:pt idx="526">
                  <c:v>-6.0389999999999997</c:v>
                </c:pt>
                <c:pt idx="527">
                  <c:v>-6.0270000000000001</c:v>
                </c:pt>
                <c:pt idx="528">
                  <c:v>-6.016</c:v>
                </c:pt>
                <c:pt idx="529">
                  <c:v>-6.0049999999999999</c:v>
                </c:pt>
                <c:pt idx="530">
                  <c:v>-5.9930000000000003</c:v>
                </c:pt>
                <c:pt idx="531">
                  <c:v>-5.9820000000000002</c:v>
                </c:pt>
                <c:pt idx="532">
                  <c:v>-5.9710000000000001</c:v>
                </c:pt>
                <c:pt idx="533">
                  <c:v>-5.9589999999999996</c:v>
                </c:pt>
                <c:pt idx="534">
                  <c:v>-5.9480000000000004</c:v>
                </c:pt>
                <c:pt idx="535">
                  <c:v>-5.9370000000000003</c:v>
                </c:pt>
                <c:pt idx="536">
                  <c:v>-5.9249999999999998</c:v>
                </c:pt>
                <c:pt idx="537">
                  <c:v>-5.9139999999999997</c:v>
                </c:pt>
                <c:pt idx="538">
                  <c:v>-5.9029999999999996</c:v>
                </c:pt>
                <c:pt idx="539">
                  <c:v>-5.891</c:v>
                </c:pt>
                <c:pt idx="540">
                  <c:v>-5.88</c:v>
                </c:pt>
                <c:pt idx="541">
                  <c:v>-5.8689999999999998</c:v>
                </c:pt>
                <c:pt idx="542">
                  <c:v>-5.8570000000000002</c:v>
                </c:pt>
                <c:pt idx="543">
                  <c:v>-5.8460000000000001</c:v>
                </c:pt>
                <c:pt idx="544">
                  <c:v>-5.835</c:v>
                </c:pt>
                <c:pt idx="545">
                  <c:v>-5.8230000000000004</c:v>
                </c:pt>
                <c:pt idx="546">
                  <c:v>-5.8120000000000003</c:v>
                </c:pt>
                <c:pt idx="547">
                  <c:v>-5.8010000000000002</c:v>
                </c:pt>
                <c:pt idx="548">
                  <c:v>-5.7889999999999997</c:v>
                </c:pt>
                <c:pt idx="549">
                  <c:v>-5.7779999999999996</c:v>
                </c:pt>
                <c:pt idx="550">
                  <c:v>-5.7670000000000003</c:v>
                </c:pt>
                <c:pt idx="551">
                  <c:v>-5.7549999999999999</c:v>
                </c:pt>
                <c:pt idx="552">
                  <c:v>-5.7439999999999998</c:v>
                </c:pt>
                <c:pt idx="553">
                  <c:v>-5.7329999999999997</c:v>
                </c:pt>
                <c:pt idx="554">
                  <c:v>-5.7210000000000001</c:v>
                </c:pt>
                <c:pt idx="555">
                  <c:v>-5.71</c:v>
                </c:pt>
                <c:pt idx="556">
                  <c:v>-5.6989999999999998</c:v>
                </c:pt>
                <c:pt idx="557">
                  <c:v>-5.6870000000000003</c:v>
                </c:pt>
                <c:pt idx="558">
                  <c:v>-5.6760000000000002</c:v>
                </c:pt>
                <c:pt idx="559">
                  <c:v>-5.665</c:v>
                </c:pt>
                <c:pt idx="560">
                  <c:v>-5.6529999999999996</c:v>
                </c:pt>
                <c:pt idx="561">
                  <c:v>-5.6420000000000003</c:v>
                </c:pt>
                <c:pt idx="562">
                  <c:v>-5.6310000000000002</c:v>
                </c:pt>
                <c:pt idx="563">
                  <c:v>-5.6189999999999998</c:v>
                </c:pt>
                <c:pt idx="564">
                  <c:v>-5.6079999999999997</c:v>
                </c:pt>
                <c:pt idx="565">
                  <c:v>-5.5970000000000004</c:v>
                </c:pt>
                <c:pt idx="566">
                  <c:v>-5.585</c:v>
                </c:pt>
                <c:pt idx="567">
                  <c:v>-5.5739999999999998</c:v>
                </c:pt>
                <c:pt idx="568">
                  <c:v>-5.5629999999999997</c:v>
                </c:pt>
                <c:pt idx="569">
                  <c:v>-5.5510000000000002</c:v>
                </c:pt>
                <c:pt idx="570">
                  <c:v>-5.54</c:v>
                </c:pt>
                <c:pt idx="571">
                  <c:v>-5.5289999999999999</c:v>
                </c:pt>
                <c:pt idx="572">
                  <c:v>-5.5170000000000003</c:v>
                </c:pt>
                <c:pt idx="573">
                  <c:v>-5.5060000000000002</c:v>
                </c:pt>
                <c:pt idx="574">
                  <c:v>-5.4950000000000001</c:v>
                </c:pt>
                <c:pt idx="575">
                  <c:v>-5.4829999999999997</c:v>
                </c:pt>
                <c:pt idx="576">
                  <c:v>-5.4720000000000004</c:v>
                </c:pt>
                <c:pt idx="577">
                  <c:v>-5.4610000000000003</c:v>
                </c:pt>
                <c:pt idx="578">
                  <c:v>-5.4489999999999998</c:v>
                </c:pt>
                <c:pt idx="579">
                  <c:v>-5.4379999999999997</c:v>
                </c:pt>
                <c:pt idx="580">
                  <c:v>-5.4269999999999996</c:v>
                </c:pt>
                <c:pt idx="581">
                  <c:v>-5.415</c:v>
                </c:pt>
                <c:pt idx="582">
                  <c:v>-5.4039999999999999</c:v>
                </c:pt>
                <c:pt idx="583">
                  <c:v>-5.3929999999999998</c:v>
                </c:pt>
                <c:pt idx="584">
                  <c:v>-5.3810000000000002</c:v>
                </c:pt>
                <c:pt idx="585">
                  <c:v>-5.37</c:v>
                </c:pt>
                <c:pt idx="586">
                  <c:v>-5.359</c:v>
                </c:pt>
                <c:pt idx="587">
                  <c:v>-5.3470000000000004</c:v>
                </c:pt>
                <c:pt idx="588">
                  <c:v>-5.3360000000000003</c:v>
                </c:pt>
                <c:pt idx="589">
                  <c:v>-5.3250000000000002</c:v>
                </c:pt>
                <c:pt idx="590">
                  <c:v>-5.3129999999999997</c:v>
                </c:pt>
                <c:pt idx="591">
                  <c:v>-5.3019999999999996</c:v>
                </c:pt>
                <c:pt idx="592">
                  <c:v>-5.2910000000000004</c:v>
                </c:pt>
                <c:pt idx="593">
                  <c:v>-5.2789999999999999</c:v>
                </c:pt>
                <c:pt idx="594">
                  <c:v>-5.2679999999999998</c:v>
                </c:pt>
                <c:pt idx="595">
                  <c:v>-5.2569999999999997</c:v>
                </c:pt>
                <c:pt idx="596">
                  <c:v>-5.2450000000000001</c:v>
                </c:pt>
                <c:pt idx="597">
                  <c:v>-5.234</c:v>
                </c:pt>
                <c:pt idx="598">
                  <c:v>-5.2229999999999999</c:v>
                </c:pt>
                <c:pt idx="599">
                  <c:v>-5.2110000000000003</c:v>
                </c:pt>
                <c:pt idx="600">
                  <c:v>-5.2</c:v>
                </c:pt>
                <c:pt idx="601">
                  <c:v>-5.1890000000000001</c:v>
                </c:pt>
                <c:pt idx="602">
                  <c:v>-5.1769999999999996</c:v>
                </c:pt>
                <c:pt idx="603">
                  <c:v>-5.1660000000000004</c:v>
                </c:pt>
                <c:pt idx="604">
                  <c:v>-5.1550000000000002</c:v>
                </c:pt>
                <c:pt idx="605">
                  <c:v>-5.1429999999999998</c:v>
                </c:pt>
                <c:pt idx="606">
                  <c:v>-5.1319999999999997</c:v>
                </c:pt>
                <c:pt idx="607">
                  <c:v>-5.1210000000000004</c:v>
                </c:pt>
                <c:pt idx="608">
                  <c:v>-5.109</c:v>
                </c:pt>
                <c:pt idx="609">
                  <c:v>-5.0979999999999999</c:v>
                </c:pt>
                <c:pt idx="610">
                  <c:v>-5.0869999999999997</c:v>
                </c:pt>
                <c:pt idx="611">
                  <c:v>-5.0750000000000002</c:v>
                </c:pt>
                <c:pt idx="612">
                  <c:v>-5.0640000000000001</c:v>
                </c:pt>
                <c:pt idx="613">
                  <c:v>-5.0529999999999999</c:v>
                </c:pt>
                <c:pt idx="614">
                  <c:v>-5.0410000000000004</c:v>
                </c:pt>
                <c:pt idx="615">
                  <c:v>-5.03</c:v>
                </c:pt>
                <c:pt idx="616">
                  <c:v>-5.0190000000000001</c:v>
                </c:pt>
                <c:pt idx="617">
                  <c:v>-5.0069999999999997</c:v>
                </c:pt>
                <c:pt idx="618">
                  <c:v>-4.9960000000000004</c:v>
                </c:pt>
                <c:pt idx="619">
                  <c:v>-4.9850000000000003</c:v>
                </c:pt>
                <c:pt idx="620">
                  <c:v>-4.9729999999999999</c:v>
                </c:pt>
                <c:pt idx="621">
                  <c:v>-4.9619999999999997</c:v>
                </c:pt>
                <c:pt idx="622">
                  <c:v>-4.9509999999999996</c:v>
                </c:pt>
                <c:pt idx="623">
                  <c:v>-4.9390000000000001</c:v>
                </c:pt>
                <c:pt idx="624">
                  <c:v>-4.9279999999999999</c:v>
                </c:pt>
                <c:pt idx="625">
                  <c:v>-4.9169999999999998</c:v>
                </c:pt>
                <c:pt idx="626">
                  <c:v>-4.9050000000000002</c:v>
                </c:pt>
                <c:pt idx="627">
                  <c:v>-4.8940000000000001</c:v>
                </c:pt>
                <c:pt idx="628">
                  <c:v>-4.883</c:v>
                </c:pt>
                <c:pt idx="629">
                  <c:v>-4.8710000000000004</c:v>
                </c:pt>
                <c:pt idx="630">
                  <c:v>-4.8600000000000003</c:v>
                </c:pt>
                <c:pt idx="631">
                  <c:v>-4.8490000000000002</c:v>
                </c:pt>
                <c:pt idx="632">
                  <c:v>-4.8369999999999997</c:v>
                </c:pt>
                <c:pt idx="633">
                  <c:v>-4.8259999999999996</c:v>
                </c:pt>
                <c:pt idx="634">
                  <c:v>-4.8150000000000004</c:v>
                </c:pt>
                <c:pt idx="635">
                  <c:v>-4.8029999999999999</c:v>
                </c:pt>
                <c:pt idx="636">
                  <c:v>-4.7919999999999998</c:v>
                </c:pt>
                <c:pt idx="637">
                  <c:v>-4.7809999999999997</c:v>
                </c:pt>
                <c:pt idx="638">
                  <c:v>-4.7690000000000001</c:v>
                </c:pt>
                <c:pt idx="639">
                  <c:v>-4.758</c:v>
                </c:pt>
                <c:pt idx="640">
                  <c:v>-4.7469999999999999</c:v>
                </c:pt>
                <c:pt idx="641">
                  <c:v>-4.7350000000000003</c:v>
                </c:pt>
                <c:pt idx="642">
                  <c:v>-4.7240000000000002</c:v>
                </c:pt>
                <c:pt idx="643">
                  <c:v>-4.7130000000000001</c:v>
                </c:pt>
                <c:pt idx="644">
                  <c:v>-4.7009999999999996</c:v>
                </c:pt>
                <c:pt idx="645">
                  <c:v>-4.6900000000000004</c:v>
                </c:pt>
                <c:pt idx="646">
                  <c:v>-4.6790000000000003</c:v>
                </c:pt>
                <c:pt idx="647">
                  <c:v>-4.6669999999999998</c:v>
                </c:pt>
                <c:pt idx="648">
                  <c:v>-4.6559999999999997</c:v>
                </c:pt>
                <c:pt idx="649">
                  <c:v>-4.6449999999999996</c:v>
                </c:pt>
                <c:pt idx="650">
                  <c:v>-4.633</c:v>
                </c:pt>
                <c:pt idx="651">
                  <c:v>-4.6219999999999999</c:v>
                </c:pt>
                <c:pt idx="652">
                  <c:v>-4.6109999999999998</c:v>
                </c:pt>
                <c:pt idx="653">
                  <c:v>-4.5990000000000002</c:v>
                </c:pt>
                <c:pt idx="654">
                  <c:v>-4.5880000000000001</c:v>
                </c:pt>
                <c:pt idx="655">
                  <c:v>-4.577</c:v>
                </c:pt>
                <c:pt idx="656">
                  <c:v>-4.5650000000000004</c:v>
                </c:pt>
                <c:pt idx="657">
                  <c:v>-4.5540000000000003</c:v>
                </c:pt>
                <c:pt idx="658">
                  <c:v>-4.5430000000000001</c:v>
                </c:pt>
                <c:pt idx="659">
                  <c:v>-4.5309999999999997</c:v>
                </c:pt>
                <c:pt idx="660">
                  <c:v>-4.5199999999999996</c:v>
                </c:pt>
                <c:pt idx="661">
                  <c:v>-4.5090000000000003</c:v>
                </c:pt>
                <c:pt idx="662">
                  <c:v>-4.4969999999999999</c:v>
                </c:pt>
                <c:pt idx="663">
                  <c:v>-4.4859999999999998</c:v>
                </c:pt>
                <c:pt idx="664">
                  <c:v>-4.4749999999999996</c:v>
                </c:pt>
                <c:pt idx="665">
                  <c:v>-4.4630000000000001</c:v>
                </c:pt>
                <c:pt idx="666">
                  <c:v>-4.452</c:v>
                </c:pt>
                <c:pt idx="667">
                  <c:v>-4.4409999999999998</c:v>
                </c:pt>
                <c:pt idx="668">
                  <c:v>-4.4290000000000003</c:v>
                </c:pt>
                <c:pt idx="669">
                  <c:v>-4.4180000000000001</c:v>
                </c:pt>
                <c:pt idx="670">
                  <c:v>-4.407</c:v>
                </c:pt>
                <c:pt idx="671">
                  <c:v>-4.3949999999999996</c:v>
                </c:pt>
                <c:pt idx="672">
                  <c:v>-4.3840000000000003</c:v>
                </c:pt>
                <c:pt idx="673">
                  <c:v>-4.3730000000000002</c:v>
                </c:pt>
                <c:pt idx="674">
                  <c:v>-4.3609999999999998</c:v>
                </c:pt>
                <c:pt idx="675">
                  <c:v>-4.3499999999999996</c:v>
                </c:pt>
                <c:pt idx="676">
                  <c:v>-4.3390000000000004</c:v>
                </c:pt>
                <c:pt idx="677">
                  <c:v>-4.327</c:v>
                </c:pt>
                <c:pt idx="678">
                  <c:v>-4.3159999999999998</c:v>
                </c:pt>
                <c:pt idx="679">
                  <c:v>-4.3049999999999997</c:v>
                </c:pt>
                <c:pt idx="680">
                  <c:v>-4.2930000000000001</c:v>
                </c:pt>
                <c:pt idx="681">
                  <c:v>-4.282</c:v>
                </c:pt>
                <c:pt idx="682">
                  <c:v>-4.2709999999999999</c:v>
                </c:pt>
                <c:pt idx="683">
                  <c:v>-4.2590000000000003</c:v>
                </c:pt>
                <c:pt idx="684">
                  <c:v>-4.2480000000000002</c:v>
                </c:pt>
                <c:pt idx="685">
                  <c:v>-4.2370000000000001</c:v>
                </c:pt>
                <c:pt idx="686">
                  <c:v>-4.2249999999999996</c:v>
                </c:pt>
                <c:pt idx="687">
                  <c:v>-4.2140000000000004</c:v>
                </c:pt>
                <c:pt idx="688">
                  <c:v>-4.2030000000000003</c:v>
                </c:pt>
                <c:pt idx="689">
                  <c:v>-4.1909999999999998</c:v>
                </c:pt>
                <c:pt idx="690">
                  <c:v>-4.18</c:v>
                </c:pt>
                <c:pt idx="691">
                  <c:v>-4.1689999999999996</c:v>
                </c:pt>
                <c:pt idx="692">
                  <c:v>-4.157</c:v>
                </c:pt>
                <c:pt idx="693">
                  <c:v>-4.1459999999999999</c:v>
                </c:pt>
                <c:pt idx="694">
                  <c:v>-4.1349999999999998</c:v>
                </c:pt>
                <c:pt idx="695">
                  <c:v>-4.1230000000000002</c:v>
                </c:pt>
                <c:pt idx="696">
                  <c:v>-4.1120000000000001</c:v>
                </c:pt>
                <c:pt idx="697">
                  <c:v>-4.101</c:v>
                </c:pt>
                <c:pt idx="698">
                  <c:v>-4.0890000000000004</c:v>
                </c:pt>
                <c:pt idx="699">
                  <c:v>-4.0780000000000003</c:v>
                </c:pt>
                <c:pt idx="700">
                  <c:v>-4.0670000000000002</c:v>
                </c:pt>
                <c:pt idx="701">
                  <c:v>-4.0549999999999997</c:v>
                </c:pt>
                <c:pt idx="702">
                  <c:v>-4.0439999999999996</c:v>
                </c:pt>
                <c:pt idx="703">
                  <c:v>-4.0330000000000004</c:v>
                </c:pt>
                <c:pt idx="704">
                  <c:v>-4.0209999999999999</c:v>
                </c:pt>
                <c:pt idx="705">
                  <c:v>-4.01</c:v>
                </c:pt>
                <c:pt idx="706">
                  <c:v>-3.9990000000000006</c:v>
                </c:pt>
                <c:pt idx="707">
                  <c:v>-3.9870000000000001</c:v>
                </c:pt>
                <c:pt idx="708">
                  <c:v>-3.9760000000000009</c:v>
                </c:pt>
                <c:pt idx="709">
                  <c:v>-3.9649999999999999</c:v>
                </c:pt>
                <c:pt idx="710">
                  <c:v>-3.9529999999999994</c:v>
                </c:pt>
                <c:pt idx="711">
                  <c:v>-3.9420000000000002</c:v>
                </c:pt>
                <c:pt idx="712">
                  <c:v>-3.9309999999999992</c:v>
                </c:pt>
                <c:pt idx="713">
                  <c:v>-3.9190000000000005</c:v>
                </c:pt>
                <c:pt idx="714">
                  <c:v>-3.9079999999999995</c:v>
                </c:pt>
                <c:pt idx="715">
                  <c:v>-3.8970000000000002</c:v>
                </c:pt>
                <c:pt idx="716">
                  <c:v>-3.8849999999999998</c:v>
                </c:pt>
                <c:pt idx="717">
                  <c:v>-3.8740000000000006</c:v>
                </c:pt>
                <c:pt idx="718">
                  <c:v>-3.8629999999999995</c:v>
                </c:pt>
                <c:pt idx="719">
                  <c:v>-3.8510000000000009</c:v>
                </c:pt>
                <c:pt idx="720">
                  <c:v>-3.84</c:v>
                </c:pt>
                <c:pt idx="721">
                  <c:v>-3.8290000000000006</c:v>
                </c:pt>
                <c:pt idx="722">
                  <c:v>-3.8170000000000002</c:v>
                </c:pt>
                <c:pt idx="723">
                  <c:v>-3.8059999999999992</c:v>
                </c:pt>
                <c:pt idx="724">
                  <c:v>-3.7949999999999999</c:v>
                </c:pt>
                <c:pt idx="725">
                  <c:v>-3.7829999999999995</c:v>
                </c:pt>
                <c:pt idx="726">
                  <c:v>-3.7720000000000002</c:v>
                </c:pt>
                <c:pt idx="727">
                  <c:v>-3.7609999999999992</c:v>
                </c:pt>
                <c:pt idx="728">
                  <c:v>-3.7490000000000006</c:v>
                </c:pt>
                <c:pt idx="729">
                  <c:v>-3.7379999999999995</c:v>
                </c:pt>
                <c:pt idx="730">
                  <c:v>-3.7270000000000003</c:v>
                </c:pt>
                <c:pt idx="731">
                  <c:v>-3.7149999999999999</c:v>
                </c:pt>
                <c:pt idx="732">
                  <c:v>-3.7040000000000006</c:v>
                </c:pt>
                <c:pt idx="733">
                  <c:v>-3.6929999999999996</c:v>
                </c:pt>
                <c:pt idx="734">
                  <c:v>-3.6809999999999992</c:v>
                </c:pt>
                <c:pt idx="735">
                  <c:v>-3.67</c:v>
                </c:pt>
                <c:pt idx="736">
                  <c:v>-3.6590000000000007</c:v>
                </c:pt>
                <c:pt idx="737">
                  <c:v>-3.6470000000000002</c:v>
                </c:pt>
                <c:pt idx="738">
                  <c:v>-3.6359999999999992</c:v>
                </c:pt>
                <c:pt idx="739">
                  <c:v>-3.625</c:v>
                </c:pt>
                <c:pt idx="740">
                  <c:v>-3.6129999999999995</c:v>
                </c:pt>
                <c:pt idx="741">
                  <c:v>-3.6020000000000003</c:v>
                </c:pt>
                <c:pt idx="742">
                  <c:v>-3.5909999999999993</c:v>
                </c:pt>
                <c:pt idx="743">
                  <c:v>-3.5790000000000006</c:v>
                </c:pt>
                <c:pt idx="744">
                  <c:v>-3.5679999999999996</c:v>
                </c:pt>
                <c:pt idx="745">
                  <c:v>-3.5570000000000004</c:v>
                </c:pt>
                <c:pt idx="746">
                  <c:v>-3.5449999999999999</c:v>
                </c:pt>
                <c:pt idx="747">
                  <c:v>-3.5340000000000007</c:v>
                </c:pt>
                <c:pt idx="748">
                  <c:v>-3.5229999999999997</c:v>
                </c:pt>
                <c:pt idx="749">
                  <c:v>-3.5109999999999992</c:v>
                </c:pt>
                <c:pt idx="750">
                  <c:v>-3.5</c:v>
                </c:pt>
                <c:pt idx="751">
                  <c:v>-3.4890000000000008</c:v>
                </c:pt>
                <c:pt idx="752">
                  <c:v>-3.4770000000000003</c:v>
                </c:pt>
                <c:pt idx="753">
                  <c:v>-3.4659999999999993</c:v>
                </c:pt>
                <c:pt idx="754">
                  <c:v>-3.4550000000000001</c:v>
                </c:pt>
                <c:pt idx="755">
                  <c:v>-3.4429999999999996</c:v>
                </c:pt>
                <c:pt idx="756">
                  <c:v>-3.4320000000000004</c:v>
                </c:pt>
                <c:pt idx="757">
                  <c:v>-3.4209999999999994</c:v>
                </c:pt>
                <c:pt idx="758">
                  <c:v>-3.4090000000000007</c:v>
                </c:pt>
                <c:pt idx="759">
                  <c:v>-3.3979999999999997</c:v>
                </c:pt>
                <c:pt idx="760">
                  <c:v>-3.3870000000000005</c:v>
                </c:pt>
                <c:pt idx="761">
                  <c:v>-3.375</c:v>
                </c:pt>
                <c:pt idx="762">
                  <c:v>-3.3640000000000008</c:v>
                </c:pt>
                <c:pt idx="763">
                  <c:v>-3.3529999999999998</c:v>
                </c:pt>
                <c:pt idx="764">
                  <c:v>-3.3409999999999993</c:v>
                </c:pt>
                <c:pt idx="765">
                  <c:v>-3.33</c:v>
                </c:pt>
                <c:pt idx="766">
                  <c:v>-3.3190000000000008</c:v>
                </c:pt>
                <c:pt idx="767">
                  <c:v>-3.3070000000000004</c:v>
                </c:pt>
                <c:pt idx="768">
                  <c:v>-3.2959999999999994</c:v>
                </c:pt>
                <c:pt idx="769">
                  <c:v>-3.2850000000000001</c:v>
                </c:pt>
                <c:pt idx="770">
                  <c:v>-3.2729999999999997</c:v>
                </c:pt>
                <c:pt idx="771">
                  <c:v>-3.2620000000000005</c:v>
                </c:pt>
                <c:pt idx="772">
                  <c:v>-3.2509999999999994</c:v>
                </c:pt>
                <c:pt idx="773">
                  <c:v>-3.2390000000000008</c:v>
                </c:pt>
                <c:pt idx="774">
                  <c:v>-3.2279999999999998</c:v>
                </c:pt>
                <c:pt idx="775">
                  <c:v>-3.2170000000000005</c:v>
                </c:pt>
                <c:pt idx="776">
                  <c:v>-3.2050000000000001</c:v>
                </c:pt>
                <c:pt idx="777">
                  <c:v>-3.1940000000000008</c:v>
                </c:pt>
                <c:pt idx="778">
                  <c:v>-3.1829999999999998</c:v>
                </c:pt>
                <c:pt idx="779">
                  <c:v>-3.1709999999999994</c:v>
                </c:pt>
                <c:pt idx="780">
                  <c:v>-3.16</c:v>
                </c:pt>
                <c:pt idx="781">
                  <c:v>-3.1489999999999991</c:v>
                </c:pt>
                <c:pt idx="782">
                  <c:v>-3.1370000000000005</c:v>
                </c:pt>
                <c:pt idx="783">
                  <c:v>-3.1259999999999994</c:v>
                </c:pt>
                <c:pt idx="784">
                  <c:v>-3.1150000000000002</c:v>
                </c:pt>
                <c:pt idx="785">
                  <c:v>-3.1029999999999998</c:v>
                </c:pt>
                <c:pt idx="786">
                  <c:v>-3.0920000000000005</c:v>
                </c:pt>
                <c:pt idx="787">
                  <c:v>-3.0809999999999995</c:v>
                </c:pt>
                <c:pt idx="788">
                  <c:v>-3.0690000000000008</c:v>
                </c:pt>
                <c:pt idx="789">
                  <c:v>-3.0579999999999998</c:v>
                </c:pt>
                <c:pt idx="790">
                  <c:v>-3.0470000000000006</c:v>
                </c:pt>
                <c:pt idx="791">
                  <c:v>-3.0350000000000001</c:v>
                </c:pt>
                <c:pt idx="792">
                  <c:v>-3.0239999999999991</c:v>
                </c:pt>
                <c:pt idx="793">
                  <c:v>-3.0129999999999999</c:v>
                </c:pt>
                <c:pt idx="794">
                  <c:v>-3.0009999999999994</c:v>
                </c:pt>
                <c:pt idx="795">
                  <c:v>-2.99</c:v>
                </c:pt>
                <c:pt idx="796">
                  <c:v>-2.9789999999999992</c:v>
                </c:pt>
                <c:pt idx="797">
                  <c:v>-2.9670000000000005</c:v>
                </c:pt>
                <c:pt idx="798">
                  <c:v>-2.9559999999999995</c:v>
                </c:pt>
                <c:pt idx="799">
                  <c:v>-2.9450000000000003</c:v>
                </c:pt>
                <c:pt idx="800">
                  <c:v>-2.9329999999999998</c:v>
                </c:pt>
                <c:pt idx="801">
                  <c:v>-2.9220000000000006</c:v>
                </c:pt>
                <c:pt idx="802">
                  <c:v>-2.9109999999999996</c:v>
                </c:pt>
                <c:pt idx="803">
                  <c:v>-2.8989999999999991</c:v>
                </c:pt>
                <c:pt idx="804">
                  <c:v>-2.8879999999999999</c:v>
                </c:pt>
                <c:pt idx="805">
                  <c:v>-2.8770000000000007</c:v>
                </c:pt>
                <c:pt idx="806">
                  <c:v>-2.8650000000000002</c:v>
                </c:pt>
                <c:pt idx="807">
                  <c:v>-2.8539999999999992</c:v>
                </c:pt>
                <c:pt idx="808">
                  <c:v>-2.843</c:v>
                </c:pt>
                <c:pt idx="809">
                  <c:v>-2.8309999999999995</c:v>
                </c:pt>
                <c:pt idx="810">
                  <c:v>-2.8200000000000003</c:v>
                </c:pt>
                <c:pt idx="811">
                  <c:v>-2.8089999999999993</c:v>
                </c:pt>
                <c:pt idx="812">
                  <c:v>-2.7970000000000006</c:v>
                </c:pt>
                <c:pt idx="813">
                  <c:v>-2.7859999999999996</c:v>
                </c:pt>
                <c:pt idx="814">
                  <c:v>-2.7750000000000004</c:v>
                </c:pt>
                <c:pt idx="815">
                  <c:v>-2.7629999999999999</c:v>
                </c:pt>
                <c:pt idx="816">
                  <c:v>-2.7520000000000007</c:v>
                </c:pt>
                <c:pt idx="817">
                  <c:v>-2.7409999999999997</c:v>
                </c:pt>
                <c:pt idx="818">
                  <c:v>-2.7289999999999992</c:v>
                </c:pt>
                <c:pt idx="819">
                  <c:v>-2.718</c:v>
                </c:pt>
                <c:pt idx="820">
                  <c:v>-2.7070000000000007</c:v>
                </c:pt>
                <c:pt idx="821">
                  <c:v>-2.6950000000000003</c:v>
                </c:pt>
                <c:pt idx="822">
                  <c:v>-2.6839999999999993</c:v>
                </c:pt>
                <c:pt idx="823">
                  <c:v>-2.673</c:v>
                </c:pt>
                <c:pt idx="824">
                  <c:v>-2.6609999999999996</c:v>
                </c:pt>
                <c:pt idx="825">
                  <c:v>-2.6500000000000004</c:v>
                </c:pt>
                <c:pt idx="826">
                  <c:v>-2.6389999999999993</c:v>
                </c:pt>
                <c:pt idx="827">
                  <c:v>-2.6270000000000007</c:v>
                </c:pt>
                <c:pt idx="828">
                  <c:v>-2.6159999999999997</c:v>
                </c:pt>
                <c:pt idx="829">
                  <c:v>-2.6050000000000004</c:v>
                </c:pt>
                <c:pt idx="830">
                  <c:v>-2.593</c:v>
                </c:pt>
                <c:pt idx="831">
                  <c:v>-2.5820000000000007</c:v>
                </c:pt>
                <c:pt idx="832">
                  <c:v>-2.5709999999999997</c:v>
                </c:pt>
                <c:pt idx="833">
                  <c:v>-2.5589999999999993</c:v>
                </c:pt>
                <c:pt idx="834">
                  <c:v>-2.548</c:v>
                </c:pt>
                <c:pt idx="835">
                  <c:v>-2.5370000000000008</c:v>
                </c:pt>
                <c:pt idx="836">
                  <c:v>-2.5250000000000004</c:v>
                </c:pt>
                <c:pt idx="837">
                  <c:v>-2.5139999999999993</c:v>
                </c:pt>
                <c:pt idx="838">
                  <c:v>-2.5030000000000001</c:v>
                </c:pt>
                <c:pt idx="839">
                  <c:v>-2.4909999999999997</c:v>
                </c:pt>
                <c:pt idx="840">
                  <c:v>-2.4800000000000004</c:v>
                </c:pt>
                <c:pt idx="841">
                  <c:v>-2.4689999999999994</c:v>
                </c:pt>
                <c:pt idx="842">
                  <c:v>-2.4570000000000007</c:v>
                </c:pt>
                <c:pt idx="843">
                  <c:v>-2.4459999999999997</c:v>
                </c:pt>
                <c:pt idx="844">
                  <c:v>-2.4350000000000005</c:v>
                </c:pt>
                <c:pt idx="845">
                  <c:v>-2.423</c:v>
                </c:pt>
                <c:pt idx="846">
                  <c:v>-2.4120000000000008</c:v>
                </c:pt>
                <c:pt idx="847">
                  <c:v>-2.4009999999999998</c:v>
                </c:pt>
                <c:pt idx="848">
                  <c:v>-2.3889999999999993</c:v>
                </c:pt>
                <c:pt idx="849">
                  <c:v>-2.3780000000000001</c:v>
                </c:pt>
                <c:pt idx="850">
                  <c:v>-2.3670000000000009</c:v>
                </c:pt>
                <c:pt idx="851">
                  <c:v>-2.3550000000000004</c:v>
                </c:pt>
                <c:pt idx="852">
                  <c:v>-2.3439999999999994</c:v>
                </c:pt>
                <c:pt idx="853">
                  <c:v>-2.3330000000000002</c:v>
                </c:pt>
                <c:pt idx="854">
                  <c:v>-2.3209999999999997</c:v>
                </c:pt>
                <c:pt idx="855">
                  <c:v>-2.3100000000000005</c:v>
                </c:pt>
                <c:pt idx="856">
                  <c:v>-2.2989999999999995</c:v>
                </c:pt>
                <c:pt idx="857">
                  <c:v>-2.2870000000000008</c:v>
                </c:pt>
                <c:pt idx="858">
                  <c:v>-2.2759999999999998</c:v>
                </c:pt>
                <c:pt idx="859">
                  <c:v>-2.2650000000000006</c:v>
                </c:pt>
                <c:pt idx="860">
                  <c:v>-2.2530000000000001</c:v>
                </c:pt>
                <c:pt idx="861">
                  <c:v>-2.2420000000000009</c:v>
                </c:pt>
                <c:pt idx="862">
                  <c:v>-2.2309999999999999</c:v>
                </c:pt>
                <c:pt idx="863">
                  <c:v>-2.2189999999999994</c:v>
                </c:pt>
                <c:pt idx="864">
                  <c:v>-2.2080000000000002</c:v>
                </c:pt>
                <c:pt idx="865">
                  <c:v>-2.1969999999999992</c:v>
                </c:pt>
                <c:pt idx="866">
                  <c:v>-2.1850000000000005</c:v>
                </c:pt>
                <c:pt idx="867">
                  <c:v>-2.1739999999999995</c:v>
                </c:pt>
                <c:pt idx="868">
                  <c:v>-2.1630000000000003</c:v>
                </c:pt>
                <c:pt idx="869">
                  <c:v>-2.1509999999999998</c:v>
                </c:pt>
                <c:pt idx="870">
                  <c:v>-2.1400000000000006</c:v>
                </c:pt>
                <c:pt idx="871">
                  <c:v>-2.1289999999999996</c:v>
                </c:pt>
                <c:pt idx="872">
                  <c:v>-2.1170000000000009</c:v>
                </c:pt>
                <c:pt idx="873">
                  <c:v>-2.1059999999999999</c:v>
                </c:pt>
                <c:pt idx="874">
                  <c:v>-2.0950000000000006</c:v>
                </c:pt>
                <c:pt idx="875">
                  <c:v>-2.0830000000000002</c:v>
                </c:pt>
                <c:pt idx="876">
                  <c:v>-2.0719999999999992</c:v>
                </c:pt>
                <c:pt idx="877">
                  <c:v>-2.0609999999999999</c:v>
                </c:pt>
                <c:pt idx="878">
                  <c:v>-2.0489999999999995</c:v>
                </c:pt>
                <c:pt idx="879">
                  <c:v>-2.0380000000000003</c:v>
                </c:pt>
                <c:pt idx="880">
                  <c:v>-2.0269999999999992</c:v>
                </c:pt>
                <c:pt idx="881">
                  <c:v>-2.0150000000000006</c:v>
                </c:pt>
                <c:pt idx="882">
                  <c:v>-2.0039999999999996</c:v>
                </c:pt>
                <c:pt idx="883">
                  <c:v>-1.9930000000000003</c:v>
                </c:pt>
                <c:pt idx="884">
                  <c:v>-1.9809999999999999</c:v>
                </c:pt>
                <c:pt idx="885">
                  <c:v>-1.9700000000000006</c:v>
                </c:pt>
                <c:pt idx="886">
                  <c:v>-1.9589999999999996</c:v>
                </c:pt>
                <c:pt idx="887">
                  <c:v>-1.9469999999999992</c:v>
                </c:pt>
                <c:pt idx="888">
                  <c:v>-1.9359999999999999</c:v>
                </c:pt>
                <c:pt idx="889">
                  <c:v>-1.9250000000000007</c:v>
                </c:pt>
                <c:pt idx="890">
                  <c:v>-1.9130000000000003</c:v>
                </c:pt>
                <c:pt idx="891">
                  <c:v>-1.9019999999999992</c:v>
                </c:pt>
                <c:pt idx="892">
                  <c:v>-1.891</c:v>
                </c:pt>
                <c:pt idx="893">
                  <c:v>-1.8789999999999996</c:v>
                </c:pt>
                <c:pt idx="894">
                  <c:v>-1.8680000000000003</c:v>
                </c:pt>
                <c:pt idx="895">
                  <c:v>-1.8569999999999993</c:v>
                </c:pt>
                <c:pt idx="896">
                  <c:v>-1.8450000000000006</c:v>
                </c:pt>
                <c:pt idx="897">
                  <c:v>-1.8339999999999996</c:v>
                </c:pt>
                <c:pt idx="898">
                  <c:v>-1.8230000000000004</c:v>
                </c:pt>
                <c:pt idx="899">
                  <c:v>-1.8109999999999999</c:v>
                </c:pt>
                <c:pt idx="900">
                  <c:v>-1.8000000000000007</c:v>
                </c:pt>
                <c:pt idx="901">
                  <c:v>-1.7889999999999997</c:v>
                </c:pt>
                <c:pt idx="902">
                  <c:v>-1.7769999999999992</c:v>
                </c:pt>
                <c:pt idx="903">
                  <c:v>-1.766</c:v>
                </c:pt>
                <c:pt idx="904">
                  <c:v>-1.7550000000000008</c:v>
                </c:pt>
                <c:pt idx="905">
                  <c:v>-1.7430000000000003</c:v>
                </c:pt>
                <c:pt idx="906">
                  <c:v>-1.7319999999999993</c:v>
                </c:pt>
                <c:pt idx="907">
                  <c:v>-1.7210000000000001</c:v>
                </c:pt>
                <c:pt idx="908">
                  <c:v>-1.7089999999999996</c:v>
                </c:pt>
                <c:pt idx="909">
                  <c:v>-1.6980000000000004</c:v>
                </c:pt>
                <c:pt idx="910">
                  <c:v>-1.6869999999999994</c:v>
                </c:pt>
                <c:pt idx="911">
                  <c:v>-1.6750000000000007</c:v>
                </c:pt>
                <c:pt idx="912">
                  <c:v>-1.6639999999999997</c:v>
                </c:pt>
                <c:pt idx="913">
                  <c:v>-1.6530000000000005</c:v>
                </c:pt>
                <c:pt idx="914">
                  <c:v>-1.641</c:v>
                </c:pt>
                <c:pt idx="915">
                  <c:v>-1.6300000000000008</c:v>
                </c:pt>
                <c:pt idx="916">
                  <c:v>-1.6189999999999998</c:v>
                </c:pt>
                <c:pt idx="917">
                  <c:v>-1.6069999999999993</c:v>
                </c:pt>
                <c:pt idx="918">
                  <c:v>-1.5960000000000001</c:v>
                </c:pt>
                <c:pt idx="919">
                  <c:v>-1.5850000000000009</c:v>
                </c:pt>
                <c:pt idx="920">
                  <c:v>-1.5730000000000004</c:v>
                </c:pt>
                <c:pt idx="921">
                  <c:v>-1.5619999999999994</c:v>
                </c:pt>
                <c:pt idx="922">
                  <c:v>-1.5510000000000002</c:v>
                </c:pt>
                <c:pt idx="923">
                  <c:v>-1.5389999999999997</c:v>
                </c:pt>
                <c:pt idx="924">
                  <c:v>-1.5280000000000005</c:v>
                </c:pt>
                <c:pt idx="925">
                  <c:v>-1.5169999999999995</c:v>
                </c:pt>
                <c:pt idx="926">
                  <c:v>-1.5050000000000008</c:v>
                </c:pt>
                <c:pt idx="927">
                  <c:v>-1.4939999999999998</c:v>
                </c:pt>
                <c:pt idx="928">
                  <c:v>-1.4830000000000005</c:v>
                </c:pt>
                <c:pt idx="929">
                  <c:v>-1.4710000000000001</c:v>
                </c:pt>
                <c:pt idx="930">
                  <c:v>-1.4600000000000009</c:v>
                </c:pt>
                <c:pt idx="931">
                  <c:v>-1.4489999999999998</c:v>
                </c:pt>
                <c:pt idx="932">
                  <c:v>-1.4369999999999994</c:v>
                </c:pt>
                <c:pt idx="933">
                  <c:v>-1.4260000000000002</c:v>
                </c:pt>
                <c:pt idx="934">
                  <c:v>-1.4149999999999991</c:v>
                </c:pt>
                <c:pt idx="935">
                  <c:v>-1.4030000000000005</c:v>
                </c:pt>
                <c:pt idx="936">
                  <c:v>-1.3919999999999995</c:v>
                </c:pt>
                <c:pt idx="937">
                  <c:v>-1.3810000000000002</c:v>
                </c:pt>
                <c:pt idx="938">
                  <c:v>-1.3689999999999998</c:v>
                </c:pt>
                <c:pt idx="939">
                  <c:v>-1.3580000000000005</c:v>
                </c:pt>
                <c:pt idx="940">
                  <c:v>-1.3469999999999995</c:v>
                </c:pt>
                <c:pt idx="941">
                  <c:v>-1.3350000000000009</c:v>
                </c:pt>
                <c:pt idx="942">
                  <c:v>-1.3239999999999998</c:v>
                </c:pt>
                <c:pt idx="943">
                  <c:v>-1.3130000000000006</c:v>
                </c:pt>
                <c:pt idx="944">
                  <c:v>-1.3010000000000002</c:v>
                </c:pt>
                <c:pt idx="945">
                  <c:v>-1.2899999999999991</c:v>
                </c:pt>
                <c:pt idx="946">
                  <c:v>-1.2789999999999999</c:v>
                </c:pt>
                <c:pt idx="947">
                  <c:v>-1.2669999999999995</c:v>
                </c:pt>
                <c:pt idx="948">
                  <c:v>-1.2560000000000002</c:v>
                </c:pt>
                <c:pt idx="949">
                  <c:v>-1.2449999999999992</c:v>
                </c:pt>
                <c:pt idx="950">
                  <c:v>-1.2330000000000005</c:v>
                </c:pt>
                <c:pt idx="951">
                  <c:v>-1.2219999999999995</c:v>
                </c:pt>
                <c:pt idx="952">
                  <c:v>-1.2110000000000003</c:v>
                </c:pt>
                <c:pt idx="953">
                  <c:v>-1.1989999999999998</c:v>
                </c:pt>
                <c:pt idx="954">
                  <c:v>-1.1880000000000006</c:v>
                </c:pt>
                <c:pt idx="955">
                  <c:v>-1.1769999999999996</c:v>
                </c:pt>
                <c:pt idx="956">
                  <c:v>-1.1649999999999991</c:v>
                </c:pt>
                <c:pt idx="957">
                  <c:v>-1.1539999999999999</c:v>
                </c:pt>
                <c:pt idx="958">
                  <c:v>-1.1430000000000007</c:v>
                </c:pt>
                <c:pt idx="959">
                  <c:v>-1.1310000000000002</c:v>
                </c:pt>
                <c:pt idx="960">
                  <c:v>-1.1199999999999992</c:v>
                </c:pt>
                <c:pt idx="961">
                  <c:v>-1.109</c:v>
                </c:pt>
                <c:pt idx="962">
                  <c:v>-1.0969999999999995</c:v>
                </c:pt>
                <c:pt idx="963">
                  <c:v>-1.0860000000000003</c:v>
                </c:pt>
                <c:pt idx="964">
                  <c:v>-1.0749999999999993</c:v>
                </c:pt>
                <c:pt idx="965">
                  <c:v>-1.0630000000000006</c:v>
                </c:pt>
                <c:pt idx="966">
                  <c:v>-1.0519999999999996</c:v>
                </c:pt>
                <c:pt idx="967">
                  <c:v>-1.0410000000000004</c:v>
                </c:pt>
                <c:pt idx="968">
                  <c:v>-1.0289999999999999</c:v>
                </c:pt>
                <c:pt idx="969">
                  <c:v>-1.0180000000000007</c:v>
                </c:pt>
                <c:pt idx="970">
                  <c:v>-1.0069999999999997</c:v>
                </c:pt>
                <c:pt idx="971">
                  <c:v>-0.99499999999999922</c:v>
                </c:pt>
                <c:pt idx="972">
                  <c:v>-0.98399999999999999</c:v>
                </c:pt>
                <c:pt idx="973">
                  <c:v>-0.97300000000000075</c:v>
                </c:pt>
                <c:pt idx="974">
                  <c:v>-0.9610000000000003</c:v>
                </c:pt>
                <c:pt idx="975">
                  <c:v>-0.94999999999999929</c:v>
                </c:pt>
                <c:pt idx="976">
                  <c:v>-0.93900000000000006</c:v>
                </c:pt>
                <c:pt idx="977">
                  <c:v>-0.9269999999999996</c:v>
                </c:pt>
                <c:pt idx="978">
                  <c:v>-0.91600000000000037</c:v>
                </c:pt>
                <c:pt idx="979">
                  <c:v>-0.90499999999999936</c:v>
                </c:pt>
                <c:pt idx="980">
                  <c:v>-0.89300000000000068</c:v>
                </c:pt>
                <c:pt idx="981">
                  <c:v>-0.88199999999999967</c:v>
                </c:pt>
                <c:pt idx="982">
                  <c:v>-0.87100000000000044</c:v>
                </c:pt>
                <c:pt idx="983">
                  <c:v>-0.85899999999999999</c:v>
                </c:pt>
                <c:pt idx="984">
                  <c:v>-0.84800000000000075</c:v>
                </c:pt>
                <c:pt idx="985">
                  <c:v>-0.83699999999999974</c:v>
                </c:pt>
                <c:pt idx="986">
                  <c:v>-0.82499999999999929</c:v>
                </c:pt>
                <c:pt idx="987">
                  <c:v>-0.81400000000000006</c:v>
                </c:pt>
                <c:pt idx="988">
                  <c:v>-0.80300000000000082</c:v>
                </c:pt>
                <c:pt idx="989">
                  <c:v>-0.79100000000000037</c:v>
                </c:pt>
                <c:pt idx="990">
                  <c:v>-0.77999999999999936</c:v>
                </c:pt>
                <c:pt idx="991">
                  <c:v>-0.76900000000000013</c:v>
                </c:pt>
                <c:pt idx="992">
                  <c:v>-0.75699999999999967</c:v>
                </c:pt>
                <c:pt idx="993">
                  <c:v>-0.74600000000000044</c:v>
                </c:pt>
                <c:pt idx="994">
                  <c:v>-0.73499999999999943</c:v>
                </c:pt>
                <c:pt idx="995">
                  <c:v>-0.72300000000000075</c:v>
                </c:pt>
                <c:pt idx="996">
                  <c:v>-0.71199999999999974</c:v>
                </c:pt>
                <c:pt idx="997">
                  <c:v>-0.70100000000000051</c:v>
                </c:pt>
                <c:pt idx="998">
                  <c:v>-0.68900000000000006</c:v>
                </c:pt>
                <c:pt idx="999">
                  <c:v>-0.67800000000000082</c:v>
                </c:pt>
                <c:pt idx="1000">
                  <c:v>-0.66699999999999982</c:v>
                </c:pt>
                <c:pt idx="1001">
                  <c:v>-0.65499999999999936</c:v>
                </c:pt>
                <c:pt idx="1002">
                  <c:v>-0.64400000000000013</c:v>
                </c:pt>
                <c:pt idx="1003">
                  <c:v>-0.63299999999999912</c:v>
                </c:pt>
                <c:pt idx="1004">
                  <c:v>-0.62100000000000044</c:v>
                </c:pt>
                <c:pt idx="1005">
                  <c:v>-0.60999999999999943</c:v>
                </c:pt>
                <c:pt idx="1006">
                  <c:v>-0.5990000000000002</c:v>
                </c:pt>
                <c:pt idx="1007">
                  <c:v>-0.58699999999999974</c:v>
                </c:pt>
                <c:pt idx="1008">
                  <c:v>-0.57600000000000051</c:v>
                </c:pt>
                <c:pt idx="1009">
                  <c:v>-0.5649999999999995</c:v>
                </c:pt>
                <c:pt idx="1010">
                  <c:v>-0.55300000000000082</c:v>
                </c:pt>
                <c:pt idx="1011">
                  <c:v>-0.54199999999999982</c:v>
                </c:pt>
                <c:pt idx="1012">
                  <c:v>-0.53100000000000058</c:v>
                </c:pt>
                <c:pt idx="1013">
                  <c:v>-0.51900000000000013</c:v>
                </c:pt>
                <c:pt idx="1014">
                  <c:v>-0.50799999999999912</c:v>
                </c:pt>
                <c:pt idx="1015">
                  <c:v>-0.49699999999999989</c:v>
                </c:pt>
                <c:pt idx="1016">
                  <c:v>-0.48499999999999943</c:v>
                </c:pt>
                <c:pt idx="1017">
                  <c:v>-0.4740000000000002</c:v>
                </c:pt>
                <c:pt idx="1018">
                  <c:v>-0.46299999999999919</c:v>
                </c:pt>
                <c:pt idx="1019">
                  <c:v>-0.45100000000000051</c:v>
                </c:pt>
                <c:pt idx="1020">
                  <c:v>-0.4399999999999995</c:v>
                </c:pt>
                <c:pt idx="1021">
                  <c:v>-0.42900000000000027</c:v>
                </c:pt>
                <c:pt idx="1022">
                  <c:v>-0.41699999999999982</c:v>
                </c:pt>
                <c:pt idx="1023">
                  <c:v>-0.40600000000000058</c:v>
                </c:pt>
                <c:pt idx="1024">
                  <c:v>-0.39499999999999957</c:v>
                </c:pt>
                <c:pt idx="1025">
                  <c:v>-0.38299999999999912</c:v>
                </c:pt>
                <c:pt idx="1026">
                  <c:v>-0.37199999999999989</c:v>
                </c:pt>
                <c:pt idx="1027">
                  <c:v>-0.36100000000000065</c:v>
                </c:pt>
                <c:pt idx="1028">
                  <c:v>-0.3490000000000002</c:v>
                </c:pt>
                <c:pt idx="1029">
                  <c:v>-0.33799999999999919</c:v>
                </c:pt>
                <c:pt idx="1030">
                  <c:v>-0.32699999999999996</c:v>
                </c:pt>
                <c:pt idx="1031">
                  <c:v>-0.3149999999999995</c:v>
                </c:pt>
                <c:pt idx="1032">
                  <c:v>-0.30400000000000027</c:v>
                </c:pt>
                <c:pt idx="1033">
                  <c:v>-0.29299999999999926</c:v>
                </c:pt>
                <c:pt idx="1034">
                  <c:v>-0.28100000000000058</c:v>
                </c:pt>
                <c:pt idx="1035">
                  <c:v>-0.26999999999999957</c:v>
                </c:pt>
                <c:pt idx="1036">
                  <c:v>-0.25900000000000034</c:v>
                </c:pt>
                <c:pt idx="1037">
                  <c:v>-0.24699999999999989</c:v>
                </c:pt>
                <c:pt idx="1038">
                  <c:v>-0.23600000000000065</c:v>
                </c:pt>
                <c:pt idx="1039">
                  <c:v>-0.22499999999999964</c:v>
                </c:pt>
                <c:pt idx="1040">
                  <c:v>-0.21299999999999919</c:v>
                </c:pt>
                <c:pt idx="1041">
                  <c:v>-0.20199999999999996</c:v>
                </c:pt>
                <c:pt idx="1042">
                  <c:v>-0.19100000000000072</c:v>
                </c:pt>
                <c:pt idx="1043">
                  <c:v>-0.17900000000000027</c:v>
                </c:pt>
                <c:pt idx="1044">
                  <c:v>-0.16799999999999926</c:v>
                </c:pt>
                <c:pt idx="1045">
                  <c:v>-0.15700000000000003</c:v>
                </c:pt>
                <c:pt idx="1046">
                  <c:v>-0.14499999999999957</c:v>
                </c:pt>
                <c:pt idx="1047">
                  <c:v>-0.13400000000000034</c:v>
                </c:pt>
                <c:pt idx="1048">
                  <c:v>-0.12299999999999933</c:v>
                </c:pt>
                <c:pt idx="1049">
                  <c:v>-0.11100000000000065</c:v>
                </c:pt>
                <c:pt idx="1050">
                  <c:v>-9.9999999999999645E-2</c:v>
                </c:pt>
                <c:pt idx="1051">
                  <c:v>-8.9000000000000412E-2</c:v>
                </c:pt>
                <c:pt idx="1052">
                  <c:v>-7.6999999999999957E-2</c:v>
                </c:pt>
                <c:pt idx="1053">
                  <c:v>-6.6000000000000725E-2</c:v>
                </c:pt>
                <c:pt idx="1054">
                  <c:v>-5.4999999999999716E-2</c:v>
                </c:pt>
                <c:pt idx="1055">
                  <c:v>-4.2999999999999261E-2</c:v>
                </c:pt>
                <c:pt idx="1056">
                  <c:v>-3.2000000000000028E-2</c:v>
                </c:pt>
                <c:pt idx="1057">
                  <c:v>-2.1000000000000796E-2</c:v>
                </c:pt>
                <c:pt idx="1058">
                  <c:v>-9.0000000000003411E-3</c:v>
                </c:pt>
                <c:pt idx="1059">
                  <c:v>2.0000000000006679E-3</c:v>
                </c:pt>
                <c:pt idx="1060">
                  <c:v>1.2999999999999901E-2</c:v>
                </c:pt>
                <c:pt idx="1061">
                  <c:v>2.5000000000000355E-2</c:v>
                </c:pt>
                <c:pt idx="1062">
                  <c:v>3.5999999999999588E-2</c:v>
                </c:pt>
                <c:pt idx="1063">
                  <c:v>4.7000000000000597E-2</c:v>
                </c:pt>
                <c:pt idx="1064">
                  <c:v>5.8999999999999275E-2</c:v>
                </c:pt>
                <c:pt idx="1065">
                  <c:v>7.0000000000000284E-2</c:v>
                </c:pt>
                <c:pt idx="1066">
                  <c:v>8.0999999999999517E-2</c:v>
                </c:pt>
                <c:pt idx="1067">
                  <c:v>9.2999999999999972E-2</c:v>
                </c:pt>
                <c:pt idx="1068">
                  <c:v>0.1039999999999992</c:v>
                </c:pt>
                <c:pt idx="1069">
                  <c:v>0.11500000000000021</c:v>
                </c:pt>
                <c:pt idx="1070">
                  <c:v>0.12700000000000067</c:v>
                </c:pt>
                <c:pt idx="1071">
                  <c:v>0.1379999999999999</c:v>
                </c:pt>
                <c:pt idx="1072">
                  <c:v>0.14899999999999913</c:v>
                </c:pt>
                <c:pt idx="1073">
                  <c:v>0.16099999999999959</c:v>
                </c:pt>
                <c:pt idx="1074">
                  <c:v>0.1720000000000006</c:v>
                </c:pt>
                <c:pt idx="1075">
                  <c:v>0.18299999999999983</c:v>
                </c:pt>
                <c:pt idx="1076">
                  <c:v>0.19500000000000028</c:v>
                </c:pt>
                <c:pt idx="1077">
                  <c:v>0.20599999999999952</c:v>
                </c:pt>
                <c:pt idx="1078">
                  <c:v>0.21700000000000053</c:v>
                </c:pt>
                <c:pt idx="1079">
                  <c:v>0.2289999999999992</c:v>
                </c:pt>
                <c:pt idx="1080">
                  <c:v>0.24000000000000021</c:v>
                </c:pt>
                <c:pt idx="1081">
                  <c:v>0.25099999999999945</c:v>
                </c:pt>
                <c:pt idx="1082">
                  <c:v>0.2629999999999999</c:v>
                </c:pt>
                <c:pt idx="1083">
                  <c:v>0.27399999999999913</c:v>
                </c:pt>
                <c:pt idx="1084">
                  <c:v>0.28500000000000014</c:v>
                </c:pt>
                <c:pt idx="1085">
                  <c:v>0.2970000000000006</c:v>
                </c:pt>
                <c:pt idx="1086">
                  <c:v>0.30799999999999983</c:v>
                </c:pt>
                <c:pt idx="1087">
                  <c:v>0.31900000000000084</c:v>
                </c:pt>
                <c:pt idx="1088">
                  <c:v>0.33099999999999952</c:v>
                </c:pt>
                <c:pt idx="1089">
                  <c:v>0.34200000000000053</c:v>
                </c:pt>
                <c:pt idx="1090">
                  <c:v>0.35299999999999976</c:v>
                </c:pt>
                <c:pt idx="1091">
                  <c:v>0.36500000000000021</c:v>
                </c:pt>
                <c:pt idx="1092">
                  <c:v>0.37599999999999945</c:v>
                </c:pt>
                <c:pt idx="1093">
                  <c:v>0.38700000000000045</c:v>
                </c:pt>
                <c:pt idx="1094">
                  <c:v>0.39899999999999913</c:v>
                </c:pt>
                <c:pt idx="1095">
                  <c:v>0.41000000000000014</c:v>
                </c:pt>
                <c:pt idx="1096">
                  <c:v>0.42099999999999937</c:v>
                </c:pt>
                <c:pt idx="1097">
                  <c:v>0.43299999999999983</c:v>
                </c:pt>
                <c:pt idx="1098">
                  <c:v>0.44400000000000084</c:v>
                </c:pt>
                <c:pt idx="1099">
                  <c:v>0.45500000000000007</c:v>
                </c:pt>
                <c:pt idx="1100">
                  <c:v>0.46700000000000053</c:v>
                </c:pt>
                <c:pt idx="1101">
                  <c:v>0.47799999999999976</c:v>
                </c:pt>
                <c:pt idx="1102">
                  <c:v>0.48900000000000077</c:v>
                </c:pt>
                <c:pt idx="1103">
                  <c:v>0.50099999999999945</c:v>
                </c:pt>
                <c:pt idx="1104">
                  <c:v>0.51200000000000045</c:v>
                </c:pt>
                <c:pt idx="1105">
                  <c:v>0.52299999999999969</c:v>
                </c:pt>
                <c:pt idx="1106">
                  <c:v>0.53500000000000014</c:v>
                </c:pt>
                <c:pt idx="1107">
                  <c:v>0.54599999999999937</c:v>
                </c:pt>
                <c:pt idx="1108">
                  <c:v>0.55700000000000038</c:v>
                </c:pt>
                <c:pt idx="1109">
                  <c:v>0.56900000000000084</c:v>
                </c:pt>
                <c:pt idx="1110">
                  <c:v>0.58000000000000007</c:v>
                </c:pt>
                <c:pt idx="1111">
                  <c:v>0.5909999999999993</c:v>
                </c:pt>
                <c:pt idx="1112">
                  <c:v>0.60299999999999976</c:v>
                </c:pt>
                <c:pt idx="1113">
                  <c:v>0.61400000000000077</c:v>
                </c:pt>
                <c:pt idx="1114">
                  <c:v>0.625</c:v>
                </c:pt>
                <c:pt idx="1115">
                  <c:v>0.63700000000000045</c:v>
                </c:pt>
                <c:pt idx="1116">
                  <c:v>0.64799999999999969</c:v>
                </c:pt>
                <c:pt idx="1117">
                  <c:v>0.6590000000000007</c:v>
                </c:pt>
                <c:pt idx="1118">
                  <c:v>0.67099999999999937</c:v>
                </c:pt>
                <c:pt idx="1119">
                  <c:v>0.68200000000000038</c:v>
                </c:pt>
                <c:pt idx="1120">
                  <c:v>0.69299999999999962</c:v>
                </c:pt>
                <c:pt idx="1121">
                  <c:v>0.70500000000000007</c:v>
                </c:pt>
                <c:pt idx="1122">
                  <c:v>0.7159999999999993</c:v>
                </c:pt>
                <c:pt idx="1123">
                  <c:v>0.72700000000000031</c:v>
                </c:pt>
                <c:pt idx="1124">
                  <c:v>0.73900000000000077</c:v>
                </c:pt>
                <c:pt idx="1125">
                  <c:v>0.75</c:v>
                </c:pt>
                <c:pt idx="1126">
                  <c:v>0.76099999999999923</c:v>
                </c:pt>
                <c:pt idx="1127">
                  <c:v>0.77299999999999969</c:v>
                </c:pt>
                <c:pt idx="1128">
                  <c:v>0.7840000000000007</c:v>
                </c:pt>
                <c:pt idx="1129">
                  <c:v>0.79499999999999993</c:v>
                </c:pt>
                <c:pt idx="1130">
                  <c:v>0.80700000000000038</c:v>
                </c:pt>
                <c:pt idx="1131">
                  <c:v>0.81799999999999962</c:v>
                </c:pt>
                <c:pt idx="1132">
                  <c:v>0.82900000000000063</c:v>
                </c:pt>
                <c:pt idx="1133">
                  <c:v>0.8409999999999993</c:v>
                </c:pt>
                <c:pt idx="1134">
                  <c:v>0.85200000000000031</c:v>
                </c:pt>
                <c:pt idx="1135">
                  <c:v>0.86299999999999955</c:v>
                </c:pt>
                <c:pt idx="1136">
                  <c:v>0.875</c:v>
                </c:pt>
                <c:pt idx="1137">
                  <c:v>0.88599999999999923</c:v>
                </c:pt>
                <c:pt idx="1138">
                  <c:v>0.89700000000000024</c:v>
                </c:pt>
                <c:pt idx="1139">
                  <c:v>0.9090000000000007</c:v>
                </c:pt>
                <c:pt idx="1140">
                  <c:v>0.91999999999999993</c:v>
                </c:pt>
                <c:pt idx="1141">
                  <c:v>0.93099999999999916</c:v>
                </c:pt>
                <c:pt idx="1142">
                  <c:v>0.94299999999999962</c:v>
                </c:pt>
                <c:pt idx="1143">
                  <c:v>0.95400000000000063</c:v>
                </c:pt>
                <c:pt idx="1144">
                  <c:v>0.96499999999999986</c:v>
                </c:pt>
                <c:pt idx="1145">
                  <c:v>0.97700000000000031</c:v>
                </c:pt>
                <c:pt idx="1146">
                  <c:v>0.98799999999999955</c:v>
                </c:pt>
                <c:pt idx="1147">
                  <c:v>0.99900000000000055</c:v>
                </c:pt>
                <c:pt idx="1148">
                  <c:v>1.0109999999999992</c:v>
                </c:pt>
                <c:pt idx="1149">
                  <c:v>1.0220000000000002</c:v>
                </c:pt>
                <c:pt idx="1150">
                  <c:v>1.0329999999999995</c:v>
                </c:pt>
                <c:pt idx="1151">
                  <c:v>1.0449999999999999</c:v>
                </c:pt>
                <c:pt idx="1152">
                  <c:v>1.0559999999999992</c:v>
                </c:pt>
                <c:pt idx="1153">
                  <c:v>1.0670000000000002</c:v>
                </c:pt>
                <c:pt idx="1154">
                  <c:v>1.0790000000000006</c:v>
                </c:pt>
                <c:pt idx="1155">
                  <c:v>1.0899999999999999</c:v>
                </c:pt>
                <c:pt idx="1156">
                  <c:v>1.1010000000000009</c:v>
                </c:pt>
                <c:pt idx="1157">
                  <c:v>1.1129999999999995</c:v>
                </c:pt>
                <c:pt idx="1158">
                  <c:v>1.1240000000000006</c:v>
                </c:pt>
                <c:pt idx="1159">
                  <c:v>1.1349999999999998</c:v>
                </c:pt>
                <c:pt idx="1160">
                  <c:v>1.1470000000000002</c:v>
                </c:pt>
                <c:pt idx="1161">
                  <c:v>1.1579999999999995</c:v>
                </c:pt>
                <c:pt idx="1162">
                  <c:v>1.1690000000000005</c:v>
                </c:pt>
                <c:pt idx="1163">
                  <c:v>1.1809999999999992</c:v>
                </c:pt>
                <c:pt idx="1164">
                  <c:v>1.1920000000000002</c:v>
                </c:pt>
                <c:pt idx="1165">
                  <c:v>1.2029999999999994</c:v>
                </c:pt>
                <c:pt idx="1166">
                  <c:v>1.2149999999999999</c:v>
                </c:pt>
                <c:pt idx="1167">
                  <c:v>1.2260000000000009</c:v>
                </c:pt>
                <c:pt idx="1168">
                  <c:v>1.2370000000000001</c:v>
                </c:pt>
                <c:pt idx="1169">
                  <c:v>1.2490000000000006</c:v>
                </c:pt>
                <c:pt idx="1170">
                  <c:v>1.2599999999999998</c:v>
                </c:pt>
                <c:pt idx="1171">
                  <c:v>1.2710000000000008</c:v>
                </c:pt>
                <c:pt idx="1172">
                  <c:v>1.2829999999999995</c:v>
                </c:pt>
                <c:pt idx="1173">
                  <c:v>1.2940000000000005</c:v>
                </c:pt>
                <c:pt idx="1174">
                  <c:v>1.3049999999999997</c:v>
                </c:pt>
                <c:pt idx="1175">
                  <c:v>1.3170000000000002</c:v>
                </c:pt>
                <c:pt idx="1176">
                  <c:v>1.3279999999999994</c:v>
                </c:pt>
                <c:pt idx="1177">
                  <c:v>1.3390000000000004</c:v>
                </c:pt>
                <c:pt idx="1178">
                  <c:v>1.3510000000000009</c:v>
                </c:pt>
                <c:pt idx="1179">
                  <c:v>1.3620000000000001</c:v>
                </c:pt>
                <c:pt idx="1180">
                  <c:v>1.3729999999999993</c:v>
                </c:pt>
                <c:pt idx="1181">
                  <c:v>1.3849999999999998</c:v>
                </c:pt>
                <c:pt idx="1182">
                  <c:v>1.3960000000000008</c:v>
                </c:pt>
                <c:pt idx="1183">
                  <c:v>1.407</c:v>
                </c:pt>
                <c:pt idx="1184">
                  <c:v>1.4190000000000005</c:v>
                </c:pt>
                <c:pt idx="1185">
                  <c:v>1.4299999999999997</c:v>
                </c:pt>
                <c:pt idx="1186">
                  <c:v>1.4410000000000007</c:v>
                </c:pt>
                <c:pt idx="1187">
                  <c:v>1.4529999999999994</c:v>
                </c:pt>
                <c:pt idx="1188">
                  <c:v>1.4640000000000004</c:v>
                </c:pt>
                <c:pt idx="1189">
                  <c:v>1.4749999999999996</c:v>
                </c:pt>
                <c:pt idx="1190">
                  <c:v>1.4870000000000001</c:v>
                </c:pt>
                <c:pt idx="1191">
                  <c:v>1.4979999999999993</c:v>
                </c:pt>
                <c:pt idx="1192">
                  <c:v>1.5090000000000003</c:v>
                </c:pt>
                <c:pt idx="1193">
                  <c:v>1.5210000000000008</c:v>
                </c:pt>
                <c:pt idx="1194">
                  <c:v>1.532</c:v>
                </c:pt>
                <c:pt idx="1195">
                  <c:v>1.5429999999999993</c:v>
                </c:pt>
                <c:pt idx="1196">
                  <c:v>1.5549999999999997</c:v>
                </c:pt>
                <c:pt idx="1197">
                  <c:v>1.5660000000000007</c:v>
                </c:pt>
                <c:pt idx="1198">
                  <c:v>1.577</c:v>
                </c:pt>
                <c:pt idx="1199">
                  <c:v>1.5890000000000004</c:v>
                </c:pt>
                <c:pt idx="1200">
                  <c:v>1.5999999999999996</c:v>
                </c:pt>
                <c:pt idx="1201">
                  <c:v>1.6110000000000007</c:v>
                </c:pt>
                <c:pt idx="1202">
                  <c:v>1.6229999999999993</c:v>
                </c:pt>
                <c:pt idx="1203">
                  <c:v>1.6340000000000003</c:v>
                </c:pt>
                <c:pt idx="1204">
                  <c:v>1.6449999999999996</c:v>
                </c:pt>
                <c:pt idx="1205">
                  <c:v>1.657</c:v>
                </c:pt>
                <c:pt idx="1206">
                  <c:v>1.6679999999999993</c:v>
                </c:pt>
                <c:pt idx="1207">
                  <c:v>1.6790000000000003</c:v>
                </c:pt>
                <c:pt idx="1208">
                  <c:v>1.6910000000000007</c:v>
                </c:pt>
                <c:pt idx="1209">
                  <c:v>1.702</c:v>
                </c:pt>
                <c:pt idx="1210">
                  <c:v>1.7129999999999992</c:v>
                </c:pt>
                <c:pt idx="1211">
                  <c:v>1.7249999999999996</c:v>
                </c:pt>
                <c:pt idx="1212">
                  <c:v>1.7360000000000007</c:v>
                </c:pt>
                <c:pt idx="1213">
                  <c:v>1.7469999999999999</c:v>
                </c:pt>
                <c:pt idx="1214">
                  <c:v>1.7590000000000003</c:v>
                </c:pt>
                <c:pt idx="1215">
                  <c:v>1.7699999999999996</c:v>
                </c:pt>
                <c:pt idx="1216">
                  <c:v>1.7810000000000006</c:v>
                </c:pt>
                <c:pt idx="1217">
                  <c:v>1.7929999999999993</c:v>
                </c:pt>
                <c:pt idx="1218">
                  <c:v>1.8040000000000003</c:v>
                </c:pt>
                <c:pt idx="1219">
                  <c:v>1.8149999999999995</c:v>
                </c:pt>
                <c:pt idx="1220">
                  <c:v>1.827</c:v>
                </c:pt>
                <c:pt idx="1221">
                  <c:v>1.8379999999999992</c:v>
                </c:pt>
                <c:pt idx="1222">
                  <c:v>1.8490000000000002</c:v>
                </c:pt>
                <c:pt idx="1223">
                  <c:v>1.8610000000000007</c:v>
                </c:pt>
                <c:pt idx="1224">
                  <c:v>1.8719999999999999</c:v>
                </c:pt>
                <c:pt idx="1225">
                  <c:v>1.8829999999999991</c:v>
                </c:pt>
                <c:pt idx="1226">
                  <c:v>1.8949999999999996</c:v>
                </c:pt>
                <c:pt idx="1227">
                  <c:v>1.9060000000000006</c:v>
                </c:pt>
                <c:pt idx="1228">
                  <c:v>1.9169999999999998</c:v>
                </c:pt>
                <c:pt idx="1229">
                  <c:v>1.9290000000000003</c:v>
                </c:pt>
                <c:pt idx="1230">
                  <c:v>1.9399999999999995</c:v>
                </c:pt>
                <c:pt idx="1231">
                  <c:v>1.9510000000000005</c:v>
                </c:pt>
                <c:pt idx="1232">
                  <c:v>1.9629999999999992</c:v>
                </c:pt>
                <c:pt idx="1233">
                  <c:v>1.9740000000000002</c:v>
                </c:pt>
                <c:pt idx="1234">
                  <c:v>1.9849999999999994</c:v>
                </c:pt>
                <c:pt idx="1235">
                  <c:v>1.9969999999999999</c:v>
                </c:pt>
                <c:pt idx="1236">
                  <c:v>2.0079999999999991</c:v>
                </c:pt>
                <c:pt idx="1237">
                  <c:v>2.0190000000000001</c:v>
                </c:pt>
                <c:pt idx="1238">
                  <c:v>2.0310000000000006</c:v>
                </c:pt>
                <c:pt idx="1239">
                  <c:v>2.0419999999999998</c:v>
                </c:pt>
                <c:pt idx="1240">
                  <c:v>2.0530000000000008</c:v>
                </c:pt>
                <c:pt idx="1241">
                  <c:v>2.0649999999999995</c:v>
                </c:pt>
                <c:pt idx="1242">
                  <c:v>2.0760000000000005</c:v>
                </c:pt>
                <c:pt idx="1243">
                  <c:v>2.0869999999999997</c:v>
                </c:pt>
                <c:pt idx="1244">
                  <c:v>2.0990000000000002</c:v>
                </c:pt>
                <c:pt idx="1245">
                  <c:v>2.1099999999999994</c:v>
                </c:pt>
                <c:pt idx="1246">
                  <c:v>2.1210000000000004</c:v>
                </c:pt>
                <c:pt idx="1247">
                  <c:v>2.1329999999999991</c:v>
                </c:pt>
                <c:pt idx="1248">
                  <c:v>2.1440000000000001</c:v>
                </c:pt>
                <c:pt idx="1249">
                  <c:v>2.1549999999999994</c:v>
                </c:pt>
                <c:pt idx="1250">
                  <c:v>2.1669999999999998</c:v>
                </c:pt>
                <c:pt idx="1251">
                  <c:v>2.1780000000000008</c:v>
                </c:pt>
                <c:pt idx="1252">
                  <c:v>2.1890000000000001</c:v>
                </c:pt>
                <c:pt idx="1253">
                  <c:v>2.2010000000000005</c:v>
                </c:pt>
                <c:pt idx="1254">
                  <c:v>2.2119999999999997</c:v>
                </c:pt>
                <c:pt idx="1255">
                  <c:v>2.2230000000000008</c:v>
                </c:pt>
                <c:pt idx="1256">
                  <c:v>2.2349999999999994</c:v>
                </c:pt>
                <c:pt idx="1257">
                  <c:v>2.2460000000000004</c:v>
                </c:pt>
                <c:pt idx="1258">
                  <c:v>2.2569999999999997</c:v>
                </c:pt>
                <c:pt idx="1259">
                  <c:v>2.2690000000000001</c:v>
                </c:pt>
                <c:pt idx="1260">
                  <c:v>2.2799999999999994</c:v>
                </c:pt>
                <c:pt idx="1261">
                  <c:v>2.2910000000000004</c:v>
                </c:pt>
                <c:pt idx="1262">
                  <c:v>2.3030000000000008</c:v>
                </c:pt>
                <c:pt idx="1263">
                  <c:v>2.3140000000000001</c:v>
                </c:pt>
                <c:pt idx="1264">
                  <c:v>2.3249999999999993</c:v>
                </c:pt>
                <c:pt idx="1265">
                  <c:v>2.3369999999999997</c:v>
                </c:pt>
                <c:pt idx="1266">
                  <c:v>2.3480000000000008</c:v>
                </c:pt>
                <c:pt idx="1267">
                  <c:v>2.359</c:v>
                </c:pt>
                <c:pt idx="1268">
                  <c:v>2.3710000000000004</c:v>
                </c:pt>
                <c:pt idx="1269">
                  <c:v>2.3819999999999997</c:v>
                </c:pt>
                <c:pt idx="1270">
                  <c:v>2.3930000000000007</c:v>
                </c:pt>
                <c:pt idx="1271">
                  <c:v>2.4049999999999994</c:v>
                </c:pt>
                <c:pt idx="1272">
                  <c:v>2.4160000000000004</c:v>
                </c:pt>
                <c:pt idx="1273">
                  <c:v>2.4269999999999996</c:v>
                </c:pt>
                <c:pt idx="1274">
                  <c:v>2.4390000000000001</c:v>
                </c:pt>
                <c:pt idx="1275">
                  <c:v>2.4499999999999993</c:v>
                </c:pt>
                <c:pt idx="1276">
                  <c:v>2.4610000000000003</c:v>
                </c:pt>
                <c:pt idx="1277">
                  <c:v>2.4730000000000008</c:v>
                </c:pt>
                <c:pt idx="1278">
                  <c:v>2.484</c:v>
                </c:pt>
                <c:pt idx="1279">
                  <c:v>2.4949999999999992</c:v>
                </c:pt>
                <c:pt idx="1280">
                  <c:v>2.5069999999999997</c:v>
                </c:pt>
                <c:pt idx="1281">
                  <c:v>2.5180000000000007</c:v>
                </c:pt>
                <c:pt idx="1282">
                  <c:v>2.5289999999999999</c:v>
                </c:pt>
                <c:pt idx="1283">
                  <c:v>2.5410000000000004</c:v>
                </c:pt>
                <c:pt idx="1284">
                  <c:v>2.5519999999999996</c:v>
                </c:pt>
                <c:pt idx="1285">
                  <c:v>2.5630000000000006</c:v>
                </c:pt>
                <c:pt idx="1286">
                  <c:v>2.5749999999999993</c:v>
                </c:pt>
                <c:pt idx="1287">
                  <c:v>2.5860000000000003</c:v>
                </c:pt>
                <c:pt idx="1288">
                  <c:v>2.5969999999999995</c:v>
                </c:pt>
                <c:pt idx="1289">
                  <c:v>2.609</c:v>
                </c:pt>
                <c:pt idx="1290">
                  <c:v>2.6199999999999992</c:v>
                </c:pt>
                <c:pt idx="1291">
                  <c:v>2.6310000000000002</c:v>
                </c:pt>
                <c:pt idx="1292">
                  <c:v>2.6430000000000007</c:v>
                </c:pt>
                <c:pt idx="1293">
                  <c:v>2.6539999999999999</c:v>
                </c:pt>
                <c:pt idx="1294">
                  <c:v>2.6649999999999991</c:v>
                </c:pt>
                <c:pt idx="1295">
                  <c:v>2.6769999999999996</c:v>
                </c:pt>
                <c:pt idx="1296">
                  <c:v>2.6880000000000006</c:v>
                </c:pt>
                <c:pt idx="1297">
                  <c:v>2.6989999999999998</c:v>
                </c:pt>
                <c:pt idx="1298">
                  <c:v>2.7110000000000003</c:v>
                </c:pt>
                <c:pt idx="1299">
                  <c:v>2.7219999999999995</c:v>
                </c:pt>
                <c:pt idx="1300">
                  <c:v>2.7330000000000005</c:v>
                </c:pt>
                <c:pt idx="1301">
                  <c:v>2.7449999999999992</c:v>
                </c:pt>
                <c:pt idx="1302">
                  <c:v>2.7560000000000002</c:v>
                </c:pt>
                <c:pt idx="1303">
                  <c:v>2.7669999999999995</c:v>
                </c:pt>
                <c:pt idx="1304">
                  <c:v>2.7789999999999999</c:v>
                </c:pt>
                <c:pt idx="1305">
                  <c:v>2.7899999999999991</c:v>
                </c:pt>
                <c:pt idx="1306">
                  <c:v>2.8010000000000002</c:v>
                </c:pt>
                <c:pt idx="1307">
                  <c:v>2.8130000000000006</c:v>
                </c:pt>
                <c:pt idx="1308">
                  <c:v>2.8239999999999998</c:v>
                </c:pt>
                <c:pt idx="1309">
                  <c:v>2.8350000000000009</c:v>
                </c:pt>
                <c:pt idx="1310">
                  <c:v>2.8469999999999995</c:v>
                </c:pt>
                <c:pt idx="1311">
                  <c:v>2.8580000000000005</c:v>
                </c:pt>
                <c:pt idx="1312">
                  <c:v>2.8689999999999998</c:v>
                </c:pt>
                <c:pt idx="1313">
                  <c:v>2.8810000000000002</c:v>
                </c:pt>
                <c:pt idx="1314">
                  <c:v>2.8919999999999995</c:v>
                </c:pt>
                <c:pt idx="1315">
                  <c:v>2.9030000000000005</c:v>
                </c:pt>
                <c:pt idx="1316">
                  <c:v>2.9149999999999991</c:v>
                </c:pt>
                <c:pt idx="1317">
                  <c:v>2.9260000000000002</c:v>
                </c:pt>
                <c:pt idx="1318">
                  <c:v>2.9369999999999994</c:v>
                </c:pt>
                <c:pt idx="1319">
                  <c:v>2.9489999999999998</c:v>
                </c:pt>
                <c:pt idx="1320">
                  <c:v>2.9600000000000009</c:v>
                </c:pt>
                <c:pt idx="1321">
                  <c:v>2.9710000000000001</c:v>
                </c:pt>
                <c:pt idx="1322">
                  <c:v>2.9830000000000005</c:v>
                </c:pt>
                <c:pt idx="1323">
                  <c:v>2.9939999999999998</c:v>
                </c:pt>
                <c:pt idx="1324">
                  <c:v>3.0050000000000008</c:v>
                </c:pt>
                <c:pt idx="1325">
                  <c:v>3.0169999999999995</c:v>
                </c:pt>
                <c:pt idx="1326">
                  <c:v>3.0280000000000005</c:v>
                </c:pt>
                <c:pt idx="1327">
                  <c:v>3.0389999999999997</c:v>
                </c:pt>
                <c:pt idx="1328">
                  <c:v>3.0510000000000002</c:v>
                </c:pt>
                <c:pt idx="1329">
                  <c:v>3.0619999999999994</c:v>
                </c:pt>
                <c:pt idx="1330">
                  <c:v>3.0730000000000004</c:v>
                </c:pt>
                <c:pt idx="1331">
                  <c:v>3.0850000000000009</c:v>
                </c:pt>
                <c:pt idx="1332">
                  <c:v>3.0960000000000001</c:v>
                </c:pt>
                <c:pt idx="1333">
                  <c:v>3.1069999999999993</c:v>
                </c:pt>
                <c:pt idx="1334">
                  <c:v>3.1189999999999998</c:v>
                </c:pt>
                <c:pt idx="1335">
                  <c:v>3.1300000000000008</c:v>
                </c:pt>
                <c:pt idx="1336">
                  <c:v>3.141</c:v>
                </c:pt>
                <c:pt idx="1337">
                  <c:v>3.1530000000000005</c:v>
                </c:pt>
                <c:pt idx="1338">
                  <c:v>3.1639999999999997</c:v>
                </c:pt>
                <c:pt idx="1339">
                  <c:v>3.1750000000000007</c:v>
                </c:pt>
                <c:pt idx="1340">
                  <c:v>3.1869999999999994</c:v>
                </c:pt>
                <c:pt idx="1341">
                  <c:v>3.1980000000000004</c:v>
                </c:pt>
                <c:pt idx="1342">
                  <c:v>3.2089999999999996</c:v>
                </c:pt>
                <c:pt idx="1343">
                  <c:v>3.2210000000000001</c:v>
                </c:pt>
                <c:pt idx="1344">
                  <c:v>3.2319999999999993</c:v>
                </c:pt>
                <c:pt idx="1345">
                  <c:v>3.2430000000000003</c:v>
                </c:pt>
                <c:pt idx="1346">
                  <c:v>3.2550000000000008</c:v>
                </c:pt>
                <c:pt idx="1347">
                  <c:v>3.266</c:v>
                </c:pt>
                <c:pt idx="1348">
                  <c:v>3.2769999999999992</c:v>
                </c:pt>
                <c:pt idx="1349">
                  <c:v>3.2889999999999997</c:v>
                </c:pt>
                <c:pt idx="1350">
                  <c:v>3.3000000000000007</c:v>
                </c:pt>
                <c:pt idx="1351">
                  <c:v>3.3109999999999999</c:v>
                </c:pt>
                <c:pt idx="1352">
                  <c:v>3.3230000000000004</c:v>
                </c:pt>
                <c:pt idx="1353">
                  <c:v>3.3339999999999996</c:v>
                </c:pt>
                <c:pt idx="1354">
                  <c:v>3.3450000000000006</c:v>
                </c:pt>
                <c:pt idx="1355">
                  <c:v>3.3569999999999993</c:v>
                </c:pt>
                <c:pt idx="1356">
                  <c:v>3.3680000000000003</c:v>
                </c:pt>
                <c:pt idx="1357">
                  <c:v>3.3789999999999996</c:v>
                </c:pt>
                <c:pt idx="1358">
                  <c:v>3.391</c:v>
                </c:pt>
                <c:pt idx="1359">
                  <c:v>3.4019999999999992</c:v>
                </c:pt>
                <c:pt idx="1360">
                  <c:v>3.4130000000000003</c:v>
                </c:pt>
                <c:pt idx="1361">
                  <c:v>3.4250000000000007</c:v>
                </c:pt>
                <c:pt idx="1362">
                  <c:v>3.4359999999999999</c:v>
                </c:pt>
                <c:pt idx="1363">
                  <c:v>3.4469999999999992</c:v>
                </c:pt>
                <c:pt idx="1364">
                  <c:v>3.4589999999999996</c:v>
                </c:pt>
                <c:pt idx="1365">
                  <c:v>3.4700000000000006</c:v>
                </c:pt>
                <c:pt idx="1366">
                  <c:v>3.4809999999999999</c:v>
                </c:pt>
                <c:pt idx="1367">
                  <c:v>3.4930000000000003</c:v>
                </c:pt>
                <c:pt idx="1368">
                  <c:v>3.5039999999999996</c:v>
                </c:pt>
                <c:pt idx="1369">
                  <c:v>3.5150000000000006</c:v>
                </c:pt>
                <c:pt idx="1370">
                  <c:v>3.5269999999999992</c:v>
                </c:pt>
                <c:pt idx="1371">
                  <c:v>3.5380000000000003</c:v>
                </c:pt>
                <c:pt idx="1372">
                  <c:v>3.5489999999999995</c:v>
                </c:pt>
                <c:pt idx="1373">
                  <c:v>3.5609999999999999</c:v>
                </c:pt>
                <c:pt idx="1374">
                  <c:v>3.5719999999999992</c:v>
                </c:pt>
                <c:pt idx="1375">
                  <c:v>3.5830000000000002</c:v>
                </c:pt>
                <c:pt idx="1376">
                  <c:v>3.5950000000000006</c:v>
                </c:pt>
                <c:pt idx="1377">
                  <c:v>3.6059999999999999</c:v>
                </c:pt>
                <c:pt idx="1378">
                  <c:v>3.6170000000000009</c:v>
                </c:pt>
                <c:pt idx="1379">
                  <c:v>3.6289999999999996</c:v>
                </c:pt>
                <c:pt idx="1380">
                  <c:v>3.6400000000000006</c:v>
                </c:pt>
                <c:pt idx="1381">
                  <c:v>3.6509999999999998</c:v>
                </c:pt>
                <c:pt idx="1382">
                  <c:v>3.6630000000000003</c:v>
                </c:pt>
                <c:pt idx="1383">
                  <c:v>3.6739999999999995</c:v>
                </c:pt>
                <c:pt idx="1384">
                  <c:v>3.6850000000000005</c:v>
                </c:pt>
                <c:pt idx="1385">
                  <c:v>3.6969999999999992</c:v>
                </c:pt>
                <c:pt idx="1386">
                  <c:v>3.7080000000000002</c:v>
                </c:pt>
                <c:pt idx="1387">
                  <c:v>3.7189999999999994</c:v>
                </c:pt>
                <c:pt idx="1388">
                  <c:v>3.7309999999999999</c:v>
                </c:pt>
                <c:pt idx="1389">
                  <c:v>3.7420000000000009</c:v>
                </c:pt>
                <c:pt idx="1390">
                  <c:v>3.7530000000000001</c:v>
                </c:pt>
                <c:pt idx="1391">
                  <c:v>3.7650000000000006</c:v>
                </c:pt>
                <c:pt idx="1392">
                  <c:v>3.7759999999999998</c:v>
                </c:pt>
                <c:pt idx="1393">
                  <c:v>3.7870000000000008</c:v>
                </c:pt>
                <c:pt idx="1394">
                  <c:v>3.7989999999999995</c:v>
                </c:pt>
                <c:pt idx="1395">
                  <c:v>3.8100000000000005</c:v>
                </c:pt>
                <c:pt idx="1396">
                  <c:v>3.8209999999999997</c:v>
                </c:pt>
                <c:pt idx="1397">
                  <c:v>3.8330000000000002</c:v>
                </c:pt>
                <c:pt idx="1398">
                  <c:v>3.8439999999999994</c:v>
                </c:pt>
                <c:pt idx="1399">
                  <c:v>3.8550000000000004</c:v>
                </c:pt>
                <c:pt idx="1400">
                  <c:v>3.8670000000000009</c:v>
                </c:pt>
                <c:pt idx="1401">
                  <c:v>3.8780000000000001</c:v>
                </c:pt>
                <c:pt idx="1402">
                  <c:v>3.8889999999999993</c:v>
                </c:pt>
                <c:pt idx="1403">
                  <c:v>3.9009999999999998</c:v>
                </c:pt>
                <c:pt idx="1404">
                  <c:v>3.9120000000000008</c:v>
                </c:pt>
                <c:pt idx="1405">
                  <c:v>3.923</c:v>
                </c:pt>
                <c:pt idx="1406">
                  <c:v>3.9350000000000005</c:v>
                </c:pt>
                <c:pt idx="1407">
                  <c:v>3.9459999999999997</c:v>
                </c:pt>
                <c:pt idx="1408">
                  <c:v>3.9570000000000007</c:v>
                </c:pt>
                <c:pt idx="1409">
                  <c:v>3.9689999999999994</c:v>
                </c:pt>
                <c:pt idx="1410">
                  <c:v>3.9800000000000004</c:v>
                </c:pt>
                <c:pt idx="1411">
                  <c:v>3.9909999999999997</c:v>
                </c:pt>
                <c:pt idx="1412">
                  <c:v>4.0030000000000001</c:v>
                </c:pt>
                <c:pt idx="1413">
                  <c:v>4.0139999999999993</c:v>
                </c:pt>
                <c:pt idx="1414">
                  <c:v>4.0249999999999986</c:v>
                </c:pt>
                <c:pt idx="1415">
                  <c:v>4.036999999999999</c:v>
                </c:pt>
                <c:pt idx="1416">
                  <c:v>4.0479999999999983</c:v>
                </c:pt>
                <c:pt idx="1417">
                  <c:v>4.0590000000000011</c:v>
                </c:pt>
                <c:pt idx="1418">
                  <c:v>4.0710000000000015</c:v>
                </c:pt>
                <c:pt idx="1419">
                  <c:v>4.0820000000000007</c:v>
                </c:pt>
                <c:pt idx="1420">
                  <c:v>4.093</c:v>
                </c:pt>
                <c:pt idx="1421">
                  <c:v>4.1050000000000004</c:v>
                </c:pt>
                <c:pt idx="1422">
                  <c:v>4.1159999999999997</c:v>
                </c:pt>
                <c:pt idx="1423">
                  <c:v>4.1269999999999989</c:v>
                </c:pt>
                <c:pt idx="1424">
                  <c:v>4.1389999999999993</c:v>
                </c:pt>
                <c:pt idx="1425">
                  <c:v>4.1499999999999986</c:v>
                </c:pt>
                <c:pt idx="1426">
                  <c:v>4.1610000000000014</c:v>
                </c:pt>
                <c:pt idx="1427">
                  <c:v>4.1729999999999983</c:v>
                </c:pt>
                <c:pt idx="1428">
                  <c:v>4.1840000000000011</c:v>
                </c:pt>
                <c:pt idx="1429">
                  <c:v>4.1950000000000003</c:v>
                </c:pt>
                <c:pt idx="1430">
                  <c:v>4.2070000000000007</c:v>
                </c:pt>
                <c:pt idx="1431">
                  <c:v>4.218</c:v>
                </c:pt>
                <c:pt idx="1432">
                  <c:v>4.2289999999999992</c:v>
                </c:pt>
                <c:pt idx="1433">
                  <c:v>4.2409999999999997</c:v>
                </c:pt>
                <c:pt idx="1434">
                  <c:v>4.2519999999999989</c:v>
                </c:pt>
                <c:pt idx="1435">
                  <c:v>4.2630000000000017</c:v>
                </c:pt>
                <c:pt idx="1436">
                  <c:v>4.2749999999999986</c:v>
                </c:pt>
                <c:pt idx="1437">
                  <c:v>4.2860000000000014</c:v>
                </c:pt>
                <c:pt idx="1438">
                  <c:v>4.2970000000000006</c:v>
                </c:pt>
                <c:pt idx="1439">
                  <c:v>4.3090000000000011</c:v>
                </c:pt>
                <c:pt idx="1440">
                  <c:v>4.32</c:v>
                </c:pt>
                <c:pt idx="1441">
                  <c:v>4.3309999999999995</c:v>
                </c:pt>
                <c:pt idx="1442">
                  <c:v>4.343</c:v>
                </c:pt>
                <c:pt idx="1443">
                  <c:v>4.3539999999999992</c:v>
                </c:pt>
                <c:pt idx="1444">
                  <c:v>4.3649999999999984</c:v>
                </c:pt>
                <c:pt idx="1445">
                  <c:v>4.3769999999999989</c:v>
                </c:pt>
                <c:pt idx="1446">
                  <c:v>4.3880000000000017</c:v>
                </c:pt>
                <c:pt idx="1447">
                  <c:v>4.3990000000000009</c:v>
                </c:pt>
                <c:pt idx="1448">
                  <c:v>4.4110000000000014</c:v>
                </c:pt>
                <c:pt idx="1449">
                  <c:v>4.4220000000000006</c:v>
                </c:pt>
                <c:pt idx="1450">
                  <c:v>4.4329999999999998</c:v>
                </c:pt>
                <c:pt idx="1451">
                  <c:v>4.4450000000000003</c:v>
                </c:pt>
                <c:pt idx="1452">
                  <c:v>4.4559999999999995</c:v>
                </c:pt>
                <c:pt idx="1453">
                  <c:v>4.4669999999999987</c:v>
                </c:pt>
                <c:pt idx="1454">
                  <c:v>4.4789999999999992</c:v>
                </c:pt>
                <c:pt idx="1455">
                  <c:v>4.4899999999999984</c:v>
                </c:pt>
                <c:pt idx="1456">
                  <c:v>4.5010000000000012</c:v>
                </c:pt>
                <c:pt idx="1457">
                  <c:v>4.5130000000000017</c:v>
                </c:pt>
                <c:pt idx="1458">
                  <c:v>4.5240000000000009</c:v>
                </c:pt>
                <c:pt idx="1459">
                  <c:v>4.5350000000000001</c:v>
                </c:pt>
                <c:pt idx="1460">
                  <c:v>4.5470000000000006</c:v>
                </c:pt>
                <c:pt idx="1461">
                  <c:v>4.5579999999999998</c:v>
                </c:pt>
                <c:pt idx="1462">
                  <c:v>4.5689999999999991</c:v>
                </c:pt>
                <c:pt idx="1463">
                  <c:v>4.5809999999999995</c:v>
                </c:pt>
                <c:pt idx="1464">
                  <c:v>4.5919999999999987</c:v>
                </c:pt>
                <c:pt idx="1465">
                  <c:v>4.6030000000000015</c:v>
                </c:pt>
                <c:pt idx="1466">
                  <c:v>4.6149999999999984</c:v>
                </c:pt>
                <c:pt idx="1467">
                  <c:v>4.6260000000000012</c:v>
                </c:pt>
                <c:pt idx="1468">
                  <c:v>4.6370000000000005</c:v>
                </c:pt>
                <c:pt idx="1469">
                  <c:v>4.6490000000000009</c:v>
                </c:pt>
                <c:pt idx="1470">
                  <c:v>4.66</c:v>
                </c:pt>
                <c:pt idx="1471">
                  <c:v>4.6709999999999994</c:v>
                </c:pt>
                <c:pt idx="1472">
                  <c:v>4.6829999999999998</c:v>
                </c:pt>
                <c:pt idx="1473">
                  <c:v>4.6939999999999991</c:v>
                </c:pt>
                <c:pt idx="1474">
                  <c:v>4.7049999999999983</c:v>
                </c:pt>
                <c:pt idx="1475">
                  <c:v>4.7169999999999987</c:v>
                </c:pt>
                <c:pt idx="1476">
                  <c:v>4.7280000000000015</c:v>
                </c:pt>
                <c:pt idx="1477">
                  <c:v>4.7390000000000008</c:v>
                </c:pt>
                <c:pt idx="1478">
                  <c:v>4.7510000000000012</c:v>
                </c:pt>
                <c:pt idx="1479">
                  <c:v>4.7620000000000005</c:v>
                </c:pt>
                <c:pt idx="1480">
                  <c:v>4.7729999999999997</c:v>
                </c:pt>
                <c:pt idx="1481">
                  <c:v>4.7850000000000001</c:v>
                </c:pt>
                <c:pt idx="1482">
                  <c:v>4.7959999999999994</c:v>
                </c:pt>
                <c:pt idx="1483">
                  <c:v>4.8069999999999986</c:v>
                </c:pt>
                <c:pt idx="1484">
                  <c:v>4.8189999999999991</c:v>
                </c:pt>
                <c:pt idx="1485">
                  <c:v>4.8299999999999983</c:v>
                </c:pt>
                <c:pt idx="1486">
                  <c:v>4.8410000000000011</c:v>
                </c:pt>
                <c:pt idx="1487">
                  <c:v>4.8530000000000015</c:v>
                </c:pt>
                <c:pt idx="1488">
                  <c:v>4.8640000000000008</c:v>
                </c:pt>
                <c:pt idx="1489">
                  <c:v>4.875</c:v>
                </c:pt>
                <c:pt idx="1490">
                  <c:v>4.8870000000000005</c:v>
                </c:pt>
                <c:pt idx="1491">
                  <c:v>4.8979999999999997</c:v>
                </c:pt>
                <c:pt idx="1492">
                  <c:v>4.9089999999999989</c:v>
                </c:pt>
                <c:pt idx="1493">
                  <c:v>4.9209999999999994</c:v>
                </c:pt>
                <c:pt idx="1494">
                  <c:v>4.9319999999999986</c:v>
                </c:pt>
                <c:pt idx="1495">
                  <c:v>4.9430000000000014</c:v>
                </c:pt>
                <c:pt idx="1496">
                  <c:v>4.9549999999999983</c:v>
                </c:pt>
                <c:pt idx="1497">
                  <c:v>4.9660000000000011</c:v>
                </c:pt>
                <c:pt idx="1498">
                  <c:v>4.9770000000000003</c:v>
                </c:pt>
                <c:pt idx="1499">
                  <c:v>4.9890000000000008</c:v>
                </c:pt>
                <c:pt idx="1500">
                  <c:v>5</c:v>
                </c:pt>
                <c:pt idx="1501">
                  <c:v>5.0109999999999992</c:v>
                </c:pt>
                <c:pt idx="1502">
                  <c:v>5.0229999999999997</c:v>
                </c:pt>
                <c:pt idx="1503">
                  <c:v>5.0339999999999989</c:v>
                </c:pt>
                <c:pt idx="1504">
                  <c:v>5.0450000000000017</c:v>
                </c:pt>
                <c:pt idx="1505">
                  <c:v>5.0569999999999986</c:v>
                </c:pt>
                <c:pt idx="1506">
                  <c:v>5.0680000000000014</c:v>
                </c:pt>
                <c:pt idx="1507">
                  <c:v>5.0790000000000006</c:v>
                </c:pt>
                <c:pt idx="1508">
                  <c:v>5.0910000000000011</c:v>
                </c:pt>
                <c:pt idx="1509">
                  <c:v>5.1020000000000003</c:v>
                </c:pt>
                <c:pt idx="1510">
                  <c:v>5.1129999999999995</c:v>
                </c:pt>
                <c:pt idx="1511">
                  <c:v>5.125</c:v>
                </c:pt>
                <c:pt idx="1512">
                  <c:v>5.1359999999999992</c:v>
                </c:pt>
                <c:pt idx="1513">
                  <c:v>5.1469999999999985</c:v>
                </c:pt>
                <c:pt idx="1514">
                  <c:v>5.1589999999999989</c:v>
                </c:pt>
                <c:pt idx="1515">
                  <c:v>5.1700000000000017</c:v>
                </c:pt>
                <c:pt idx="1516">
                  <c:v>5.1810000000000009</c:v>
                </c:pt>
                <c:pt idx="1517">
                  <c:v>5.1930000000000014</c:v>
                </c:pt>
                <c:pt idx="1518">
                  <c:v>5.2040000000000006</c:v>
                </c:pt>
                <c:pt idx="1519">
                  <c:v>5.2149999999999999</c:v>
                </c:pt>
                <c:pt idx="1520">
                  <c:v>5.2270000000000003</c:v>
                </c:pt>
                <c:pt idx="1521">
                  <c:v>5.2379999999999995</c:v>
                </c:pt>
                <c:pt idx="1522">
                  <c:v>5.2489999999999988</c:v>
                </c:pt>
                <c:pt idx="1523">
                  <c:v>5.2609999999999992</c:v>
                </c:pt>
                <c:pt idx="1524">
                  <c:v>5.2719999999999985</c:v>
                </c:pt>
                <c:pt idx="1525">
                  <c:v>5.2830000000000013</c:v>
                </c:pt>
                <c:pt idx="1526">
                  <c:v>5.2950000000000017</c:v>
                </c:pt>
                <c:pt idx="1527">
                  <c:v>5.3060000000000009</c:v>
                </c:pt>
                <c:pt idx="1528">
                  <c:v>5.3170000000000002</c:v>
                </c:pt>
                <c:pt idx="1529">
                  <c:v>5.3290000000000006</c:v>
                </c:pt>
                <c:pt idx="1530">
                  <c:v>5.34</c:v>
                </c:pt>
                <c:pt idx="1531">
                  <c:v>5.3509999999999991</c:v>
                </c:pt>
                <c:pt idx="1532">
                  <c:v>5.3629999999999995</c:v>
                </c:pt>
                <c:pt idx="1533">
                  <c:v>5.3739999999999988</c:v>
                </c:pt>
                <c:pt idx="1534">
                  <c:v>5.3850000000000016</c:v>
                </c:pt>
                <c:pt idx="1535">
                  <c:v>5.3969999999999985</c:v>
                </c:pt>
                <c:pt idx="1536">
                  <c:v>5.4080000000000013</c:v>
                </c:pt>
                <c:pt idx="1537">
                  <c:v>5.4190000000000005</c:v>
                </c:pt>
                <c:pt idx="1538">
                  <c:v>5.4310000000000009</c:v>
                </c:pt>
                <c:pt idx="1539">
                  <c:v>5.4420000000000002</c:v>
                </c:pt>
                <c:pt idx="1540">
                  <c:v>5.4529999999999994</c:v>
                </c:pt>
                <c:pt idx="1541">
                  <c:v>5.4649999999999999</c:v>
                </c:pt>
                <c:pt idx="1542">
                  <c:v>5.4759999999999991</c:v>
                </c:pt>
                <c:pt idx="1543">
                  <c:v>5.4869999999999983</c:v>
                </c:pt>
                <c:pt idx="1544">
                  <c:v>5.4989999999999988</c:v>
                </c:pt>
                <c:pt idx="1545">
                  <c:v>5.5100000000000016</c:v>
                </c:pt>
                <c:pt idx="1546">
                  <c:v>5.5210000000000008</c:v>
                </c:pt>
                <c:pt idx="1547">
                  <c:v>5.5330000000000013</c:v>
                </c:pt>
                <c:pt idx="1548">
                  <c:v>5.5440000000000005</c:v>
                </c:pt>
                <c:pt idx="1549">
                  <c:v>5.5549999999999997</c:v>
                </c:pt>
                <c:pt idx="1550">
                  <c:v>5.5670000000000002</c:v>
                </c:pt>
                <c:pt idx="1551">
                  <c:v>5.5779999999999994</c:v>
                </c:pt>
                <c:pt idx="1552">
                  <c:v>5.5889999999999986</c:v>
                </c:pt>
                <c:pt idx="1553">
                  <c:v>5.6009999999999991</c:v>
                </c:pt>
                <c:pt idx="1554">
                  <c:v>5.6119999999999983</c:v>
                </c:pt>
                <c:pt idx="1555">
                  <c:v>5.6230000000000011</c:v>
                </c:pt>
                <c:pt idx="1556">
                  <c:v>5.6350000000000016</c:v>
                </c:pt>
                <c:pt idx="1557">
                  <c:v>5.6460000000000008</c:v>
                </c:pt>
                <c:pt idx="1558">
                  <c:v>5.657</c:v>
                </c:pt>
                <c:pt idx="1559">
                  <c:v>5.6690000000000005</c:v>
                </c:pt>
                <c:pt idx="1560">
                  <c:v>5.68</c:v>
                </c:pt>
                <c:pt idx="1561">
                  <c:v>5.6909999999999989</c:v>
                </c:pt>
                <c:pt idx="1562">
                  <c:v>5.7029999999999994</c:v>
                </c:pt>
                <c:pt idx="1563">
                  <c:v>5.7139999999999986</c:v>
                </c:pt>
                <c:pt idx="1564">
                  <c:v>5.7250000000000014</c:v>
                </c:pt>
                <c:pt idx="1565">
                  <c:v>5.7369999999999983</c:v>
                </c:pt>
                <c:pt idx="1566">
                  <c:v>5.7480000000000011</c:v>
                </c:pt>
                <c:pt idx="1567">
                  <c:v>5.7590000000000003</c:v>
                </c:pt>
                <c:pt idx="1568">
                  <c:v>5.7710000000000008</c:v>
                </c:pt>
                <c:pt idx="1569">
                  <c:v>5.782</c:v>
                </c:pt>
                <c:pt idx="1570">
                  <c:v>5.7929999999999993</c:v>
                </c:pt>
                <c:pt idx="1571">
                  <c:v>5.8049999999999997</c:v>
                </c:pt>
                <c:pt idx="1572">
                  <c:v>5.8159999999999989</c:v>
                </c:pt>
                <c:pt idx="1573">
                  <c:v>5.8270000000000017</c:v>
                </c:pt>
                <c:pt idx="1574">
                  <c:v>5.8389999999999986</c:v>
                </c:pt>
                <c:pt idx="1575">
                  <c:v>5.8500000000000014</c:v>
                </c:pt>
                <c:pt idx="1576">
                  <c:v>5.8610000000000007</c:v>
                </c:pt>
                <c:pt idx="1577">
                  <c:v>5.8730000000000011</c:v>
                </c:pt>
                <c:pt idx="1578">
                  <c:v>5.8840000000000003</c:v>
                </c:pt>
                <c:pt idx="1579">
                  <c:v>5.8949999999999996</c:v>
                </c:pt>
                <c:pt idx="1580">
                  <c:v>5.907</c:v>
                </c:pt>
                <c:pt idx="1581">
                  <c:v>5.9179999999999993</c:v>
                </c:pt>
                <c:pt idx="1582">
                  <c:v>5.9289999999999985</c:v>
                </c:pt>
                <c:pt idx="1583">
                  <c:v>5.9409999999999989</c:v>
                </c:pt>
                <c:pt idx="1584">
                  <c:v>5.9520000000000017</c:v>
                </c:pt>
                <c:pt idx="1585">
                  <c:v>5.963000000000001</c:v>
                </c:pt>
                <c:pt idx="1586">
                  <c:v>5.9750000000000014</c:v>
                </c:pt>
                <c:pt idx="1587">
                  <c:v>5.9860000000000007</c:v>
                </c:pt>
                <c:pt idx="1588">
                  <c:v>5.9969999999999999</c:v>
                </c:pt>
                <c:pt idx="1589">
                  <c:v>6.0090000000000003</c:v>
                </c:pt>
                <c:pt idx="1590">
                  <c:v>6.02</c:v>
                </c:pt>
                <c:pt idx="1591">
                  <c:v>6.0309999999999988</c:v>
                </c:pt>
                <c:pt idx="1592">
                  <c:v>6.0429999999999993</c:v>
                </c:pt>
                <c:pt idx="1593">
                  <c:v>6.0539999999999985</c:v>
                </c:pt>
                <c:pt idx="1594">
                  <c:v>6.0650000000000013</c:v>
                </c:pt>
                <c:pt idx="1595">
                  <c:v>6.0770000000000017</c:v>
                </c:pt>
                <c:pt idx="1596">
                  <c:v>6.088000000000001</c:v>
                </c:pt>
                <c:pt idx="1597">
                  <c:v>6.0990000000000002</c:v>
                </c:pt>
                <c:pt idx="1598">
                  <c:v>6.1110000000000007</c:v>
                </c:pt>
                <c:pt idx="1599">
                  <c:v>6.1219999999999999</c:v>
                </c:pt>
                <c:pt idx="1600">
                  <c:v>6.1329999999999991</c:v>
                </c:pt>
                <c:pt idx="1601">
                  <c:v>6.1449999999999996</c:v>
                </c:pt>
                <c:pt idx="1602">
                  <c:v>6.1559999999999988</c:v>
                </c:pt>
                <c:pt idx="1603">
                  <c:v>6.1670000000000016</c:v>
                </c:pt>
                <c:pt idx="1604">
                  <c:v>6.1789999999999985</c:v>
                </c:pt>
                <c:pt idx="1605">
                  <c:v>6.1900000000000013</c:v>
                </c:pt>
                <c:pt idx="1606">
                  <c:v>6.2010000000000005</c:v>
                </c:pt>
                <c:pt idx="1607">
                  <c:v>6.213000000000001</c:v>
                </c:pt>
                <c:pt idx="1608">
                  <c:v>6.2240000000000002</c:v>
                </c:pt>
                <c:pt idx="1609">
                  <c:v>6.2349999999999994</c:v>
                </c:pt>
                <c:pt idx="1610">
                  <c:v>6.2469999999999999</c:v>
                </c:pt>
                <c:pt idx="1611">
                  <c:v>6.2579999999999991</c:v>
                </c:pt>
                <c:pt idx="1612">
                  <c:v>6.2689999999999984</c:v>
                </c:pt>
                <c:pt idx="1613">
                  <c:v>6.2809999999999988</c:v>
                </c:pt>
                <c:pt idx="1614">
                  <c:v>6.2920000000000016</c:v>
                </c:pt>
                <c:pt idx="1615">
                  <c:v>6.3030000000000008</c:v>
                </c:pt>
                <c:pt idx="1616">
                  <c:v>6.3150000000000013</c:v>
                </c:pt>
                <c:pt idx="1617">
                  <c:v>6.3260000000000005</c:v>
                </c:pt>
                <c:pt idx="1618">
                  <c:v>6.3369999999999997</c:v>
                </c:pt>
                <c:pt idx="1619">
                  <c:v>6.3490000000000002</c:v>
                </c:pt>
                <c:pt idx="1620">
                  <c:v>6.3599999999999994</c:v>
                </c:pt>
                <c:pt idx="1621">
                  <c:v>6.3709999999999987</c:v>
                </c:pt>
                <c:pt idx="1622">
                  <c:v>6.3829999999999991</c:v>
                </c:pt>
                <c:pt idx="1623">
                  <c:v>6.3939999999999984</c:v>
                </c:pt>
                <c:pt idx="1624">
                  <c:v>6.4050000000000011</c:v>
                </c:pt>
                <c:pt idx="1625">
                  <c:v>6.4170000000000016</c:v>
                </c:pt>
                <c:pt idx="1626">
                  <c:v>6.4280000000000008</c:v>
                </c:pt>
                <c:pt idx="1627">
                  <c:v>6.4390000000000001</c:v>
                </c:pt>
                <c:pt idx="1628">
                  <c:v>6.4510000000000005</c:v>
                </c:pt>
                <c:pt idx="1629">
                  <c:v>6.4619999999999997</c:v>
                </c:pt>
                <c:pt idx="1630">
                  <c:v>6.472999999999999</c:v>
                </c:pt>
                <c:pt idx="1631">
                  <c:v>6.4849999999999994</c:v>
                </c:pt>
                <c:pt idx="1632">
                  <c:v>6.4959999999999987</c:v>
                </c:pt>
                <c:pt idx="1633">
                  <c:v>6.5070000000000014</c:v>
                </c:pt>
                <c:pt idx="1634">
                  <c:v>6.5189999999999984</c:v>
                </c:pt>
                <c:pt idx="1635">
                  <c:v>6.5300000000000011</c:v>
                </c:pt>
                <c:pt idx="1636">
                  <c:v>6.5410000000000004</c:v>
                </c:pt>
                <c:pt idx="1637">
                  <c:v>6.5530000000000008</c:v>
                </c:pt>
                <c:pt idx="1638">
                  <c:v>6.5640000000000001</c:v>
                </c:pt>
                <c:pt idx="1639">
                  <c:v>6.5749999999999993</c:v>
                </c:pt>
                <c:pt idx="1640">
                  <c:v>6.5869999999999997</c:v>
                </c:pt>
                <c:pt idx="1641">
                  <c:v>6.597999999999999</c:v>
                </c:pt>
                <c:pt idx="1642">
                  <c:v>6.6090000000000018</c:v>
                </c:pt>
                <c:pt idx="1643">
                  <c:v>6.6209999999999987</c:v>
                </c:pt>
                <c:pt idx="1644">
                  <c:v>6.6320000000000014</c:v>
                </c:pt>
                <c:pt idx="1645">
                  <c:v>6.6430000000000007</c:v>
                </c:pt>
                <c:pt idx="1646">
                  <c:v>6.6550000000000011</c:v>
                </c:pt>
                <c:pt idx="1647">
                  <c:v>6.6660000000000004</c:v>
                </c:pt>
                <c:pt idx="1648">
                  <c:v>6.6769999999999996</c:v>
                </c:pt>
                <c:pt idx="1649">
                  <c:v>6.6890000000000001</c:v>
                </c:pt>
                <c:pt idx="1650">
                  <c:v>6.6999999999999993</c:v>
                </c:pt>
                <c:pt idx="1651">
                  <c:v>6.7109999999999985</c:v>
                </c:pt>
                <c:pt idx="1652">
                  <c:v>6.722999999999999</c:v>
                </c:pt>
                <c:pt idx="1653">
                  <c:v>6.7340000000000018</c:v>
                </c:pt>
                <c:pt idx="1654">
                  <c:v>6.745000000000001</c:v>
                </c:pt>
                <c:pt idx="1655">
                  <c:v>6.7570000000000014</c:v>
                </c:pt>
                <c:pt idx="1656">
                  <c:v>6.7680000000000007</c:v>
                </c:pt>
                <c:pt idx="1657">
                  <c:v>6.7789999999999999</c:v>
                </c:pt>
                <c:pt idx="1658">
                  <c:v>6.7910000000000004</c:v>
                </c:pt>
                <c:pt idx="1659">
                  <c:v>6.8019999999999996</c:v>
                </c:pt>
                <c:pt idx="1660">
                  <c:v>6.8129999999999988</c:v>
                </c:pt>
                <c:pt idx="1661">
                  <c:v>6.8249999999999993</c:v>
                </c:pt>
                <c:pt idx="1662">
                  <c:v>6.8359999999999985</c:v>
                </c:pt>
                <c:pt idx="1663">
                  <c:v>6.8470000000000013</c:v>
                </c:pt>
                <c:pt idx="1664">
                  <c:v>6.8590000000000018</c:v>
                </c:pt>
                <c:pt idx="1665">
                  <c:v>6.870000000000001</c:v>
                </c:pt>
                <c:pt idx="1666">
                  <c:v>6.8810000000000002</c:v>
                </c:pt>
                <c:pt idx="1667">
                  <c:v>6.8930000000000007</c:v>
                </c:pt>
                <c:pt idx="1668">
                  <c:v>6.9039999999999999</c:v>
                </c:pt>
                <c:pt idx="1669">
                  <c:v>6.9149999999999991</c:v>
                </c:pt>
                <c:pt idx="1670">
                  <c:v>6.9269999999999996</c:v>
                </c:pt>
                <c:pt idx="1671">
                  <c:v>6.9379999999999988</c:v>
                </c:pt>
                <c:pt idx="1672">
                  <c:v>6.9490000000000016</c:v>
                </c:pt>
                <c:pt idx="1673">
                  <c:v>6.9609999999999985</c:v>
                </c:pt>
                <c:pt idx="1674">
                  <c:v>6.9720000000000013</c:v>
                </c:pt>
                <c:pt idx="1675">
                  <c:v>6.9830000000000005</c:v>
                </c:pt>
                <c:pt idx="1676">
                  <c:v>6.995000000000001</c:v>
                </c:pt>
                <c:pt idx="1677">
                  <c:v>7.0060000000000002</c:v>
                </c:pt>
                <c:pt idx="1678">
                  <c:v>7.0169999999999995</c:v>
                </c:pt>
                <c:pt idx="1679">
                  <c:v>7.0289999999999999</c:v>
                </c:pt>
                <c:pt idx="1680">
                  <c:v>7.0399999999999991</c:v>
                </c:pt>
                <c:pt idx="1681">
                  <c:v>7.0509999999999984</c:v>
                </c:pt>
                <c:pt idx="1682">
                  <c:v>7.0629999999999988</c:v>
                </c:pt>
                <c:pt idx="1683">
                  <c:v>7.0740000000000016</c:v>
                </c:pt>
                <c:pt idx="1684">
                  <c:v>7.0850000000000009</c:v>
                </c:pt>
                <c:pt idx="1685">
                  <c:v>7.0970000000000013</c:v>
                </c:pt>
                <c:pt idx="1686">
                  <c:v>7.1080000000000005</c:v>
                </c:pt>
                <c:pt idx="1687">
                  <c:v>7.1189999999999998</c:v>
                </c:pt>
                <c:pt idx="1688">
                  <c:v>7.1310000000000002</c:v>
                </c:pt>
                <c:pt idx="1689">
                  <c:v>7.1419999999999995</c:v>
                </c:pt>
                <c:pt idx="1690">
                  <c:v>7.1529999999999987</c:v>
                </c:pt>
                <c:pt idx="1691">
                  <c:v>7.1649999999999991</c:v>
                </c:pt>
                <c:pt idx="1692">
                  <c:v>7.1759999999999984</c:v>
                </c:pt>
                <c:pt idx="1693">
                  <c:v>7.1870000000000012</c:v>
                </c:pt>
                <c:pt idx="1694">
                  <c:v>7.1990000000000016</c:v>
                </c:pt>
                <c:pt idx="1695">
                  <c:v>7.2100000000000009</c:v>
                </c:pt>
                <c:pt idx="1696">
                  <c:v>7.2210000000000001</c:v>
                </c:pt>
                <c:pt idx="1697">
                  <c:v>7.2330000000000005</c:v>
                </c:pt>
                <c:pt idx="1698">
                  <c:v>7.2439999999999998</c:v>
                </c:pt>
                <c:pt idx="1699">
                  <c:v>7.254999999999999</c:v>
                </c:pt>
                <c:pt idx="1700">
                  <c:v>7.2669999999999995</c:v>
                </c:pt>
                <c:pt idx="1701">
                  <c:v>7.2779999999999987</c:v>
                </c:pt>
                <c:pt idx="1702">
                  <c:v>7.2890000000000015</c:v>
                </c:pt>
                <c:pt idx="1703">
                  <c:v>7.3009999999999984</c:v>
                </c:pt>
                <c:pt idx="1704">
                  <c:v>7.3120000000000012</c:v>
                </c:pt>
                <c:pt idx="1705">
                  <c:v>7.3230000000000004</c:v>
                </c:pt>
                <c:pt idx="1706">
                  <c:v>7.3350000000000009</c:v>
                </c:pt>
                <c:pt idx="1707">
                  <c:v>7.3460000000000001</c:v>
                </c:pt>
                <c:pt idx="1708">
                  <c:v>7.3569999999999993</c:v>
                </c:pt>
                <c:pt idx="1709">
                  <c:v>7.3689999999999998</c:v>
                </c:pt>
                <c:pt idx="1710">
                  <c:v>7.379999999999999</c:v>
                </c:pt>
                <c:pt idx="1711">
                  <c:v>7.3909999999999982</c:v>
                </c:pt>
                <c:pt idx="1712">
                  <c:v>7.4029999999999987</c:v>
                </c:pt>
                <c:pt idx="1713">
                  <c:v>7.4140000000000015</c:v>
                </c:pt>
                <c:pt idx="1714">
                  <c:v>7.4250000000000007</c:v>
                </c:pt>
                <c:pt idx="1715">
                  <c:v>7.4370000000000012</c:v>
                </c:pt>
                <c:pt idx="1716">
                  <c:v>7.4480000000000004</c:v>
                </c:pt>
                <c:pt idx="1717">
                  <c:v>7.4589999999999996</c:v>
                </c:pt>
                <c:pt idx="1718">
                  <c:v>7.4710000000000001</c:v>
                </c:pt>
                <c:pt idx="1719">
                  <c:v>7.4819999999999993</c:v>
                </c:pt>
                <c:pt idx="1720">
                  <c:v>7.4929999999999986</c:v>
                </c:pt>
                <c:pt idx="1721">
                  <c:v>7.504999999999999</c:v>
                </c:pt>
                <c:pt idx="1722">
                  <c:v>7.5159999999999982</c:v>
                </c:pt>
                <c:pt idx="1723">
                  <c:v>7.527000000000001</c:v>
                </c:pt>
                <c:pt idx="1724">
                  <c:v>7.5390000000000015</c:v>
                </c:pt>
                <c:pt idx="1725">
                  <c:v>7.5500000000000007</c:v>
                </c:pt>
                <c:pt idx="1726">
                  <c:v>7.5609999999999999</c:v>
                </c:pt>
                <c:pt idx="1727">
                  <c:v>7.5730000000000004</c:v>
                </c:pt>
                <c:pt idx="1728">
                  <c:v>7.5839999999999996</c:v>
                </c:pt>
                <c:pt idx="1729">
                  <c:v>7.5949999999999989</c:v>
                </c:pt>
                <c:pt idx="1730">
                  <c:v>7.6069999999999993</c:v>
                </c:pt>
                <c:pt idx="1731">
                  <c:v>7.6179999999999986</c:v>
                </c:pt>
                <c:pt idx="1732">
                  <c:v>7.6290000000000013</c:v>
                </c:pt>
                <c:pt idx="1733">
                  <c:v>7.6409999999999982</c:v>
                </c:pt>
                <c:pt idx="1734">
                  <c:v>7.652000000000001</c:v>
                </c:pt>
                <c:pt idx="1735">
                  <c:v>7.6630000000000003</c:v>
                </c:pt>
                <c:pt idx="1736">
                  <c:v>7.6750000000000007</c:v>
                </c:pt>
                <c:pt idx="1737">
                  <c:v>7.6859999999999999</c:v>
                </c:pt>
                <c:pt idx="1738">
                  <c:v>7.6969999999999992</c:v>
                </c:pt>
                <c:pt idx="1739">
                  <c:v>7.7089999999999996</c:v>
                </c:pt>
                <c:pt idx="1740">
                  <c:v>7.7199999999999989</c:v>
                </c:pt>
                <c:pt idx="1741">
                  <c:v>7.7310000000000016</c:v>
                </c:pt>
                <c:pt idx="1742">
                  <c:v>7.7429999999999986</c:v>
                </c:pt>
                <c:pt idx="1743">
                  <c:v>7.7540000000000013</c:v>
                </c:pt>
                <c:pt idx="1744">
                  <c:v>7.7650000000000006</c:v>
                </c:pt>
                <c:pt idx="1745">
                  <c:v>7.777000000000001</c:v>
                </c:pt>
                <c:pt idx="1746">
                  <c:v>7.7880000000000003</c:v>
                </c:pt>
                <c:pt idx="1747">
                  <c:v>7.7989999999999995</c:v>
                </c:pt>
                <c:pt idx="1748">
                  <c:v>7.8109999999999999</c:v>
                </c:pt>
                <c:pt idx="1749">
                  <c:v>7.8219999999999992</c:v>
                </c:pt>
                <c:pt idx="1750">
                  <c:v>7.8329999999999984</c:v>
                </c:pt>
                <c:pt idx="1751">
                  <c:v>7.8449999999999989</c:v>
                </c:pt>
                <c:pt idx="1752">
                  <c:v>7.8560000000000016</c:v>
                </c:pt>
                <c:pt idx="1753">
                  <c:v>7.8670000000000009</c:v>
                </c:pt>
                <c:pt idx="1754">
                  <c:v>7.8790000000000013</c:v>
                </c:pt>
                <c:pt idx="1755">
                  <c:v>7.8900000000000006</c:v>
                </c:pt>
                <c:pt idx="1756">
                  <c:v>7.9009999999999998</c:v>
                </c:pt>
                <c:pt idx="1757">
                  <c:v>7.9130000000000003</c:v>
                </c:pt>
                <c:pt idx="1758">
                  <c:v>7.9239999999999995</c:v>
                </c:pt>
                <c:pt idx="1759">
                  <c:v>7.9349999999999987</c:v>
                </c:pt>
                <c:pt idx="1760">
                  <c:v>7.9469999999999992</c:v>
                </c:pt>
                <c:pt idx="1761">
                  <c:v>7.9579999999999984</c:v>
                </c:pt>
                <c:pt idx="1762">
                  <c:v>7.9690000000000012</c:v>
                </c:pt>
                <c:pt idx="1763">
                  <c:v>7.9810000000000016</c:v>
                </c:pt>
                <c:pt idx="1764">
                  <c:v>7.9920000000000009</c:v>
                </c:pt>
                <c:pt idx="1765">
                  <c:v>8.0030000000000001</c:v>
                </c:pt>
                <c:pt idx="1766">
                  <c:v>8.0150000000000006</c:v>
                </c:pt>
                <c:pt idx="1767">
                  <c:v>8.0259999999999998</c:v>
                </c:pt>
                <c:pt idx="1768">
                  <c:v>8.036999999999999</c:v>
                </c:pt>
                <c:pt idx="1769">
                  <c:v>8.0489999999999995</c:v>
                </c:pt>
                <c:pt idx="1770">
                  <c:v>8.0599999999999987</c:v>
                </c:pt>
                <c:pt idx="1771">
                  <c:v>8.0710000000000015</c:v>
                </c:pt>
                <c:pt idx="1772">
                  <c:v>8.0829999999999984</c:v>
                </c:pt>
                <c:pt idx="1773">
                  <c:v>8.0940000000000012</c:v>
                </c:pt>
                <c:pt idx="1774">
                  <c:v>8.1050000000000004</c:v>
                </c:pt>
                <c:pt idx="1775">
                  <c:v>8.1170000000000009</c:v>
                </c:pt>
                <c:pt idx="1776">
                  <c:v>8.1280000000000001</c:v>
                </c:pt>
                <c:pt idx="1777">
                  <c:v>8.1389999999999993</c:v>
                </c:pt>
                <c:pt idx="1778">
                  <c:v>8.1509999999999998</c:v>
                </c:pt>
                <c:pt idx="1779">
                  <c:v>8.161999999999999</c:v>
                </c:pt>
                <c:pt idx="1780">
                  <c:v>8.1729999999999983</c:v>
                </c:pt>
                <c:pt idx="1781">
                  <c:v>8.1849999999999987</c:v>
                </c:pt>
                <c:pt idx="1782">
                  <c:v>8.1960000000000015</c:v>
                </c:pt>
                <c:pt idx="1783">
                  <c:v>8.2070000000000007</c:v>
                </c:pt>
                <c:pt idx="1784">
                  <c:v>8.2190000000000012</c:v>
                </c:pt>
                <c:pt idx="1785">
                  <c:v>8.23</c:v>
                </c:pt>
                <c:pt idx="1786">
                  <c:v>8.2409999999999997</c:v>
                </c:pt>
                <c:pt idx="1787">
                  <c:v>8.2530000000000001</c:v>
                </c:pt>
                <c:pt idx="1788">
                  <c:v>8.2639999999999993</c:v>
                </c:pt>
                <c:pt idx="1789">
                  <c:v>8.2749999999999986</c:v>
                </c:pt>
                <c:pt idx="1790">
                  <c:v>8.286999999999999</c:v>
                </c:pt>
                <c:pt idx="1791">
                  <c:v>8.2979999999999983</c:v>
                </c:pt>
                <c:pt idx="1792">
                  <c:v>8.3090000000000011</c:v>
                </c:pt>
                <c:pt idx="1793">
                  <c:v>8.3210000000000015</c:v>
                </c:pt>
                <c:pt idx="1794">
                  <c:v>8.3320000000000007</c:v>
                </c:pt>
                <c:pt idx="1795">
                  <c:v>8.343</c:v>
                </c:pt>
                <c:pt idx="1796">
                  <c:v>8.3550000000000004</c:v>
                </c:pt>
                <c:pt idx="1797">
                  <c:v>8.3659999999999997</c:v>
                </c:pt>
                <c:pt idx="1798">
                  <c:v>8.3769999999999989</c:v>
                </c:pt>
                <c:pt idx="1799">
                  <c:v>8.3889999999999993</c:v>
                </c:pt>
                <c:pt idx="1800">
                  <c:v>8.3999999999999986</c:v>
                </c:pt>
                <c:pt idx="1801">
                  <c:v>8.4110000000000014</c:v>
                </c:pt>
                <c:pt idx="1802">
                  <c:v>8.4229999999999983</c:v>
                </c:pt>
                <c:pt idx="1803">
                  <c:v>8.4340000000000011</c:v>
                </c:pt>
                <c:pt idx="1804">
                  <c:v>8.4450000000000003</c:v>
                </c:pt>
                <c:pt idx="1805">
                  <c:v>8.4570000000000007</c:v>
                </c:pt>
                <c:pt idx="1806">
                  <c:v>8.468</c:v>
                </c:pt>
                <c:pt idx="1807">
                  <c:v>8.4789999999999992</c:v>
                </c:pt>
                <c:pt idx="1808">
                  <c:v>8.4909999999999997</c:v>
                </c:pt>
                <c:pt idx="1809">
                  <c:v>8.5019999999999989</c:v>
                </c:pt>
                <c:pt idx="1810">
                  <c:v>8.5130000000000017</c:v>
                </c:pt>
                <c:pt idx="1811">
                  <c:v>8.5249999999999986</c:v>
                </c:pt>
                <c:pt idx="1812">
                  <c:v>8.5360000000000014</c:v>
                </c:pt>
                <c:pt idx="1813">
                  <c:v>8.5470000000000006</c:v>
                </c:pt>
                <c:pt idx="1814">
                  <c:v>8.5590000000000011</c:v>
                </c:pt>
                <c:pt idx="1815">
                  <c:v>8.57</c:v>
                </c:pt>
                <c:pt idx="1816">
                  <c:v>8.5809999999999995</c:v>
                </c:pt>
                <c:pt idx="1817">
                  <c:v>8.593</c:v>
                </c:pt>
                <c:pt idx="1818">
                  <c:v>8.6039999999999992</c:v>
                </c:pt>
                <c:pt idx="1819">
                  <c:v>8.6149999999999984</c:v>
                </c:pt>
                <c:pt idx="1820">
                  <c:v>8.6269999999999989</c:v>
                </c:pt>
                <c:pt idx="1821">
                  <c:v>8.6380000000000017</c:v>
                </c:pt>
                <c:pt idx="1822">
                  <c:v>8.6490000000000009</c:v>
                </c:pt>
                <c:pt idx="1823">
                  <c:v>8.6610000000000014</c:v>
                </c:pt>
                <c:pt idx="1824">
                  <c:v>8.6720000000000006</c:v>
                </c:pt>
                <c:pt idx="1825">
                  <c:v>8.6829999999999998</c:v>
                </c:pt>
                <c:pt idx="1826">
                  <c:v>8.6950000000000003</c:v>
                </c:pt>
                <c:pt idx="1827">
                  <c:v>8.7059999999999995</c:v>
                </c:pt>
                <c:pt idx="1828">
                  <c:v>8.7169999999999987</c:v>
                </c:pt>
                <c:pt idx="1829">
                  <c:v>8.7289999999999992</c:v>
                </c:pt>
                <c:pt idx="1830">
                  <c:v>8.7399999999999984</c:v>
                </c:pt>
                <c:pt idx="1831">
                  <c:v>8.7510000000000012</c:v>
                </c:pt>
                <c:pt idx="1832">
                  <c:v>8.7630000000000017</c:v>
                </c:pt>
                <c:pt idx="1833">
                  <c:v>8.7740000000000009</c:v>
                </c:pt>
                <c:pt idx="1834">
                  <c:v>8.7850000000000001</c:v>
                </c:pt>
                <c:pt idx="1835">
                  <c:v>8.7970000000000006</c:v>
                </c:pt>
                <c:pt idx="1836">
                  <c:v>8.8079999999999998</c:v>
                </c:pt>
                <c:pt idx="1837">
                  <c:v>8.8189999999999991</c:v>
                </c:pt>
                <c:pt idx="1838">
                  <c:v>8.8309999999999995</c:v>
                </c:pt>
                <c:pt idx="1839">
                  <c:v>8.8419999999999987</c:v>
                </c:pt>
                <c:pt idx="1840">
                  <c:v>8.8530000000000015</c:v>
                </c:pt>
                <c:pt idx="1841">
                  <c:v>8.8649999999999984</c:v>
                </c:pt>
                <c:pt idx="1842">
                  <c:v>8.8760000000000012</c:v>
                </c:pt>
                <c:pt idx="1843">
                  <c:v>8.8870000000000005</c:v>
                </c:pt>
                <c:pt idx="1844">
                  <c:v>8.8990000000000009</c:v>
                </c:pt>
                <c:pt idx="1845">
                  <c:v>8.91</c:v>
                </c:pt>
                <c:pt idx="1846">
                  <c:v>8.9209999999999994</c:v>
                </c:pt>
                <c:pt idx="1847">
                  <c:v>8.9329999999999998</c:v>
                </c:pt>
                <c:pt idx="1848">
                  <c:v>8.9439999999999991</c:v>
                </c:pt>
                <c:pt idx="1849">
                  <c:v>8.9549999999999983</c:v>
                </c:pt>
                <c:pt idx="1850">
                  <c:v>8.9669999999999987</c:v>
                </c:pt>
                <c:pt idx="1851">
                  <c:v>8.9780000000000015</c:v>
                </c:pt>
                <c:pt idx="1852">
                  <c:v>8.9890000000000008</c:v>
                </c:pt>
                <c:pt idx="1853">
                  <c:v>9.0010000000000012</c:v>
                </c:pt>
                <c:pt idx="1854">
                  <c:v>9.0120000000000005</c:v>
                </c:pt>
                <c:pt idx="1855">
                  <c:v>9.0229999999999997</c:v>
                </c:pt>
                <c:pt idx="1856">
                  <c:v>9.0350000000000001</c:v>
                </c:pt>
                <c:pt idx="1857">
                  <c:v>9.0459999999999994</c:v>
                </c:pt>
                <c:pt idx="1858">
                  <c:v>9.0569999999999986</c:v>
                </c:pt>
                <c:pt idx="1859">
                  <c:v>9.0689999999999991</c:v>
                </c:pt>
                <c:pt idx="1860">
                  <c:v>9.0799999999999983</c:v>
                </c:pt>
                <c:pt idx="1861">
                  <c:v>9.0910000000000011</c:v>
                </c:pt>
                <c:pt idx="1862">
                  <c:v>9.1030000000000015</c:v>
                </c:pt>
                <c:pt idx="1863">
                  <c:v>9.1140000000000008</c:v>
                </c:pt>
                <c:pt idx="1864">
                  <c:v>9.125</c:v>
                </c:pt>
                <c:pt idx="1865">
                  <c:v>9.1370000000000005</c:v>
                </c:pt>
                <c:pt idx="1866">
                  <c:v>9.1479999999999997</c:v>
                </c:pt>
                <c:pt idx="1867">
                  <c:v>9.1589999999999989</c:v>
                </c:pt>
                <c:pt idx="1868">
                  <c:v>9.1709999999999994</c:v>
                </c:pt>
                <c:pt idx="1869">
                  <c:v>9.1819999999999986</c:v>
                </c:pt>
                <c:pt idx="1870">
                  <c:v>9.1930000000000014</c:v>
                </c:pt>
                <c:pt idx="1871">
                  <c:v>9.2049999999999983</c:v>
                </c:pt>
                <c:pt idx="1872">
                  <c:v>9.2160000000000011</c:v>
                </c:pt>
                <c:pt idx="1873">
                  <c:v>9.2270000000000003</c:v>
                </c:pt>
                <c:pt idx="1874">
                  <c:v>9.2390000000000008</c:v>
                </c:pt>
                <c:pt idx="1875">
                  <c:v>9.25</c:v>
                </c:pt>
                <c:pt idx="1876">
                  <c:v>9.2609999999999992</c:v>
                </c:pt>
                <c:pt idx="1877">
                  <c:v>9.2729999999999997</c:v>
                </c:pt>
                <c:pt idx="1878">
                  <c:v>9.2839999999999989</c:v>
                </c:pt>
                <c:pt idx="1879">
                  <c:v>9.2950000000000017</c:v>
                </c:pt>
                <c:pt idx="1880">
                  <c:v>9.3069999999999986</c:v>
                </c:pt>
                <c:pt idx="1881">
                  <c:v>9.3180000000000014</c:v>
                </c:pt>
                <c:pt idx="1882">
                  <c:v>9.3290000000000006</c:v>
                </c:pt>
                <c:pt idx="1883">
                  <c:v>9.3410000000000011</c:v>
                </c:pt>
                <c:pt idx="1884">
                  <c:v>9.3520000000000003</c:v>
                </c:pt>
                <c:pt idx="1885">
                  <c:v>9.3629999999999995</c:v>
                </c:pt>
                <c:pt idx="1886">
                  <c:v>9.375</c:v>
                </c:pt>
                <c:pt idx="1887">
                  <c:v>9.3859999999999992</c:v>
                </c:pt>
                <c:pt idx="1888">
                  <c:v>9.3969999999999985</c:v>
                </c:pt>
                <c:pt idx="1889">
                  <c:v>9.4089999999999989</c:v>
                </c:pt>
                <c:pt idx="1890">
                  <c:v>9.4200000000000017</c:v>
                </c:pt>
                <c:pt idx="1891">
                  <c:v>9.4310000000000009</c:v>
                </c:pt>
                <c:pt idx="1892">
                  <c:v>9.4430000000000014</c:v>
                </c:pt>
                <c:pt idx="1893">
                  <c:v>9.4540000000000006</c:v>
                </c:pt>
                <c:pt idx="1894">
                  <c:v>9.4649999999999999</c:v>
                </c:pt>
                <c:pt idx="1895">
                  <c:v>9.4770000000000003</c:v>
                </c:pt>
                <c:pt idx="1896">
                  <c:v>9.4879999999999995</c:v>
                </c:pt>
                <c:pt idx="1897">
                  <c:v>9.4989999999999988</c:v>
                </c:pt>
                <c:pt idx="1898">
                  <c:v>9.5109999999999992</c:v>
                </c:pt>
                <c:pt idx="1899">
                  <c:v>9.5219999999999985</c:v>
                </c:pt>
                <c:pt idx="1900">
                  <c:v>9.5330000000000013</c:v>
                </c:pt>
                <c:pt idx="1901">
                  <c:v>9.5450000000000017</c:v>
                </c:pt>
                <c:pt idx="1902">
                  <c:v>9.5560000000000009</c:v>
                </c:pt>
                <c:pt idx="1903">
                  <c:v>9.5670000000000002</c:v>
                </c:pt>
                <c:pt idx="1904">
                  <c:v>9.5790000000000006</c:v>
                </c:pt>
                <c:pt idx="1905">
                  <c:v>9.59</c:v>
                </c:pt>
                <c:pt idx="1906">
                  <c:v>9.6009999999999991</c:v>
                </c:pt>
                <c:pt idx="1907">
                  <c:v>9.6129999999999995</c:v>
                </c:pt>
                <c:pt idx="1908">
                  <c:v>9.6239999999999988</c:v>
                </c:pt>
                <c:pt idx="1909">
                  <c:v>9.6350000000000016</c:v>
                </c:pt>
                <c:pt idx="1910">
                  <c:v>9.6469999999999985</c:v>
                </c:pt>
                <c:pt idx="1911">
                  <c:v>9.6580000000000013</c:v>
                </c:pt>
                <c:pt idx="1912">
                  <c:v>9.6690000000000005</c:v>
                </c:pt>
                <c:pt idx="1913">
                  <c:v>9.6810000000000009</c:v>
                </c:pt>
                <c:pt idx="1914">
                  <c:v>9.6920000000000002</c:v>
                </c:pt>
                <c:pt idx="1915">
                  <c:v>9.7029999999999994</c:v>
                </c:pt>
                <c:pt idx="1916">
                  <c:v>9.7149999999999999</c:v>
                </c:pt>
                <c:pt idx="1917">
                  <c:v>9.7259999999999991</c:v>
                </c:pt>
                <c:pt idx="1918">
                  <c:v>9.7369999999999983</c:v>
                </c:pt>
                <c:pt idx="1919">
                  <c:v>9.7489999999999988</c:v>
                </c:pt>
                <c:pt idx="1920">
                  <c:v>9.7600000000000016</c:v>
                </c:pt>
                <c:pt idx="1921">
                  <c:v>9.7710000000000008</c:v>
                </c:pt>
                <c:pt idx="1922">
                  <c:v>9.7830000000000013</c:v>
                </c:pt>
                <c:pt idx="1923">
                  <c:v>9.7940000000000005</c:v>
                </c:pt>
                <c:pt idx="1924">
                  <c:v>9.8049999999999997</c:v>
                </c:pt>
                <c:pt idx="1925">
                  <c:v>9.8170000000000002</c:v>
                </c:pt>
                <c:pt idx="1926">
                  <c:v>9.8279999999999994</c:v>
                </c:pt>
                <c:pt idx="1927">
                  <c:v>9.8389999999999986</c:v>
                </c:pt>
                <c:pt idx="1928">
                  <c:v>9.8509999999999991</c:v>
                </c:pt>
                <c:pt idx="1929">
                  <c:v>9.8619999999999983</c:v>
                </c:pt>
                <c:pt idx="1930">
                  <c:v>9.8730000000000011</c:v>
                </c:pt>
                <c:pt idx="1931">
                  <c:v>9.8850000000000016</c:v>
                </c:pt>
                <c:pt idx="1932">
                  <c:v>9.8960000000000008</c:v>
                </c:pt>
                <c:pt idx="1933">
                  <c:v>9.907</c:v>
                </c:pt>
                <c:pt idx="1934">
                  <c:v>9.9190000000000005</c:v>
                </c:pt>
                <c:pt idx="1935">
                  <c:v>9.93</c:v>
                </c:pt>
                <c:pt idx="1936">
                  <c:v>9.9409999999999989</c:v>
                </c:pt>
                <c:pt idx="1937">
                  <c:v>9.9529999999999994</c:v>
                </c:pt>
                <c:pt idx="1938">
                  <c:v>9.9639999999999986</c:v>
                </c:pt>
                <c:pt idx="1939">
                  <c:v>9.9750000000000014</c:v>
                </c:pt>
                <c:pt idx="1940">
                  <c:v>9.9869999999999983</c:v>
                </c:pt>
                <c:pt idx="1941">
                  <c:v>9.9980000000000011</c:v>
                </c:pt>
                <c:pt idx="1942">
                  <c:v>10.009</c:v>
                </c:pt>
                <c:pt idx="1943">
                  <c:v>10.021000000000001</c:v>
                </c:pt>
                <c:pt idx="1944">
                  <c:v>10.032</c:v>
                </c:pt>
                <c:pt idx="1945">
                  <c:v>10.042999999999999</c:v>
                </c:pt>
                <c:pt idx="1946">
                  <c:v>10.055</c:v>
                </c:pt>
                <c:pt idx="1947">
                  <c:v>10.065999999999999</c:v>
                </c:pt>
                <c:pt idx="1948">
                  <c:v>10.077000000000002</c:v>
                </c:pt>
                <c:pt idx="1949">
                  <c:v>10.088999999999999</c:v>
                </c:pt>
                <c:pt idx="1950">
                  <c:v>10.100000000000001</c:v>
                </c:pt>
                <c:pt idx="1951">
                  <c:v>10.111000000000001</c:v>
                </c:pt>
                <c:pt idx="1952">
                  <c:v>10.123000000000001</c:v>
                </c:pt>
                <c:pt idx="1953">
                  <c:v>10.134</c:v>
                </c:pt>
                <c:pt idx="1954">
                  <c:v>10.145</c:v>
                </c:pt>
                <c:pt idx="1955">
                  <c:v>10.157</c:v>
                </c:pt>
                <c:pt idx="1956">
                  <c:v>10.167999999999999</c:v>
                </c:pt>
                <c:pt idx="1957">
                  <c:v>10.178999999999998</c:v>
                </c:pt>
                <c:pt idx="1958">
                  <c:v>10.190999999999999</c:v>
                </c:pt>
                <c:pt idx="1959">
                  <c:v>10.202000000000002</c:v>
                </c:pt>
                <c:pt idx="1960">
                  <c:v>10.213000000000001</c:v>
                </c:pt>
                <c:pt idx="1961">
                  <c:v>10.225000000000001</c:v>
                </c:pt>
                <c:pt idx="1962">
                  <c:v>10.236000000000001</c:v>
                </c:pt>
                <c:pt idx="1963">
                  <c:v>10.247</c:v>
                </c:pt>
                <c:pt idx="1964">
                  <c:v>10.259</c:v>
                </c:pt>
                <c:pt idx="1965">
                  <c:v>10.27</c:v>
                </c:pt>
                <c:pt idx="1966">
                  <c:v>10.280999999999999</c:v>
                </c:pt>
                <c:pt idx="1967">
                  <c:v>10.292999999999999</c:v>
                </c:pt>
                <c:pt idx="1968">
                  <c:v>10.303999999999998</c:v>
                </c:pt>
                <c:pt idx="1969">
                  <c:v>10.315000000000001</c:v>
                </c:pt>
                <c:pt idx="1970">
                  <c:v>10.327000000000002</c:v>
                </c:pt>
                <c:pt idx="1971">
                  <c:v>10.338000000000001</c:v>
                </c:pt>
                <c:pt idx="1972">
                  <c:v>10.349</c:v>
                </c:pt>
                <c:pt idx="1973">
                  <c:v>10.361000000000001</c:v>
                </c:pt>
                <c:pt idx="1974">
                  <c:v>10.372</c:v>
                </c:pt>
                <c:pt idx="1975">
                  <c:v>10.382999999999999</c:v>
                </c:pt>
                <c:pt idx="1976">
                  <c:v>10.395</c:v>
                </c:pt>
                <c:pt idx="1977">
                  <c:v>10.405999999999999</c:v>
                </c:pt>
                <c:pt idx="1978">
                  <c:v>10.417000000000002</c:v>
                </c:pt>
                <c:pt idx="1979">
                  <c:v>10.428999999999998</c:v>
                </c:pt>
                <c:pt idx="1980">
                  <c:v>10.440000000000001</c:v>
                </c:pt>
                <c:pt idx="1981">
                  <c:v>10.451000000000001</c:v>
                </c:pt>
                <c:pt idx="1982">
                  <c:v>10.463000000000001</c:v>
                </c:pt>
                <c:pt idx="1983">
                  <c:v>10.474</c:v>
                </c:pt>
                <c:pt idx="1984">
                  <c:v>10.484999999999999</c:v>
                </c:pt>
                <c:pt idx="1985">
                  <c:v>10.497</c:v>
                </c:pt>
                <c:pt idx="1986">
                  <c:v>10.507999999999999</c:v>
                </c:pt>
                <c:pt idx="1987">
                  <c:v>10.518999999999998</c:v>
                </c:pt>
                <c:pt idx="1988">
                  <c:v>10.530999999999999</c:v>
                </c:pt>
                <c:pt idx="1989">
                  <c:v>10.542000000000002</c:v>
                </c:pt>
                <c:pt idx="1990">
                  <c:v>10.553000000000001</c:v>
                </c:pt>
                <c:pt idx="1991">
                  <c:v>10.565000000000001</c:v>
                </c:pt>
                <c:pt idx="1992">
                  <c:v>10.576000000000001</c:v>
                </c:pt>
                <c:pt idx="1993">
                  <c:v>10.587</c:v>
                </c:pt>
                <c:pt idx="1994">
                  <c:v>10.599</c:v>
                </c:pt>
                <c:pt idx="1995">
                  <c:v>10.61</c:v>
                </c:pt>
                <c:pt idx="1996">
                  <c:v>10.620999999999999</c:v>
                </c:pt>
                <c:pt idx="1997">
                  <c:v>10.632999999999999</c:v>
                </c:pt>
                <c:pt idx="1998">
                  <c:v>10.643999999999998</c:v>
                </c:pt>
                <c:pt idx="1999">
                  <c:v>10.655000000000001</c:v>
                </c:pt>
                <c:pt idx="2000">
                  <c:v>10.667000000000002</c:v>
                </c:pt>
                <c:pt idx="2001">
                  <c:v>10.678000000000001</c:v>
                </c:pt>
                <c:pt idx="2002">
                  <c:v>10.689</c:v>
                </c:pt>
                <c:pt idx="2003">
                  <c:v>10.701000000000001</c:v>
                </c:pt>
                <c:pt idx="2004">
                  <c:v>10.712</c:v>
                </c:pt>
                <c:pt idx="2005">
                  <c:v>10.722999999999999</c:v>
                </c:pt>
                <c:pt idx="2006">
                  <c:v>10.734999999999999</c:v>
                </c:pt>
                <c:pt idx="2007">
                  <c:v>10.745999999999999</c:v>
                </c:pt>
                <c:pt idx="2008">
                  <c:v>10.757000000000001</c:v>
                </c:pt>
                <c:pt idx="2009">
                  <c:v>10.768999999999998</c:v>
                </c:pt>
                <c:pt idx="2010">
                  <c:v>10.780000000000001</c:v>
                </c:pt>
                <c:pt idx="2011">
                  <c:v>10.791</c:v>
                </c:pt>
                <c:pt idx="2012">
                  <c:v>10.803000000000001</c:v>
                </c:pt>
                <c:pt idx="2013">
                  <c:v>10.814</c:v>
                </c:pt>
                <c:pt idx="2014">
                  <c:v>10.824999999999999</c:v>
                </c:pt>
                <c:pt idx="2015">
                  <c:v>10.837</c:v>
                </c:pt>
                <c:pt idx="2016">
                  <c:v>10.847999999999999</c:v>
                </c:pt>
                <c:pt idx="2017">
                  <c:v>10.859000000000002</c:v>
                </c:pt>
                <c:pt idx="2018">
                  <c:v>10.870999999999999</c:v>
                </c:pt>
                <c:pt idx="2019">
                  <c:v>10.882000000000001</c:v>
                </c:pt>
                <c:pt idx="2020">
                  <c:v>10.893000000000001</c:v>
                </c:pt>
                <c:pt idx="2021">
                  <c:v>10.905000000000001</c:v>
                </c:pt>
                <c:pt idx="2022">
                  <c:v>10.916</c:v>
                </c:pt>
                <c:pt idx="2023">
                  <c:v>10.927</c:v>
                </c:pt>
                <c:pt idx="2024">
                  <c:v>10.939</c:v>
                </c:pt>
                <c:pt idx="2025">
                  <c:v>10.95</c:v>
                </c:pt>
                <c:pt idx="2026">
                  <c:v>10.960999999999999</c:v>
                </c:pt>
                <c:pt idx="2027">
                  <c:v>10.972999999999999</c:v>
                </c:pt>
                <c:pt idx="2028">
                  <c:v>10.984000000000002</c:v>
                </c:pt>
                <c:pt idx="2029">
                  <c:v>10.995000000000001</c:v>
                </c:pt>
                <c:pt idx="2030">
                  <c:v>11.007000000000001</c:v>
                </c:pt>
                <c:pt idx="2031">
                  <c:v>11.018000000000001</c:v>
                </c:pt>
                <c:pt idx="2032">
                  <c:v>11.029</c:v>
                </c:pt>
                <c:pt idx="2033">
                  <c:v>11.041</c:v>
                </c:pt>
                <c:pt idx="2034">
                  <c:v>11.052</c:v>
                </c:pt>
                <c:pt idx="2035">
                  <c:v>11.062999999999999</c:v>
                </c:pt>
                <c:pt idx="2036">
                  <c:v>11.074999999999999</c:v>
                </c:pt>
                <c:pt idx="2037">
                  <c:v>11.085999999999999</c:v>
                </c:pt>
                <c:pt idx="2038">
                  <c:v>11.097000000000001</c:v>
                </c:pt>
                <c:pt idx="2039">
                  <c:v>11.109000000000002</c:v>
                </c:pt>
                <c:pt idx="2040">
                  <c:v>11.120000000000001</c:v>
                </c:pt>
                <c:pt idx="2041">
                  <c:v>11.131</c:v>
                </c:pt>
                <c:pt idx="2042">
                  <c:v>11.143000000000001</c:v>
                </c:pt>
                <c:pt idx="2043">
                  <c:v>11.154</c:v>
                </c:pt>
                <c:pt idx="2044">
                  <c:v>11.164999999999999</c:v>
                </c:pt>
                <c:pt idx="2045">
                  <c:v>11.177</c:v>
                </c:pt>
                <c:pt idx="2046">
                  <c:v>11.187999999999999</c:v>
                </c:pt>
                <c:pt idx="2047">
                  <c:v>11.199000000000002</c:v>
                </c:pt>
                <c:pt idx="2048">
                  <c:v>11.210999999999999</c:v>
                </c:pt>
                <c:pt idx="2049">
                  <c:v>11.222000000000001</c:v>
                </c:pt>
                <c:pt idx="2050">
                  <c:v>11.233000000000001</c:v>
                </c:pt>
                <c:pt idx="2051">
                  <c:v>11.245000000000001</c:v>
                </c:pt>
                <c:pt idx="2052">
                  <c:v>11.256</c:v>
                </c:pt>
                <c:pt idx="2053">
                  <c:v>11.266999999999999</c:v>
                </c:pt>
                <c:pt idx="2054">
                  <c:v>11.279</c:v>
                </c:pt>
                <c:pt idx="2055">
                  <c:v>11.29</c:v>
                </c:pt>
                <c:pt idx="2056">
                  <c:v>11.300999999999998</c:v>
                </c:pt>
                <c:pt idx="2057">
                  <c:v>11.312999999999999</c:v>
                </c:pt>
                <c:pt idx="2058">
                  <c:v>11.324000000000002</c:v>
                </c:pt>
                <c:pt idx="2059">
                  <c:v>11.335000000000001</c:v>
                </c:pt>
                <c:pt idx="2060">
                  <c:v>11.347000000000001</c:v>
                </c:pt>
                <c:pt idx="2061">
                  <c:v>11.358000000000001</c:v>
                </c:pt>
                <c:pt idx="2062">
                  <c:v>11.369</c:v>
                </c:pt>
                <c:pt idx="2063">
                  <c:v>11.381</c:v>
                </c:pt>
                <c:pt idx="2064">
                  <c:v>11.391999999999999</c:v>
                </c:pt>
                <c:pt idx="2065">
                  <c:v>11.402999999999999</c:v>
                </c:pt>
                <c:pt idx="2066">
                  <c:v>11.414999999999999</c:v>
                </c:pt>
                <c:pt idx="2067">
                  <c:v>11.425999999999998</c:v>
                </c:pt>
                <c:pt idx="2068">
                  <c:v>11.437000000000001</c:v>
                </c:pt>
                <c:pt idx="2069">
                  <c:v>11.449000000000002</c:v>
                </c:pt>
                <c:pt idx="2070">
                  <c:v>11.46</c:v>
                </c:pt>
                <c:pt idx="2071">
                  <c:v>11.471</c:v>
                </c:pt>
                <c:pt idx="2072">
                  <c:v>11.483000000000001</c:v>
                </c:pt>
                <c:pt idx="2073">
                  <c:v>11.494</c:v>
                </c:pt>
                <c:pt idx="2074">
                  <c:v>11.504999999999999</c:v>
                </c:pt>
                <c:pt idx="2075">
                  <c:v>11.516999999999999</c:v>
                </c:pt>
                <c:pt idx="2076">
                  <c:v>11.527999999999999</c:v>
                </c:pt>
                <c:pt idx="2077">
                  <c:v>11.539000000000001</c:v>
                </c:pt>
                <c:pt idx="2078">
                  <c:v>11.550999999999998</c:v>
                </c:pt>
                <c:pt idx="2079">
                  <c:v>11.562000000000001</c:v>
                </c:pt>
                <c:pt idx="2080">
                  <c:v>11.573</c:v>
                </c:pt>
                <c:pt idx="2081">
                  <c:v>11.585000000000001</c:v>
                </c:pt>
                <c:pt idx="2082">
                  <c:v>11.596</c:v>
                </c:pt>
                <c:pt idx="2083">
                  <c:v>11.606999999999999</c:v>
                </c:pt>
                <c:pt idx="2084">
                  <c:v>11.619</c:v>
                </c:pt>
                <c:pt idx="2085">
                  <c:v>11.629999999999999</c:v>
                </c:pt>
                <c:pt idx="2086">
                  <c:v>11.640999999999998</c:v>
                </c:pt>
                <c:pt idx="2087">
                  <c:v>11.652999999999999</c:v>
                </c:pt>
                <c:pt idx="2088">
                  <c:v>11.664000000000001</c:v>
                </c:pt>
                <c:pt idx="2089">
                  <c:v>11.675000000000001</c:v>
                </c:pt>
                <c:pt idx="2090">
                  <c:v>11.687000000000001</c:v>
                </c:pt>
                <c:pt idx="2091">
                  <c:v>11.698</c:v>
                </c:pt>
                <c:pt idx="2092">
                  <c:v>11.709</c:v>
                </c:pt>
                <c:pt idx="2093">
                  <c:v>11.721</c:v>
                </c:pt>
                <c:pt idx="2094">
                  <c:v>11.731999999999999</c:v>
                </c:pt>
                <c:pt idx="2095">
                  <c:v>11.742999999999999</c:v>
                </c:pt>
                <c:pt idx="2096">
                  <c:v>11.754999999999999</c:v>
                </c:pt>
                <c:pt idx="2097">
                  <c:v>11.765999999999998</c:v>
                </c:pt>
                <c:pt idx="2098">
                  <c:v>11.777000000000001</c:v>
                </c:pt>
                <c:pt idx="2099">
                  <c:v>11.789000000000001</c:v>
                </c:pt>
                <c:pt idx="2100">
                  <c:v>11.8</c:v>
                </c:pt>
                <c:pt idx="2101">
                  <c:v>11.811</c:v>
                </c:pt>
                <c:pt idx="2102">
                  <c:v>11.823</c:v>
                </c:pt>
                <c:pt idx="2103">
                  <c:v>11.834</c:v>
                </c:pt>
                <c:pt idx="2104">
                  <c:v>11.844999999999999</c:v>
                </c:pt>
                <c:pt idx="2105">
                  <c:v>11.856999999999999</c:v>
                </c:pt>
                <c:pt idx="2106">
                  <c:v>11.867999999999999</c:v>
                </c:pt>
                <c:pt idx="2107">
                  <c:v>11.879000000000001</c:v>
                </c:pt>
                <c:pt idx="2108">
                  <c:v>11.890999999999998</c:v>
                </c:pt>
                <c:pt idx="2109">
                  <c:v>11.902000000000001</c:v>
                </c:pt>
                <c:pt idx="2110">
                  <c:v>11.913</c:v>
                </c:pt>
                <c:pt idx="2111">
                  <c:v>11.925000000000001</c:v>
                </c:pt>
                <c:pt idx="2112">
                  <c:v>11.936</c:v>
                </c:pt>
                <c:pt idx="2113">
                  <c:v>11.946999999999999</c:v>
                </c:pt>
                <c:pt idx="2114">
                  <c:v>11.959</c:v>
                </c:pt>
                <c:pt idx="2115">
                  <c:v>11.969999999999999</c:v>
                </c:pt>
                <c:pt idx="2116">
                  <c:v>11.981000000000002</c:v>
                </c:pt>
                <c:pt idx="2117">
                  <c:v>11.992999999999999</c:v>
                </c:pt>
                <c:pt idx="2118">
                  <c:v>12.004000000000001</c:v>
                </c:pt>
                <c:pt idx="2119">
                  <c:v>12.015000000000001</c:v>
                </c:pt>
                <c:pt idx="2120">
                  <c:v>12.027000000000001</c:v>
                </c:pt>
                <c:pt idx="2121">
                  <c:v>12.038</c:v>
                </c:pt>
                <c:pt idx="2122">
                  <c:v>12.048999999999999</c:v>
                </c:pt>
                <c:pt idx="2123">
                  <c:v>12.061</c:v>
                </c:pt>
                <c:pt idx="2124">
                  <c:v>12.071999999999999</c:v>
                </c:pt>
                <c:pt idx="2125">
                  <c:v>12.082999999999998</c:v>
                </c:pt>
                <c:pt idx="2126">
                  <c:v>12.094999999999999</c:v>
                </c:pt>
                <c:pt idx="2127">
                  <c:v>12.106000000000002</c:v>
                </c:pt>
                <c:pt idx="2128">
                  <c:v>12.117000000000001</c:v>
                </c:pt>
                <c:pt idx="2129">
                  <c:v>12.129000000000001</c:v>
                </c:pt>
                <c:pt idx="2130">
                  <c:v>12.14</c:v>
                </c:pt>
                <c:pt idx="2131">
                  <c:v>12.151</c:v>
                </c:pt>
                <c:pt idx="2132">
                  <c:v>12.163</c:v>
                </c:pt>
                <c:pt idx="2133">
                  <c:v>12.173999999999999</c:v>
                </c:pt>
                <c:pt idx="2134">
                  <c:v>12.184999999999999</c:v>
                </c:pt>
                <c:pt idx="2135">
                  <c:v>12.196999999999999</c:v>
                </c:pt>
                <c:pt idx="2136">
                  <c:v>12.207999999999998</c:v>
                </c:pt>
                <c:pt idx="2137">
                  <c:v>12.219000000000001</c:v>
                </c:pt>
                <c:pt idx="2138">
                  <c:v>12.231000000000002</c:v>
                </c:pt>
                <c:pt idx="2139">
                  <c:v>12.242000000000001</c:v>
                </c:pt>
                <c:pt idx="2140">
                  <c:v>12.253</c:v>
                </c:pt>
                <c:pt idx="2141">
                  <c:v>12.265000000000001</c:v>
                </c:pt>
                <c:pt idx="2142">
                  <c:v>12.276</c:v>
                </c:pt>
                <c:pt idx="2143">
                  <c:v>12.286999999999999</c:v>
                </c:pt>
                <c:pt idx="2144">
                  <c:v>12.298999999999999</c:v>
                </c:pt>
                <c:pt idx="2145">
                  <c:v>12.309999999999999</c:v>
                </c:pt>
                <c:pt idx="2146">
                  <c:v>12.321000000000002</c:v>
                </c:pt>
                <c:pt idx="2147">
                  <c:v>12.332999999999998</c:v>
                </c:pt>
                <c:pt idx="2148">
                  <c:v>12.344000000000001</c:v>
                </c:pt>
                <c:pt idx="2149">
                  <c:v>12.355</c:v>
                </c:pt>
                <c:pt idx="2150">
                  <c:v>12.367000000000001</c:v>
                </c:pt>
                <c:pt idx="2151">
                  <c:v>12.378</c:v>
                </c:pt>
                <c:pt idx="2152">
                  <c:v>12.388999999999999</c:v>
                </c:pt>
                <c:pt idx="2153">
                  <c:v>12.401</c:v>
                </c:pt>
                <c:pt idx="2154">
                  <c:v>12.411999999999999</c:v>
                </c:pt>
                <c:pt idx="2155">
                  <c:v>12.422999999999998</c:v>
                </c:pt>
                <c:pt idx="2156">
                  <c:v>12.434999999999999</c:v>
                </c:pt>
                <c:pt idx="2157">
                  <c:v>12.446000000000002</c:v>
                </c:pt>
                <c:pt idx="2158">
                  <c:v>12.457000000000001</c:v>
                </c:pt>
                <c:pt idx="2159">
                  <c:v>12.469000000000001</c:v>
                </c:pt>
                <c:pt idx="2160">
                  <c:v>12.48</c:v>
                </c:pt>
                <c:pt idx="2161">
                  <c:v>12.491</c:v>
                </c:pt>
                <c:pt idx="2162">
                  <c:v>12.503</c:v>
                </c:pt>
                <c:pt idx="2163">
                  <c:v>12.513999999999999</c:v>
                </c:pt>
                <c:pt idx="2164">
                  <c:v>12.524999999999999</c:v>
                </c:pt>
                <c:pt idx="2165">
                  <c:v>12.536999999999999</c:v>
                </c:pt>
                <c:pt idx="2166">
                  <c:v>12.547999999999998</c:v>
                </c:pt>
                <c:pt idx="2167">
                  <c:v>12.559000000000001</c:v>
                </c:pt>
                <c:pt idx="2168">
                  <c:v>12.571000000000002</c:v>
                </c:pt>
                <c:pt idx="2169">
                  <c:v>12.582000000000001</c:v>
                </c:pt>
                <c:pt idx="2170">
                  <c:v>12.593</c:v>
                </c:pt>
                <c:pt idx="2171">
                  <c:v>12.605</c:v>
                </c:pt>
                <c:pt idx="2172">
                  <c:v>12.616</c:v>
                </c:pt>
                <c:pt idx="2173">
                  <c:v>12.626999999999999</c:v>
                </c:pt>
                <c:pt idx="2174">
                  <c:v>12.638999999999999</c:v>
                </c:pt>
                <c:pt idx="2175">
                  <c:v>12.649999999999999</c:v>
                </c:pt>
                <c:pt idx="2176">
                  <c:v>12.661000000000001</c:v>
                </c:pt>
                <c:pt idx="2177">
                  <c:v>12.672999999999998</c:v>
                </c:pt>
                <c:pt idx="2178">
                  <c:v>12.684000000000001</c:v>
                </c:pt>
                <c:pt idx="2179">
                  <c:v>12.695</c:v>
                </c:pt>
                <c:pt idx="2180">
                  <c:v>12.707000000000001</c:v>
                </c:pt>
                <c:pt idx="2181">
                  <c:v>12.718</c:v>
                </c:pt>
                <c:pt idx="2182">
                  <c:v>12.728999999999999</c:v>
                </c:pt>
                <c:pt idx="2183">
                  <c:v>12.741</c:v>
                </c:pt>
                <c:pt idx="2184">
                  <c:v>12.751999999999999</c:v>
                </c:pt>
                <c:pt idx="2185">
                  <c:v>12.763000000000002</c:v>
                </c:pt>
                <c:pt idx="2186">
                  <c:v>12.774999999999999</c:v>
                </c:pt>
                <c:pt idx="2187">
                  <c:v>12.786000000000001</c:v>
                </c:pt>
                <c:pt idx="2188">
                  <c:v>12.797000000000001</c:v>
                </c:pt>
                <c:pt idx="2189">
                  <c:v>12.809000000000001</c:v>
                </c:pt>
                <c:pt idx="2190">
                  <c:v>12.82</c:v>
                </c:pt>
                <c:pt idx="2191">
                  <c:v>12.831</c:v>
                </c:pt>
                <c:pt idx="2192">
                  <c:v>12.843</c:v>
                </c:pt>
                <c:pt idx="2193">
                  <c:v>12.853999999999999</c:v>
                </c:pt>
                <c:pt idx="2194">
                  <c:v>12.864999999999998</c:v>
                </c:pt>
                <c:pt idx="2195">
                  <c:v>12.876999999999999</c:v>
                </c:pt>
                <c:pt idx="2196">
                  <c:v>12.888000000000002</c:v>
                </c:pt>
                <c:pt idx="2197">
                  <c:v>12.899000000000001</c:v>
                </c:pt>
                <c:pt idx="2198">
                  <c:v>12.911000000000001</c:v>
                </c:pt>
                <c:pt idx="2199">
                  <c:v>12.922000000000001</c:v>
                </c:pt>
                <c:pt idx="2200">
                  <c:v>12.933</c:v>
                </c:pt>
                <c:pt idx="2201">
                  <c:v>12.945</c:v>
                </c:pt>
                <c:pt idx="2202">
                  <c:v>12.956</c:v>
                </c:pt>
                <c:pt idx="2203">
                  <c:v>12.966999999999999</c:v>
                </c:pt>
                <c:pt idx="2204">
                  <c:v>12.978999999999999</c:v>
                </c:pt>
                <c:pt idx="2205">
                  <c:v>12.989999999999998</c:v>
                </c:pt>
                <c:pt idx="2206">
                  <c:v>13.001000000000001</c:v>
                </c:pt>
                <c:pt idx="2207">
                  <c:v>13.013000000000002</c:v>
                </c:pt>
                <c:pt idx="2208">
                  <c:v>13.024000000000001</c:v>
                </c:pt>
                <c:pt idx="2209">
                  <c:v>13.035</c:v>
                </c:pt>
                <c:pt idx="2210">
                  <c:v>13.047000000000001</c:v>
                </c:pt>
                <c:pt idx="2211">
                  <c:v>13.058</c:v>
                </c:pt>
                <c:pt idx="2212">
                  <c:v>13.068999999999999</c:v>
                </c:pt>
                <c:pt idx="2213">
                  <c:v>13.081</c:v>
                </c:pt>
                <c:pt idx="2214">
                  <c:v>13.091999999999999</c:v>
                </c:pt>
                <c:pt idx="2215">
                  <c:v>13.103000000000002</c:v>
                </c:pt>
                <c:pt idx="2216">
                  <c:v>13.114999999999998</c:v>
                </c:pt>
                <c:pt idx="2217">
                  <c:v>13.126000000000001</c:v>
                </c:pt>
                <c:pt idx="2218">
                  <c:v>13.137</c:v>
                </c:pt>
                <c:pt idx="2219">
                  <c:v>13.149000000000001</c:v>
                </c:pt>
                <c:pt idx="2220">
                  <c:v>13.16</c:v>
                </c:pt>
                <c:pt idx="2221">
                  <c:v>13.170999999999999</c:v>
                </c:pt>
                <c:pt idx="2222">
                  <c:v>13.183</c:v>
                </c:pt>
                <c:pt idx="2223">
                  <c:v>13.193999999999999</c:v>
                </c:pt>
                <c:pt idx="2224">
                  <c:v>13.204999999999998</c:v>
                </c:pt>
                <c:pt idx="2225">
                  <c:v>13.216999999999999</c:v>
                </c:pt>
                <c:pt idx="2226">
                  <c:v>13.228000000000002</c:v>
                </c:pt>
                <c:pt idx="2227">
                  <c:v>13.239000000000001</c:v>
                </c:pt>
                <c:pt idx="2228">
                  <c:v>13.251000000000001</c:v>
                </c:pt>
                <c:pt idx="2229">
                  <c:v>13.262</c:v>
                </c:pt>
                <c:pt idx="2230">
                  <c:v>13.273</c:v>
                </c:pt>
                <c:pt idx="2231">
                  <c:v>13.285</c:v>
                </c:pt>
                <c:pt idx="2232">
                  <c:v>13.295999999999999</c:v>
                </c:pt>
                <c:pt idx="2233">
                  <c:v>13.306999999999999</c:v>
                </c:pt>
                <c:pt idx="2234">
                  <c:v>13.318999999999999</c:v>
                </c:pt>
                <c:pt idx="2235">
                  <c:v>13.329999999999998</c:v>
                </c:pt>
                <c:pt idx="2236">
                  <c:v>13.341000000000001</c:v>
                </c:pt>
                <c:pt idx="2237">
                  <c:v>13.353000000000002</c:v>
                </c:pt>
                <c:pt idx="2238">
                  <c:v>13.364000000000001</c:v>
                </c:pt>
                <c:pt idx="2239">
                  <c:v>13.375</c:v>
                </c:pt>
                <c:pt idx="2240">
                  <c:v>13.387</c:v>
                </c:pt>
                <c:pt idx="2241">
                  <c:v>13.398</c:v>
                </c:pt>
                <c:pt idx="2242">
                  <c:v>13.408999999999999</c:v>
                </c:pt>
                <c:pt idx="2243">
                  <c:v>13.420999999999999</c:v>
                </c:pt>
                <c:pt idx="2244">
                  <c:v>13.431999999999999</c:v>
                </c:pt>
                <c:pt idx="2245">
                  <c:v>13.443000000000001</c:v>
                </c:pt>
                <c:pt idx="2246">
                  <c:v>13.454999999999998</c:v>
                </c:pt>
                <c:pt idx="2247">
                  <c:v>13.466000000000001</c:v>
                </c:pt>
                <c:pt idx="2248">
                  <c:v>13.477</c:v>
                </c:pt>
                <c:pt idx="2249">
                  <c:v>13.489000000000001</c:v>
                </c:pt>
                <c:pt idx="2250">
                  <c:v>13.5</c:v>
                </c:pt>
                <c:pt idx="2251">
                  <c:v>13.510999999999999</c:v>
                </c:pt>
                <c:pt idx="2252">
                  <c:v>13.523</c:v>
                </c:pt>
                <c:pt idx="2253">
                  <c:v>13.533999999999999</c:v>
                </c:pt>
                <c:pt idx="2254">
                  <c:v>13.545000000000002</c:v>
                </c:pt>
                <c:pt idx="2255">
                  <c:v>13.556999999999999</c:v>
                </c:pt>
                <c:pt idx="2256">
                  <c:v>13.568000000000001</c:v>
                </c:pt>
                <c:pt idx="2257">
                  <c:v>13.579000000000001</c:v>
                </c:pt>
                <c:pt idx="2258">
                  <c:v>13.591000000000001</c:v>
                </c:pt>
                <c:pt idx="2259">
                  <c:v>13.602</c:v>
                </c:pt>
                <c:pt idx="2260">
                  <c:v>13.613</c:v>
                </c:pt>
                <c:pt idx="2261">
                  <c:v>13.625</c:v>
                </c:pt>
                <c:pt idx="2262">
                  <c:v>13.635999999999999</c:v>
                </c:pt>
                <c:pt idx="2263">
                  <c:v>13.646999999999998</c:v>
                </c:pt>
                <c:pt idx="2264">
                  <c:v>13.658999999999999</c:v>
                </c:pt>
                <c:pt idx="2265">
                  <c:v>13.670000000000002</c:v>
                </c:pt>
                <c:pt idx="2266">
                  <c:v>13.681000000000001</c:v>
                </c:pt>
                <c:pt idx="2267">
                  <c:v>13.693000000000001</c:v>
                </c:pt>
                <c:pt idx="2268">
                  <c:v>13.704000000000001</c:v>
                </c:pt>
                <c:pt idx="2269">
                  <c:v>13.715</c:v>
                </c:pt>
                <c:pt idx="2270">
                  <c:v>13.727</c:v>
                </c:pt>
                <c:pt idx="2271">
                  <c:v>13.738</c:v>
                </c:pt>
                <c:pt idx="2272">
                  <c:v>13.748999999999999</c:v>
                </c:pt>
                <c:pt idx="2273">
                  <c:v>13.760999999999999</c:v>
                </c:pt>
                <c:pt idx="2274">
                  <c:v>13.771999999999998</c:v>
                </c:pt>
                <c:pt idx="2275">
                  <c:v>13.783000000000001</c:v>
                </c:pt>
                <c:pt idx="2276">
                  <c:v>13.795000000000002</c:v>
                </c:pt>
                <c:pt idx="2277">
                  <c:v>13.806000000000001</c:v>
                </c:pt>
                <c:pt idx="2278">
                  <c:v>13.817</c:v>
                </c:pt>
                <c:pt idx="2279">
                  <c:v>13.829000000000001</c:v>
                </c:pt>
                <c:pt idx="2280">
                  <c:v>13.84</c:v>
                </c:pt>
                <c:pt idx="2281">
                  <c:v>13.850999999999999</c:v>
                </c:pt>
                <c:pt idx="2282">
                  <c:v>13.863</c:v>
                </c:pt>
                <c:pt idx="2283">
                  <c:v>13.873999999999999</c:v>
                </c:pt>
                <c:pt idx="2284">
                  <c:v>13.885000000000002</c:v>
                </c:pt>
                <c:pt idx="2285">
                  <c:v>13.896999999999998</c:v>
                </c:pt>
                <c:pt idx="2286">
                  <c:v>13.908000000000001</c:v>
                </c:pt>
                <c:pt idx="2287">
                  <c:v>13.919</c:v>
                </c:pt>
                <c:pt idx="2288">
                  <c:v>13.931000000000001</c:v>
                </c:pt>
                <c:pt idx="2289">
                  <c:v>13.942</c:v>
                </c:pt>
                <c:pt idx="2290">
                  <c:v>13.952999999999999</c:v>
                </c:pt>
                <c:pt idx="2291">
                  <c:v>13.965</c:v>
                </c:pt>
                <c:pt idx="2292">
                  <c:v>13.975999999999999</c:v>
                </c:pt>
                <c:pt idx="2293">
                  <c:v>13.986999999999998</c:v>
                </c:pt>
                <c:pt idx="2294">
                  <c:v>13.998999999999999</c:v>
                </c:pt>
                <c:pt idx="2295">
                  <c:v>14.010000000000002</c:v>
                </c:pt>
                <c:pt idx="2296">
                  <c:v>14.021000000000001</c:v>
                </c:pt>
                <c:pt idx="2297">
                  <c:v>14.033000000000001</c:v>
                </c:pt>
                <c:pt idx="2298">
                  <c:v>14.044</c:v>
                </c:pt>
                <c:pt idx="2299">
                  <c:v>14.055</c:v>
                </c:pt>
                <c:pt idx="2300">
                  <c:v>14.067</c:v>
                </c:pt>
                <c:pt idx="2301">
                  <c:v>14.077999999999999</c:v>
                </c:pt>
                <c:pt idx="2302">
                  <c:v>14.088999999999999</c:v>
                </c:pt>
                <c:pt idx="2303">
                  <c:v>14.100999999999999</c:v>
                </c:pt>
                <c:pt idx="2304">
                  <c:v>14.111999999999998</c:v>
                </c:pt>
                <c:pt idx="2305">
                  <c:v>14.123000000000001</c:v>
                </c:pt>
                <c:pt idx="2306">
                  <c:v>14.135000000000002</c:v>
                </c:pt>
                <c:pt idx="2307">
                  <c:v>14.146000000000001</c:v>
                </c:pt>
                <c:pt idx="2308">
                  <c:v>14.157</c:v>
                </c:pt>
                <c:pt idx="2309">
                  <c:v>14.169</c:v>
                </c:pt>
                <c:pt idx="2310">
                  <c:v>14.18</c:v>
                </c:pt>
                <c:pt idx="2311">
                  <c:v>14.190999999999999</c:v>
                </c:pt>
                <c:pt idx="2312">
                  <c:v>14.202999999999999</c:v>
                </c:pt>
                <c:pt idx="2313">
                  <c:v>14.213999999999999</c:v>
                </c:pt>
                <c:pt idx="2314">
                  <c:v>14.225000000000001</c:v>
                </c:pt>
                <c:pt idx="2315">
                  <c:v>14.236999999999998</c:v>
                </c:pt>
                <c:pt idx="2316">
                  <c:v>14.248000000000001</c:v>
                </c:pt>
                <c:pt idx="2317">
                  <c:v>14.259</c:v>
                </c:pt>
                <c:pt idx="2318">
                  <c:v>14.271000000000001</c:v>
                </c:pt>
                <c:pt idx="2319">
                  <c:v>14.282</c:v>
                </c:pt>
                <c:pt idx="2320">
                  <c:v>14.292999999999999</c:v>
                </c:pt>
                <c:pt idx="2321">
                  <c:v>14.305</c:v>
                </c:pt>
                <c:pt idx="2322">
                  <c:v>14.315999999999999</c:v>
                </c:pt>
                <c:pt idx="2323">
                  <c:v>14.327000000000002</c:v>
                </c:pt>
                <c:pt idx="2324">
                  <c:v>14.338999999999999</c:v>
                </c:pt>
                <c:pt idx="2325">
                  <c:v>14.350000000000001</c:v>
                </c:pt>
                <c:pt idx="2326">
                  <c:v>14.361000000000001</c:v>
                </c:pt>
                <c:pt idx="2327">
                  <c:v>14.373000000000001</c:v>
                </c:pt>
                <c:pt idx="2328">
                  <c:v>14.384</c:v>
                </c:pt>
                <c:pt idx="2329">
                  <c:v>14.395</c:v>
                </c:pt>
                <c:pt idx="2330">
                  <c:v>14.407</c:v>
                </c:pt>
                <c:pt idx="2331">
                  <c:v>14.417999999999999</c:v>
                </c:pt>
                <c:pt idx="2332">
                  <c:v>14.428999999999998</c:v>
                </c:pt>
                <c:pt idx="2333">
                  <c:v>14.440999999999999</c:v>
                </c:pt>
                <c:pt idx="2334">
                  <c:v>14.452000000000002</c:v>
                </c:pt>
                <c:pt idx="2335">
                  <c:v>14.463000000000001</c:v>
                </c:pt>
                <c:pt idx="2336">
                  <c:v>14.475000000000001</c:v>
                </c:pt>
                <c:pt idx="2337">
                  <c:v>14.486000000000001</c:v>
                </c:pt>
                <c:pt idx="2338">
                  <c:v>14.497</c:v>
                </c:pt>
                <c:pt idx="2339">
                  <c:v>14.509</c:v>
                </c:pt>
                <c:pt idx="2340">
                  <c:v>14.52</c:v>
                </c:pt>
                <c:pt idx="2341">
                  <c:v>14.530999999999999</c:v>
                </c:pt>
                <c:pt idx="2342">
                  <c:v>14.542999999999999</c:v>
                </c:pt>
                <c:pt idx="2343">
                  <c:v>14.553999999999998</c:v>
                </c:pt>
                <c:pt idx="2344">
                  <c:v>14.565000000000001</c:v>
                </c:pt>
                <c:pt idx="2345">
                  <c:v>14.577000000000002</c:v>
                </c:pt>
                <c:pt idx="2346">
                  <c:v>14.588000000000001</c:v>
                </c:pt>
                <c:pt idx="2347">
                  <c:v>14.599</c:v>
                </c:pt>
                <c:pt idx="2348">
                  <c:v>14.611000000000001</c:v>
                </c:pt>
                <c:pt idx="2349">
                  <c:v>14.622</c:v>
                </c:pt>
                <c:pt idx="2350">
                  <c:v>14.632999999999999</c:v>
                </c:pt>
                <c:pt idx="2351">
                  <c:v>14.645</c:v>
                </c:pt>
                <c:pt idx="2352">
                  <c:v>14.655999999999999</c:v>
                </c:pt>
                <c:pt idx="2353">
                  <c:v>14.667000000000002</c:v>
                </c:pt>
                <c:pt idx="2354">
                  <c:v>14.678999999999998</c:v>
                </c:pt>
                <c:pt idx="2355">
                  <c:v>14.690000000000001</c:v>
                </c:pt>
                <c:pt idx="2356">
                  <c:v>14.701000000000001</c:v>
                </c:pt>
                <c:pt idx="2357">
                  <c:v>14.713000000000001</c:v>
                </c:pt>
                <c:pt idx="2358">
                  <c:v>14.724</c:v>
                </c:pt>
                <c:pt idx="2359">
                  <c:v>14.734999999999999</c:v>
                </c:pt>
                <c:pt idx="2360">
                  <c:v>14.747</c:v>
                </c:pt>
                <c:pt idx="2361">
                  <c:v>14.757999999999999</c:v>
                </c:pt>
                <c:pt idx="2362">
                  <c:v>14.768999999999998</c:v>
                </c:pt>
                <c:pt idx="2363">
                  <c:v>14.780999999999999</c:v>
                </c:pt>
                <c:pt idx="2364">
                  <c:v>14.792000000000002</c:v>
                </c:pt>
                <c:pt idx="2365">
                  <c:v>14.803000000000001</c:v>
                </c:pt>
                <c:pt idx="2366">
                  <c:v>14.815000000000001</c:v>
                </c:pt>
                <c:pt idx="2367">
                  <c:v>14.826000000000001</c:v>
                </c:pt>
                <c:pt idx="2368">
                  <c:v>14.837</c:v>
                </c:pt>
                <c:pt idx="2369">
                  <c:v>14.849</c:v>
                </c:pt>
                <c:pt idx="2370">
                  <c:v>14.86</c:v>
                </c:pt>
                <c:pt idx="2371">
                  <c:v>14.870999999999999</c:v>
                </c:pt>
                <c:pt idx="2372">
                  <c:v>14.882999999999999</c:v>
                </c:pt>
                <c:pt idx="2373">
                  <c:v>14.893999999999998</c:v>
                </c:pt>
                <c:pt idx="2374">
                  <c:v>14.905000000000001</c:v>
                </c:pt>
                <c:pt idx="2375">
                  <c:v>14.917000000000002</c:v>
                </c:pt>
                <c:pt idx="2376">
                  <c:v>14.928000000000001</c:v>
                </c:pt>
                <c:pt idx="2377">
                  <c:v>14.939</c:v>
                </c:pt>
                <c:pt idx="2378">
                  <c:v>14.951000000000001</c:v>
                </c:pt>
                <c:pt idx="2379">
                  <c:v>14.962</c:v>
                </c:pt>
                <c:pt idx="2380">
                  <c:v>14.972999999999999</c:v>
                </c:pt>
                <c:pt idx="2381">
                  <c:v>14.984999999999999</c:v>
                </c:pt>
              </c:numCache>
            </c:numRef>
          </c:xVal>
          <c:yVal>
            <c:numRef>
              <c:f>'Chro Sechage'!$F$3:$F$2384</c:f>
              <c:numCache>
                <c:formatCode>General</c:formatCode>
                <c:ptCount val="2382"/>
                <c:pt idx="0">
                  <c:v>22124</c:v>
                </c:pt>
                <c:pt idx="1">
                  <c:v>22129</c:v>
                </c:pt>
                <c:pt idx="2">
                  <c:v>22143</c:v>
                </c:pt>
                <c:pt idx="3">
                  <c:v>22148</c:v>
                </c:pt>
                <c:pt idx="4">
                  <c:v>22156</c:v>
                </c:pt>
                <c:pt idx="5">
                  <c:v>22159</c:v>
                </c:pt>
                <c:pt idx="6">
                  <c:v>22164</c:v>
                </c:pt>
                <c:pt idx="7">
                  <c:v>22163</c:v>
                </c:pt>
                <c:pt idx="8">
                  <c:v>22160</c:v>
                </c:pt>
                <c:pt idx="9">
                  <c:v>22159</c:v>
                </c:pt>
                <c:pt idx="10">
                  <c:v>22166</c:v>
                </c:pt>
                <c:pt idx="11">
                  <c:v>22176</c:v>
                </c:pt>
                <c:pt idx="12">
                  <c:v>22190</c:v>
                </c:pt>
                <c:pt idx="13">
                  <c:v>22199</c:v>
                </c:pt>
                <c:pt idx="14">
                  <c:v>22209</c:v>
                </c:pt>
                <c:pt idx="15">
                  <c:v>22207</c:v>
                </c:pt>
                <c:pt idx="16">
                  <c:v>22204</c:v>
                </c:pt>
                <c:pt idx="17">
                  <c:v>22193</c:v>
                </c:pt>
                <c:pt idx="18">
                  <c:v>22183</c:v>
                </c:pt>
                <c:pt idx="19">
                  <c:v>22171</c:v>
                </c:pt>
                <c:pt idx="20">
                  <c:v>22163</c:v>
                </c:pt>
                <c:pt idx="21">
                  <c:v>22161</c:v>
                </c:pt>
                <c:pt idx="22">
                  <c:v>22157</c:v>
                </c:pt>
                <c:pt idx="23">
                  <c:v>22149</c:v>
                </c:pt>
                <c:pt idx="24">
                  <c:v>22136</c:v>
                </c:pt>
                <c:pt idx="25">
                  <c:v>22127</c:v>
                </c:pt>
                <c:pt idx="26">
                  <c:v>22134</c:v>
                </c:pt>
                <c:pt idx="27">
                  <c:v>22146</c:v>
                </c:pt>
                <c:pt idx="28">
                  <c:v>22159</c:v>
                </c:pt>
                <c:pt idx="29">
                  <c:v>22160</c:v>
                </c:pt>
                <c:pt idx="30">
                  <c:v>22157</c:v>
                </c:pt>
                <c:pt idx="31">
                  <c:v>22157</c:v>
                </c:pt>
                <c:pt idx="32">
                  <c:v>22159</c:v>
                </c:pt>
                <c:pt idx="33">
                  <c:v>22162</c:v>
                </c:pt>
                <c:pt idx="34">
                  <c:v>22163</c:v>
                </c:pt>
                <c:pt idx="35">
                  <c:v>22164</c:v>
                </c:pt>
                <c:pt idx="36">
                  <c:v>22165</c:v>
                </c:pt>
                <c:pt idx="37">
                  <c:v>22159</c:v>
                </c:pt>
                <c:pt idx="38">
                  <c:v>22157</c:v>
                </c:pt>
                <c:pt idx="39">
                  <c:v>22158</c:v>
                </c:pt>
                <c:pt idx="40">
                  <c:v>22167</c:v>
                </c:pt>
                <c:pt idx="41">
                  <c:v>22182</c:v>
                </c:pt>
                <c:pt idx="42">
                  <c:v>22192</c:v>
                </c:pt>
                <c:pt idx="43">
                  <c:v>22204</c:v>
                </c:pt>
                <c:pt idx="44">
                  <c:v>22213</c:v>
                </c:pt>
                <c:pt idx="45">
                  <c:v>22212</c:v>
                </c:pt>
                <c:pt idx="46">
                  <c:v>22211</c:v>
                </c:pt>
                <c:pt idx="47">
                  <c:v>22198</c:v>
                </c:pt>
                <c:pt idx="48">
                  <c:v>22186</c:v>
                </c:pt>
                <c:pt idx="49">
                  <c:v>22157</c:v>
                </c:pt>
                <c:pt idx="50">
                  <c:v>22145</c:v>
                </c:pt>
                <c:pt idx="51">
                  <c:v>22148</c:v>
                </c:pt>
                <c:pt idx="52">
                  <c:v>22164</c:v>
                </c:pt>
                <c:pt idx="53">
                  <c:v>22160</c:v>
                </c:pt>
                <c:pt idx="54">
                  <c:v>22150</c:v>
                </c:pt>
                <c:pt idx="55">
                  <c:v>22144</c:v>
                </c:pt>
                <c:pt idx="56">
                  <c:v>22150</c:v>
                </c:pt>
                <c:pt idx="57">
                  <c:v>22152</c:v>
                </c:pt>
                <c:pt idx="58">
                  <c:v>22148</c:v>
                </c:pt>
                <c:pt idx="59">
                  <c:v>22148</c:v>
                </c:pt>
                <c:pt idx="60">
                  <c:v>22149</c:v>
                </c:pt>
                <c:pt idx="61">
                  <c:v>22151</c:v>
                </c:pt>
                <c:pt idx="62">
                  <c:v>22147</c:v>
                </c:pt>
                <c:pt idx="63">
                  <c:v>22142</c:v>
                </c:pt>
                <c:pt idx="64">
                  <c:v>22134</c:v>
                </c:pt>
                <c:pt idx="65">
                  <c:v>22132</c:v>
                </c:pt>
                <c:pt idx="66">
                  <c:v>22139</c:v>
                </c:pt>
                <c:pt idx="67">
                  <c:v>22146</c:v>
                </c:pt>
                <c:pt idx="68">
                  <c:v>22151</c:v>
                </c:pt>
                <c:pt idx="69">
                  <c:v>22148</c:v>
                </c:pt>
                <c:pt idx="70">
                  <c:v>22149</c:v>
                </c:pt>
                <c:pt idx="71">
                  <c:v>22147</c:v>
                </c:pt>
                <c:pt idx="72">
                  <c:v>22153</c:v>
                </c:pt>
                <c:pt idx="73">
                  <c:v>22165</c:v>
                </c:pt>
                <c:pt idx="74">
                  <c:v>22191</c:v>
                </c:pt>
                <c:pt idx="75">
                  <c:v>22205</c:v>
                </c:pt>
                <c:pt idx="76">
                  <c:v>22205</c:v>
                </c:pt>
                <c:pt idx="77">
                  <c:v>22197</c:v>
                </c:pt>
                <c:pt idx="78">
                  <c:v>22200</c:v>
                </c:pt>
                <c:pt idx="79">
                  <c:v>22215</c:v>
                </c:pt>
                <c:pt idx="80">
                  <c:v>22224</c:v>
                </c:pt>
                <c:pt idx="81">
                  <c:v>22216</c:v>
                </c:pt>
                <c:pt idx="82">
                  <c:v>22200</c:v>
                </c:pt>
                <c:pt idx="83">
                  <c:v>22189</c:v>
                </c:pt>
                <c:pt idx="84">
                  <c:v>22191</c:v>
                </c:pt>
                <c:pt idx="85">
                  <c:v>22193</c:v>
                </c:pt>
                <c:pt idx="86">
                  <c:v>22197</c:v>
                </c:pt>
                <c:pt idx="87">
                  <c:v>22193</c:v>
                </c:pt>
                <c:pt idx="88">
                  <c:v>22178</c:v>
                </c:pt>
                <c:pt idx="89">
                  <c:v>22158</c:v>
                </c:pt>
                <c:pt idx="90">
                  <c:v>22145</c:v>
                </c:pt>
                <c:pt idx="91">
                  <c:v>22145</c:v>
                </c:pt>
                <c:pt idx="92">
                  <c:v>22150</c:v>
                </c:pt>
                <c:pt idx="93">
                  <c:v>22147</c:v>
                </c:pt>
                <c:pt idx="94">
                  <c:v>22141</c:v>
                </c:pt>
                <c:pt idx="95">
                  <c:v>22136</c:v>
                </c:pt>
                <c:pt idx="96">
                  <c:v>22140</c:v>
                </c:pt>
                <c:pt idx="97">
                  <c:v>22147</c:v>
                </c:pt>
                <c:pt idx="98">
                  <c:v>22155</c:v>
                </c:pt>
                <c:pt idx="99">
                  <c:v>22157</c:v>
                </c:pt>
                <c:pt idx="100">
                  <c:v>22165</c:v>
                </c:pt>
                <c:pt idx="101">
                  <c:v>22177</c:v>
                </c:pt>
                <c:pt idx="102">
                  <c:v>22195</c:v>
                </c:pt>
                <c:pt idx="103">
                  <c:v>22212</c:v>
                </c:pt>
                <c:pt idx="104">
                  <c:v>22219</c:v>
                </c:pt>
                <c:pt idx="105">
                  <c:v>22224</c:v>
                </c:pt>
                <c:pt idx="106">
                  <c:v>22218</c:v>
                </c:pt>
                <c:pt idx="107">
                  <c:v>22209</c:v>
                </c:pt>
                <c:pt idx="108">
                  <c:v>22183</c:v>
                </c:pt>
                <c:pt idx="109">
                  <c:v>22159</c:v>
                </c:pt>
                <c:pt idx="110">
                  <c:v>22138</c:v>
                </c:pt>
                <c:pt idx="111">
                  <c:v>22133</c:v>
                </c:pt>
                <c:pt idx="112">
                  <c:v>22139</c:v>
                </c:pt>
                <c:pt idx="113">
                  <c:v>22159</c:v>
                </c:pt>
                <c:pt idx="114">
                  <c:v>22182</c:v>
                </c:pt>
                <c:pt idx="115">
                  <c:v>22194</c:v>
                </c:pt>
                <c:pt idx="116">
                  <c:v>22185</c:v>
                </c:pt>
                <c:pt idx="117">
                  <c:v>22162</c:v>
                </c:pt>
                <c:pt idx="118">
                  <c:v>22148</c:v>
                </c:pt>
                <c:pt idx="119">
                  <c:v>22145</c:v>
                </c:pt>
                <c:pt idx="120">
                  <c:v>22150</c:v>
                </c:pt>
                <c:pt idx="121">
                  <c:v>22152</c:v>
                </c:pt>
                <c:pt idx="122">
                  <c:v>22160</c:v>
                </c:pt>
                <c:pt idx="123">
                  <c:v>22184</c:v>
                </c:pt>
                <c:pt idx="124">
                  <c:v>22212</c:v>
                </c:pt>
                <c:pt idx="125">
                  <c:v>22222</c:v>
                </c:pt>
                <c:pt idx="126">
                  <c:v>22205</c:v>
                </c:pt>
                <c:pt idx="127">
                  <c:v>22175</c:v>
                </c:pt>
                <c:pt idx="128">
                  <c:v>22152</c:v>
                </c:pt>
                <c:pt idx="129">
                  <c:v>22140</c:v>
                </c:pt>
                <c:pt idx="130">
                  <c:v>22146</c:v>
                </c:pt>
                <c:pt idx="131">
                  <c:v>22165</c:v>
                </c:pt>
                <c:pt idx="132">
                  <c:v>22192</c:v>
                </c:pt>
                <c:pt idx="133">
                  <c:v>22199</c:v>
                </c:pt>
                <c:pt idx="134">
                  <c:v>22189</c:v>
                </c:pt>
                <c:pt idx="135">
                  <c:v>22168</c:v>
                </c:pt>
                <c:pt idx="136">
                  <c:v>22159</c:v>
                </c:pt>
                <c:pt idx="137">
                  <c:v>22156</c:v>
                </c:pt>
                <c:pt idx="138">
                  <c:v>22156</c:v>
                </c:pt>
                <c:pt idx="139">
                  <c:v>22148</c:v>
                </c:pt>
                <c:pt idx="140">
                  <c:v>22148</c:v>
                </c:pt>
                <c:pt idx="141">
                  <c:v>22154</c:v>
                </c:pt>
                <c:pt idx="142">
                  <c:v>22173</c:v>
                </c:pt>
                <c:pt idx="143">
                  <c:v>22185</c:v>
                </c:pt>
                <c:pt idx="144">
                  <c:v>22196</c:v>
                </c:pt>
                <c:pt idx="145">
                  <c:v>22200</c:v>
                </c:pt>
                <c:pt idx="146">
                  <c:v>22198</c:v>
                </c:pt>
                <c:pt idx="147">
                  <c:v>22186</c:v>
                </c:pt>
                <c:pt idx="148">
                  <c:v>22166</c:v>
                </c:pt>
                <c:pt idx="149">
                  <c:v>22153</c:v>
                </c:pt>
                <c:pt idx="150">
                  <c:v>22137</c:v>
                </c:pt>
                <c:pt idx="151">
                  <c:v>22130</c:v>
                </c:pt>
                <c:pt idx="152">
                  <c:v>22124</c:v>
                </c:pt>
                <c:pt idx="153">
                  <c:v>22140</c:v>
                </c:pt>
                <c:pt idx="154">
                  <c:v>22164</c:v>
                </c:pt>
                <c:pt idx="155">
                  <c:v>22189</c:v>
                </c:pt>
                <c:pt idx="156">
                  <c:v>22196</c:v>
                </c:pt>
                <c:pt idx="157">
                  <c:v>22183</c:v>
                </c:pt>
                <c:pt idx="158">
                  <c:v>22160</c:v>
                </c:pt>
                <c:pt idx="159">
                  <c:v>22143</c:v>
                </c:pt>
                <c:pt idx="160">
                  <c:v>22149</c:v>
                </c:pt>
                <c:pt idx="161">
                  <c:v>22165</c:v>
                </c:pt>
                <c:pt idx="162">
                  <c:v>22191</c:v>
                </c:pt>
                <c:pt idx="163">
                  <c:v>22200</c:v>
                </c:pt>
                <c:pt idx="164">
                  <c:v>22203</c:v>
                </c:pt>
                <c:pt idx="165">
                  <c:v>22188</c:v>
                </c:pt>
                <c:pt idx="166">
                  <c:v>22186</c:v>
                </c:pt>
                <c:pt idx="167">
                  <c:v>22188</c:v>
                </c:pt>
                <c:pt idx="168">
                  <c:v>22202</c:v>
                </c:pt>
                <c:pt idx="169">
                  <c:v>22210</c:v>
                </c:pt>
                <c:pt idx="170">
                  <c:v>22211</c:v>
                </c:pt>
                <c:pt idx="171">
                  <c:v>22208</c:v>
                </c:pt>
                <c:pt idx="172">
                  <c:v>22201</c:v>
                </c:pt>
                <c:pt idx="173">
                  <c:v>22198</c:v>
                </c:pt>
                <c:pt idx="174">
                  <c:v>22195</c:v>
                </c:pt>
                <c:pt idx="175">
                  <c:v>22184</c:v>
                </c:pt>
                <c:pt idx="176">
                  <c:v>22163</c:v>
                </c:pt>
                <c:pt idx="177">
                  <c:v>22139</c:v>
                </c:pt>
                <c:pt idx="178">
                  <c:v>22135</c:v>
                </c:pt>
                <c:pt idx="179">
                  <c:v>22151</c:v>
                </c:pt>
                <c:pt idx="180">
                  <c:v>22179</c:v>
                </c:pt>
                <c:pt idx="181">
                  <c:v>22202</c:v>
                </c:pt>
                <c:pt idx="182">
                  <c:v>22203</c:v>
                </c:pt>
                <c:pt idx="183">
                  <c:v>22189</c:v>
                </c:pt>
                <c:pt idx="184">
                  <c:v>22165</c:v>
                </c:pt>
                <c:pt idx="185">
                  <c:v>22147</c:v>
                </c:pt>
                <c:pt idx="186">
                  <c:v>22138</c:v>
                </c:pt>
                <c:pt idx="187">
                  <c:v>22134</c:v>
                </c:pt>
                <c:pt idx="188">
                  <c:v>22142</c:v>
                </c:pt>
                <c:pt idx="189">
                  <c:v>22153</c:v>
                </c:pt>
                <c:pt idx="190">
                  <c:v>22169</c:v>
                </c:pt>
                <c:pt idx="191">
                  <c:v>22179</c:v>
                </c:pt>
                <c:pt idx="192">
                  <c:v>22185</c:v>
                </c:pt>
                <c:pt idx="193">
                  <c:v>22191</c:v>
                </c:pt>
                <c:pt idx="194">
                  <c:v>22189</c:v>
                </c:pt>
                <c:pt idx="195">
                  <c:v>22184</c:v>
                </c:pt>
                <c:pt idx="196">
                  <c:v>22173</c:v>
                </c:pt>
                <c:pt idx="197">
                  <c:v>22165</c:v>
                </c:pt>
                <c:pt idx="198">
                  <c:v>22166</c:v>
                </c:pt>
                <c:pt idx="199">
                  <c:v>22165</c:v>
                </c:pt>
                <c:pt idx="200">
                  <c:v>22172</c:v>
                </c:pt>
                <c:pt idx="201">
                  <c:v>22176</c:v>
                </c:pt>
                <c:pt idx="202">
                  <c:v>22184</c:v>
                </c:pt>
                <c:pt idx="203">
                  <c:v>22186</c:v>
                </c:pt>
                <c:pt idx="204">
                  <c:v>22183</c:v>
                </c:pt>
                <c:pt idx="205">
                  <c:v>22173</c:v>
                </c:pt>
                <c:pt idx="206">
                  <c:v>22155</c:v>
                </c:pt>
                <c:pt idx="207">
                  <c:v>22148</c:v>
                </c:pt>
                <c:pt idx="208">
                  <c:v>22153</c:v>
                </c:pt>
                <c:pt idx="209">
                  <c:v>22172</c:v>
                </c:pt>
                <c:pt idx="210">
                  <c:v>22188</c:v>
                </c:pt>
                <c:pt idx="211">
                  <c:v>22184</c:v>
                </c:pt>
                <c:pt idx="212">
                  <c:v>22171</c:v>
                </c:pt>
                <c:pt idx="213">
                  <c:v>22154</c:v>
                </c:pt>
                <c:pt idx="214">
                  <c:v>22146</c:v>
                </c:pt>
                <c:pt idx="215">
                  <c:v>22145</c:v>
                </c:pt>
                <c:pt idx="216">
                  <c:v>22153</c:v>
                </c:pt>
                <c:pt idx="217">
                  <c:v>22168</c:v>
                </c:pt>
                <c:pt idx="218">
                  <c:v>22175</c:v>
                </c:pt>
                <c:pt idx="219">
                  <c:v>22174</c:v>
                </c:pt>
                <c:pt idx="220">
                  <c:v>22176</c:v>
                </c:pt>
                <c:pt idx="221">
                  <c:v>22187</c:v>
                </c:pt>
                <c:pt idx="222">
                  <c:v>22196</c:v>
                </c:pt>
                <c:pt idx="223">
                  <c:v>22189</c:v>
                </c:pt>
                <c:pt idx="224">
                  <c:v>22168</c:v>
                </c:pt>
                <c:pt idx="225">
                  <c:v>22141</c:v>
                </c:pt>
                <c:pt idx="226">
                  <c:v>22120</c:v>
                </c:pt>
                <c:pt idx="227">
                  <c:v>22120</c:v>
                </c:pt>
                <c:pt idx="228">
                  <c:v>22137</c:v>
                </c:pt>
                <c:pt idx="229">
                  <c:v>22152</c:v>
                </c:pt>
                <c:pt idx="230">
                  <c:v>22153</c:v>
                </c:pt>
                <c:pt idx="231">
                  <c:v>22138</c:v>
                </c:pt>
                <c:pt idx="232">
                  <c:v>22129</c:v>
                </c:pt>
                <c:pt idx="233">
                  <c:v>22129</c:v>
                </c:pt>
                <c:pt idx="234">
                  <c:v>22154</c:v>
                </c:pt>
                <c:pt idx="235">
                  <c:v>22177</c:v>
                </c:pt>
                <c:pt idx="236">
                  <c:v>22198</c:v>
                </c:pt>
                <c:pt idx="237">
                  <c:v>22187</c:v>
                </c:pt>
                <c:pt idx="238">
                  <c:v>22169</c:v>
                </c:pt>
                <c:pt idx="239">
                  <c:v>22142</c:v>
                </c:pt>
                <c:pt idx="240">
                  <c:v>22136</c:v>
                </c:pt>
                <c:pt idx="241">
                  <c:v>22152</c:v>
                </c:pt>
                <c:pt idx="242">
                  <c:v>22179</c:v>
                </c:pt>
                <c:pt idx="243">
                  <c:v>22197</c:v>
                </c:pt>
                <c:pt idx="244">
                  <c:v>22190</c:v>
                </c:pt>
                <c:pt idx="245">
                  <c:v>22176</c:v>
                </c:pt>
                <c:pt idx="246">
                  <c:v>22166</c:v>
                </c:pt>
                <c:pt idx="247">
                  <c:v>22168</c:v>
                </c:pt>
                <c:pt idx="248">
                  <c:v>22167</c:v>
                </c:pt>
                <c:pt idx="249">
                  <c:v>22168</c:v>
                </c:pt>
                <c:pt idx="250">
                  <c:v>22160</c:v>
                </c:pt>
                <c:pt idx="251">
                  <c:v>22165</c:v>
                </c:pt>
                <c:pt idx="252">
                  <c:v>22162</c:v>
                </c:pt>
                <c:pt idx="253">
                  <c:v>22156</c:v>
                </c:pt>
                <c:pt idx="254">
                  <c:v>22139</c:v>
                </c:pt>
                <c:pt idx="255">
                  <c:v>22126</c:v>
                </c:pt>
                <c:pt idx="256">
                  <c:v>22127</c:v>
                </c:pt>
                <c:pt idx="257">
                  <c:v>22132</c:v>
                </c:pt>
                <c:pt idx="258">
                  <c:v>22152</c:v>
                </c:pt>
                <c:pt idx="259">
                  <c:v>22174</c:v>
                </c:pt>
                <c:pt idx="260">
                  <c:v>22195</c:v>
                </c:pt>
                <c:pt idx="261">
                  <c:v>22194</c:v>
                </c:pt>
                <c:pt idx="262">
                  <c:v>22171</c:v>
                </c:pt>
                <c:pt idx="263">
                  <c:v>22154</c:v>
                </c:pt>
                <c:pt idx="264">
                  <c:v>22139</c:v>
                </c:pt>
                <c:pt idx="265">
                  <c:v>22148</c:v>
                </c:pt>
                <c:pt idx="266">
                  <c:v>22155</c:v>
                </c:pt>
                <c:pt idx="267">
                  <c:v>22164</c:v>
                </c:pt>
                <c:pt idx="268">
                  <c:v>22156</c:v>
                </c:pt>
                <c:pt idx="269">
                  <c:v>22144</c:v>
                </c:pt>
                <c:pt idx="270">
                  <c:v>22140</c:v>
                </c:pt>
                <c:pt idx="271">
                  <c:v>22149</c:v>
                </c:pt>
                <c:pt idx="272">
                  <c:v>22166</c:v>
                </c:pt>
                <c:pt idx="273">
                  <c:v>22183</c:v>
                </c:pt>
                <c:pt idx="274">
                  <c:v>22198</c:v>
                </c:pt>
                <c:pt idx="275">
                  <c:v>22202</c:v>
                </c:pt>
                <c:pt idx="276">
                  <c:v>22194</c:v>
                </c:pt>
                <c:pt idx="277">
                  <c:v>22186</c:v>
                </c:pt>
                <c:pt idx="278">
                  <c:v>22190</c:v>
                </c:pt>
                <c:pt idx="279">
                  <c:v>22202</c:v>
                </c:pt>
                <c:pt idx="280">
                  <c:v>22202</c:v>
                </c:pt>
                <c:pt idx="281">
                  <c:v>22186</c:v>
                </c:pt>
                <c:pt idx="282">
                  <c:v>22175</c:v>
                </c:pt>
                <c:pt idx="283">
                  <c:v>22179</c:v>
                </c:pt>
                <c:pt idx="284">
                  <c:v>22193</c:v>
                </c:pt>
                <c:pt idx="285">
                  <c:v>22189</c:v>
                </c:pt>
                <c:pt idx="286">
                  <c:v>22165</c:v>
                </c:pt>
                <c:pt idx="287">
                  <c:v>22138</c:v>
                </c:pt>
                <c:pt idx="288">
                  <c:v>22127</c:v>
                </c:pt>
                <c:pt idx="289">
                  <c:v>22137</c:v>
                </c:pt>
                <c:pt idx="290">
                  <c:v>22155</c:v>
                </c:pt>
                <c:pt idx="291">
                  <c:v>22175</c:v>
                </c:pt>
                <c:pt idx="292">
                  <c:v>22183</c:v>
                </c:pt>
                <c:pt idx="293">
                  <c:v>22182</c:v>
                </c:pt>
                <c:pt idx="294">
                  <c:v>22170</c:v>
                </c:pt>
                <c:pt idx="295">
                  <c:v>22157</c:v>
                </c:pt>
                <c:pt idx="296">
                  <c:v>22145</c:v>
                </c:pt>
                <c:pt idx="297">
                  <c:v>22138</c:v>
                </c:pt>
                <c:pt idx="298">
                  <c:v>22148</c:v>
                </c:pt>
                <c:pt idx="299">
                  <c:v>22162</c:v>
                </c:pt>
                <c:pt idx="300">
                  <c:v>22177</c:v>
                </c:pt>
                <c:pt idx="301">
                  <c:v>22175</c:v>
                </c:pt>
                <c:pt idx="302">
                  <c:v>22172</c:v>
                </c:pt>
                <c:pt idx="303">
                  <c:v>22165</c:v>
                </c:pt>
                <c:pt idx="304">
                  <c:v>22173</c:v>
                </c:pt>
                <c:pt idx="305">
                  <c:v>22182</c:v>
                </c:pt>
                <c:pt idx="306">
                  <c:v>22190</c:v>
                </c:pt>
                <c:pt idx="307">
                  <c:v>22179</c:v>
                </c:pt>
                <c:pt idx="308">
                  <c:v>22167</c:v>
                </c:pt>
                <c:pt idx="309">
                  <c:v>22158</c:v>
                </c:pt>
                <c:pt idx="310">
                  <c:v>22165</c:v>
                </c:pt>
                <c:pt idx="311">
                  <c:v>22173</c:v>
                </c:pt>
                <c:pt idx="312">
                  <c:v>22188</c:v>
                </c:pt>
                <c:pt idx="313">
                  <c:v>22196</c:v>
                </c:pt>
                <c:pt idx="314">
                  <c:v>22201</c:v>
                </c:pt>
                <c:pt idx="315">
                  <c:v>22192</c:v>
                </c:pt>
                <c:pt idx="316">
                  <c:v>22179</c:v>
                </c:pt>
                <c:pt idx="317">
                  <c:v>22171</c:v>
                </c:pt>
                <c:pt idx="318">
                  <c:v>22168</c:v>
                </c:pt>
                <c:pt idx="319">
                  <c:v>22177</c:v>
                </c:pt>
                <c:pt idx="320">
                  <c:v>22178</c:v>
                </c:pt>
                <c:pt idx="321">
                  <c:v>22173</c:v>
                </c:pt>
                <c:pt idx="322">
                  <c:v>22165</c:v>
                </c:pt>
                <c:pt idx="323">
                  <c:v>22170</c:v>
                </c:pt>
                <c:pt idx="324">
                  <c:v>22187</c:v>
                </c:pt>
                <c:pt idx="325">
                  <c:v>22192</c:v>
                </c:pt>
                <c:pt idx="326">
                  <c:v>22188</c:v>
                </c:pt>
                <c:pt idx="327">
                  <c:v>22180</c:v>
                </c:pt>
                <c:pt idx="328">
                  <c:v>22179</c:v>
                </c:pt>
                <c:pt idx="329">
                  <c:v>22170</c:v>
                </c:pt>
                <c:pt idx="330">
                  <c:v>22161</c:v>
                </c:pt>
                <c:pt idx="331">
                  <c:v>22149</c:v>
                </c:pt>
                <c:pt idx="332">
                  <c:v>22148</c:v>
                </c:pt>
                <c:pt idx="333">
                  <c:v>22162</c:v>
                </c:pt>
                <c:pt idx="334">
                  <c:v>22185</c:v>
                </c:pt>
                <c:pt idx="335">
                  <c:v>22202</c:v>
                </c:pt>
                <c:pt idx="336">
                  <c:v>22193</c:v>
                </c:pt>
                <c:pt idx="337">
                  <c:v>22172</c:v>
                </c:pt>
                <c:pt idx="338">
                  <c:v>22155</c:v>
                </c:pt>
                <c:pt idx="339">
                  <c:v>22148</c:v>
                </c:pt>
                <c:pt idx="340">
                  <c:v>22152</c:v>
                </c:pt>
                <c:pt idx="341">
                  <c:v>22154</c:v>
                </c:pt>
                <c:pt idx="342">
                  <c:v>22162</c:v>
                </c:pt>
                <c:pt idx="343">
                  <c:v>22162</c:v>
                </c:pt>
                <c:pt idx="344">
                  <c:v>22163</c:v>
                </c:pt>
                <c:pt idx="345">
                  <c:v>22171</c:v>
                </c:pt>
                <c:pt idx="346">
                  <c:v>22188</c:v>
                </c:pt>
                <c:pt idx="347">
                  <c:v>22192</c:v>
                </c:pt>
                <c:pt idx="348">
                  <c:v>22178</c:v>
                </c:pt>
                <c:pt idx="349">
                  <c:v>22156</c:v>
                </c:pt>
                <c:pt idx="350">
                  <c:v>22148</c:v>
                </c:pt>
                <c:pt idx="351">
                  <c:v>22154</c:v>
                </c:pt>
                <c:pt idx="352">
                  <c:v>22166</c:v>
                </c:pt>
                <c:pt idx="353">
                  <c:v>22174</c:v>
                </c:pt>
                <c:pt idx="354">
                  <c:v>22171</c:v>
                </c:pt>
                <c:pt idx="355">
                  <c:v>22168</c:v>
                </c:pt>
                <c:pt idx="356">
                  <c:v>22163</c:v>
                </c:pt>
                <c:pt idx="357">
                  <c:v>22163</c:v>
                </c:pt>
                <c:pt idx="358">
                  <c:v>22161</c:v>
                </c:pt>
                <c:pt idx="359">
                  <c:v>22158</c:v>
                </c:pt>
                <c:pt idx="360">
                  <c:v>22153</c:v>
                </c:pt>
                <c:pt idx="361">
                  <c:v>22145</c:v>
                </c:pt>
                <c:pt idx="362">
                  <c:v>22140</c:v>
                </c:pt>
                <c:pt idx="363">
                  <c:v>22149</c:v>
                </c:pt>
                <c:pt idx="364">
                  <c:v>22161</c:v>
                </c:pt>
                <c:pt idx="365">
                  <c:v>22173</c:v>
                </c:pt>
                <c:pt idx="366">
                  <c:v>22160</c:v>
                </c:pt>
                <c:pt idx="367">
                  <c:v>22147</c:v>
                </c:pt>
                <c:pt idx="368">
                  <c:v>22134</c:v>
                </c:pt>
                <c:pt idx="369">
                  <c:v>22139</c:v>
                </c:pt>
                <c:pt idx="370">
                  <c:v>22143</c:v>
                </c:pt>
                <c:pt idx="371">
                  <c:v>22144</c:v>
                </c:pt>
                <c:pt idx="372">
                  <c:v>22149</c:v>
                </c:pt>
                <c:pt idx="373">
                  <c:v>22156</c:v>
                </c:pt>
                <c:pt idx="374">
                  <c:v>22172</c:v>
                </c:pt>
                <c:pt idx="375">
                  <c:v>22176</c:v>
                </c:pt>
                <c:pt idx="376">
                  <c:v>22175</c:v>
                </c:pt>
                <c:pt idx="377">
                  <c:v>22166</c:v>
                </c:pt>
                <c:pt idx="378">
                  <c:v>22159</c:v>
                </c:pt>
                <c:pt idx="379">
                  <c:v>22150</c:v>
                </c:pt>
                <c:pt idx="380">
                  <c:v>22139</c:v>
                </c:pt>
                <c:pt idx="381">
                  <c:v>22136</c:v>
                </c:pt>
                <c:pt idx="382">
                  <c:v>22139</c:v>
                </c:pt>
                <c:pt idx="383">
                  <c:v>22146</c:v>
                </c:pt>
                <c:pt idx="384">
                  <c:v>22154</c:v>
                </c:pt>
                <c:pt idx="385">
                  <c:v>22160</c:v>
                </c:pt>
                <c:pt idx="386">
                  <c:v>22162</c:v>
                </c:pt>
                <c:pt idx="387">
                  <c:v>22157</c:v>
                </c:pt>
                <c:pt idx="388">
                  <c:v>22151</c:v>
                </c:pt>
                <c:pt idx="389">
                  <c:v>22149</c:v>
                </c:pt>
                <c:pt idx="390">
                  <c:v>22157</c:v>
                </c:pt>
                <c:pt idx="391">
                  <c:v>22170</c:v>
                </c:pt>
                <c:pt idx="392">
                  <c:v>22190</c:v>
                </c:pt>
                <c:pt idx="393">
                  <c:v>22192</c:v>
                </c:pt>
                <c:pt idx="394">
                  <c:v>22189</c:v>
                </c:pt>
                <c:pt idx="395">
                  <c:v>22168</c:v>
                </c:pt>
                <c:pt idx="396">
                  <c:v>22156</c:v>
                </c:pt>
                <c:pt idx="397">
                  <c:v>22150</c:v>
                </c:pt>
                <c:pt idx="398">
                  <c:v>22158</c:v>
                </c:pt>
                <c:pt idx="399">
                  <c:v>22163</c:v>
                </c:pt>
                <c:pt idx="400">
                  <c:v>22164</c:v>
                </c:pt>
                <c:pt idx="401">
                  <c:v>22157</c:v>
                </c:pt>
                <c:pt idx="402">
                  <c:v>22163</c:v>
                </c:pt>
                <c:pt idx="403">
                  <c:v>22161</c:v>
                </c:pt>
                <c:pt idx="404">
                  <c:v>22170</c:v>
                </c:pt>
                <c:pt idx="405">
                  <c:v>22162</c:v>
                </c:pt>
                <c:pt idx="406">
                  <c:v>22160</c:v>
                </c:pt>
                <c:pt idx="407">
                  <c:v>22152</c:v>
                </c:pt>
                <c:pt idx="408">
                  <c:v>22143</c:v>
                </c:pt>
                <c:pt idx="409">
                  <c:v>22141</c:v>
                </c:pt>
                <c:pt idx="410">
                  <c:v>22148</c:v>
                </c:pt>
                <c:pt idx="411">
                  <c:v>22175</c:v>
                </c:pt>
                <c:pt idx="412">
                  <c:v>22201</c:v>
                </c:pt>
                <c:pt idx="413">
                  <c:v>22215</c:v>
                </c:pt>
                <c:pt idx="414">
                  <c:v>22210</c:v>
                </c:pt>
                <c:pt idx="415">
                  <c:v>22181</c:v>
                </c:pt>
                <c:pt idx="416">
                  <c:v>22156</c:v>
                </c:pt>
                <c:pt idx="417">
                  <c:v>22138</c:v>
                </c:pt>
                <c:pt idx="418">
                  <c:v>22140</c:v>
                </c:pt>
                <c:pt idx="419">
                  <c:v>22145</c:v>
                </c:pt>
                <c:pt idx="420">
                  <c:v>22148</c:v>
                </c:pt>
                <c:pt idx="421">
                  <c:v>22157</c:v>
                </c:pt>
                <c:pt idx="422">
                  <c:v>22162</c:v>
                </c:pt>
                <c:pt idx="423">
                  <c:v>22177</c:v>
                </c:pt>
                <c:pt idx="424">
                  <c:v>22185</c:v>
                </c:pt>
                <c:pt idx="425">
                  <c:v>22197</c:v>
                </c:pt>
                <c:pt idx="426">
                  <c:v>22196</c:v>
                </c:pt>
                <c:pt idx="427">
                  <c:v>22185</c:v>
                </c:pt>
                <c:pt idx="428">
                  <c:v>22170</c:v>
                </c:pt>
                <c:pt idx="429">
                  <c:v>22146</c:v>
                </c:pt>
                <c:pt idx="430">
                  <c:v>22132</c:v>
                </c:pt>
                <c:pt idx="431">
                  <c:v>22139</c:v>
                </c:pt>
                <c:pt idx="432">
                  <c:v>22168</c:v>
                </c:pt>
                <c:pt idx="433">
                  <c:v>22194</c:v>
                </c:pt>
                <c:pt idx="434">
                  <c:v>22198</c:v>
                </c:pt>
                <c:pt idx="435">
                  <c:v>22191</c:v>
                </c:pt>
                <c:pt idx="436">
                  <c:v>22190</c:v>
                </c:pt>
                <c:pt idx="437">
                  <c:v>22193</c:v>
                </c:pt>
                <c:pt idx="438">
                  <c:v>22195</c:v>
                </c:pt>
                <c:pt idx="439">
                  <c:v>22177</c:v>
                </c:pt>
                <c:pt idx="440">
                  <c:v>22160</c:v>
                </c:pt>
                <c:pt idx="441">
                  <c:v>22144</c:v>
                </c:pt>
                <c:pt idx="442">
                  <c:v>22141</c:v>
                </c:pt>
                <c:pt idx="443">
                  <c:v>22139</c:v>
                </c:pt>
                <c:pt idx="444">
                  <c:v>22148</c:v>
                </c:pt>
                <c:pt idx="445">
                  <c:v>22167</c:v>
                </c:pt>
                <c:pt idx="446">
                  <c:v>22199</c:v>
                </c:pt>
                <c:pt idx="447">
                  <c:v>22217</c:v>
                </c:pt>
                <c:pt idx="448">
                  <c:v>22228</c:v>
                </c:pt>
                <c:pt idx="449">
                  <c:v>22217</c:v>
                </c:pt>
                <c:pt idx="450">
                  <c:v>22204</c:v>
                </c:pt>
                <c:pt idx="451">
                  <c:v>22177</c:v>
                </c:pt>
                <c:pt idx="452">
                  <c:v>22158</c:v>
                </c:pt>
                <c:pt idx="453">
                  <c:v>22142</c:v>
                </c:pt>
                <c:pt idx="454">
                  <c:v>22136</c:v>
                </c:pt>
                <c:pt idx="455">
                  <c:v>22135</c:v>
                </c:pt>
                <c:pt idx="456">
                  <c:v>22139</c:v>
                </c:pt>
                <c:pt idx="457">
                  <c:v>22154</c:v>
                </c:pt>
                <c:pt idx="458">
                  <c:v>22165</c:v>
                </c:pt>
                <c:pt idx="459">
                  <c:v>22177</c:v>
                </c:pt>
                <c:pt idx="460">
                  <c:v>22178</c:v>
                </c:pt>
                <c:pt idx="461">
                  <c:v>22173</c:v>
                </c:pt>
                <c:pt idx="462">
                  <c:v>22164</c:v>
                </c:pt>
                <c:pt idx="463">
                  <c:v>22153</c:v>
                </c:pt>
                <c:pt idx="464">
                  <c:v>22151</c:v>
                </c:pt>
                <c:pt idx="465">
                  <c:v>22145</c:v>
                </c:pt>
                <c:pt idx="466">
                  <c:v>22146</c:v>
                </c:pt>
                <c:pt idx="467">
                  <c:v>22147</c:v>
                </c:pt>
                <c:pt idx="468">
                  <c:v>22156</c:v>
                </c:pt>
                <c:pt idx="469">
                  <c:v>22161</c:v>
                </c:pt>
                <c:pt idx="470">
                  <c:v>22169</c:v>
                </c:pt>
                <c:pt idx="471">
                  <c:v>22170</c:v>
                </c:pt>
                <c:pt idx="472">
                  <c:v>22178</c:v>
                </c:pt>
                <c:pt idx="473">
                  <c:v>22189</c:v>
                </c:pt>
                <c:pt idx="474">
                  <c:v>22207</c:v>
                </c:pt>
                <c:pt idx="475">
                  <c:v>22220</c:v>
                </c:pt>
                <c:pt idx="476">
                  <c:v>22221</c:v>
                </c:pt>
                <c:pt idx="477">
                  <c:v>22210</c:v>
                </c:pt>
                <c:pt idx="478">
                  <c:v>22195</c:v>
                </c:pt>
                <c:pt idx="479">
                  <c:v>22180</c:v>
                </c:pt>
                <c:pt idx="480">
                  <c:v>22176</c:v>
                </c:pt>
                <c:pt idx="481">
                  <c:v>22187</c:v>
                </c:pt>
                <c:pt idx="482">
                  <c:v>22204</c:v>
                </c:pt>
                <c:pt idx="483">
                  <c:v>22214</c:v>
                </c:pt>
                <c:pt idx="484">
                  <c:v>22211</c:v>
                </c:pt>
                <c:pt idx="485">
                  <c:v>22207</c:v>
                </c:pt>
                <c:pt idx="486">
                  <c:v>22201</c:v>
                </c:pt>
                <c:pt idx="487">
                  <c:v>22189</c:v>
                </c:pt>
                <c:pt idx="488">
                  <c:v>22176</c:v>
                </c:pt>
                <c:pt idx="489">
                  <c:v>22164</c:v>
                </c:pt>
                <c:pt idx="490">
                  <c:v>22157</c:v>
                </c:pt>
                <c:pt idx="491">
                  <c:v>22147</c:v>
                </c:pt>
                <c:pt idx="492">
                  <c:v>22133</c:v>
                </c:pt>
                <c:pt idx="493">
                  <c:v>22125</c:v>
                </c:pt>
                <c:pt idx="494">
                  <c:v>22121</c:v>
                </c:pt>
                <c:pt idx="495">
                  <c:v>22133</c:v>
                </c:pt>
                <c:pt idx="496">
                  <c:v>22142</c:v>
                </c:pt>
                <c:pt idx="497">
                  <c:v>22159</c:v>
                </c:pt>
                <c:pt idx="498">
                  <c:v>22163</c:v>
                </c:pt>
                <c:pt idx="499">
                  <c:v>22164</c:v>
                </c:pt>
                <c:pt idx="500">
                  <c:v>22155</c:v>
                </c:pt>
                <c:pt idx="501">
                  <c:v>22142</c:v>
                </c:pt>
                <c:pt idx="502">
                  <c:v>22133</c:v>
                </c:pt>
                <c:pt idx="503">
                  <c:v>22127</c:v>
                </c:pt>
                <c:pt idx="504">
                  <c:v>22136</c:v>
                </c:pt>
                <c:pt idx="505">
                  <c:v>22144</c:v>
                </c:pt>
                <c:pt idx="506">
                  <c:v>22152</c:v>
                </c:pt>
                <c:pt idx="507">
                  <c:v>22153</c:v>
                </c:pt>
                <c:pt idx="508">
                  <c:v>22154</c:v>
                </c:pt>
                <c:pt idx="509">
                  <c:v>22152</c:v>
                </c:pt>
                <c:pt idx="510">
                  <c:v>22151</c:v>
                </c:pt>
                <c:pt idx="511">
                  <c:v>22149</c:v>
                </c:pt>
                <c:pt idx="512">
                  <c:v>22144</c:v>
                </c:pt>
                <c:pt idx="513">
                  <c:v>22137</c:v>
                </c:pt>
                <c:pt idx="514">
                  <c:v>22130</c:v>
                </c:pt>
                <c:pt idx="515">
                  <c:v>22134</c:v>
                </c:pt>
                <c:pt idx="516">
                  <c:v>22143</c:v>
                </c:pt>
                <c:pt idx="517">
                  <c:v>22156</c:v>
                </c:pt>
                <c:pt idx="518">
                  <c:v>22154</c:v>
                </c:pt>
                <c:pt idx="519">
                  <c:v>22149</c:v>
                </c:pt>
                <c:pt idx="520">
                  <c:v>22140</c:v>
                </c:pt>
                <c:pt idx="521">
                  <c:v>22142</c:v>
                </c:pt>
                <c:pt idx="522">
                  <c:v>22138</c:v>
                </c:pt>
                <c:pt idx="523">
                  <c:v>22140</c:v>
                </c:pt>
                <c:pt idx="524">
                  <c:v>22132</c:v>
                </c:pt>
                <c:pt idx="525">
                  <c:v>22133</c:v>
                </c:pt>
                <c:pt idx="526">
                  <c:v>22119</c:v>
                </c:pt>
                <c:pt idx="527">
                  <c:v>22120</c:v>
                </c:pt>
                <c:pt idx="528">
                  <c:v>22123</c:v>
                </c:pt>
                <c:pt idx="529">
                  <c:v>22141</c:v>
                </c:pt>
                <c:pt idx="530">
                  <c:v>22139</c:v>
                </c:pt>
                <c:pt idx="531">
                  <c:v>22133</c:v>
                </c:pt>
                <c:pt idx="532">
                  <c:v>22118</c:v>
                </c:pt>
                <c:pt idx="533">
                  <c:v>22121</c:v>
                </c:pt>
                <c:pt idx="534">
                  <c:v>22123</c:v>
                </c:pt>
                <c:pt idx="535">
                  <c:v>22137</c:v>
                </c:pt>
                <c:pt idx="536">
                  <c:v>22142</c:v>
                </c:pt>
                <c:pt idx="537">
                  <c:v>22151</c:v>
                </c:pt>
                <c:pt idx="538">
                  <c:v>22160</c:v>
                </c:pt>
                <c:pt idx="539">
                  <c:v>22176</c:v>
                </c:pt>
                <c:pt idx="540">
                  <c:v>22192</c:v>
                </c:pt>
                <c:pt idx="541">
                  <c:v>22191</c:v>
                </c:pt>
                <c:pt idx="542">
                  <c:v>22178</c:v>
                </c:pt>
                <c:pt idx="543">
                  <c:v>22156</c:v>
                </c:pt>
                <c:pt idx="544">
                  <c:v>22146</c:v>
                </c:pt>
                <c:pt idx="545">
                  <c:v>22137</c:v>
                </c:pt>
                <c:pt idx="546">
                  <c:v>22139</c:v>
                </c:pt>
                <c:pt idx="547">
                  <c:v>22134</c:v>
                </c:pt>
                <c:pt idx="548">
                  <c:v>22142</c:v>
                </c:pt>
                <c:pt idx="549">
                  <c:v>22148</c:v>
                </c:pt>
                <c:pt idx="550">
                  <c:v>22156</c:v>
                </c:pt>
                <c:pt idx="551">
                  <c:v>22155</c:v>
                </c:pt>
                <c:pt idx="552">
                  <c:v>22151</c:v>
                </c:pt>
                <c:pt idx="553">
                  <c:v>22154</c:v>
                </c:pt>
                <c:pt idx="554">
                  <c:v>22158</c:v>
                </c:pt>
                <c:pt idx="555">
                  <c:v>22165</c:v>
                </c:pt>
                <c:pt idx="556">
                  <c:v>22165</c:v>
                </c:pt>
                <c:pt idx="557">
                  <c:v>22161</c:v>
                </c:pt>
                <c:pt idx="558">
                  <c:v>22152</c:v>
                </c:pt>
                <c:pt idx="559">
                  <c:v>22148</c:v>
                </c:pt>
                <c:pt idx="560">
                  <c:v>22155</c:v>
                </c:pt>
                <c:pt idx="561">
                  <c:v>22167</c:v>
                </c:pt>
                <c:pt idx="562">
                  <c:v>22167</c:v>
                </c:pt>
                <c:pt idx="563">
                  <c:v>22157</c:v>
                </c:pt>
                <c:pt idx="564">
                  <c:v>22146</c:v>
                </c:pt>
                <c:pt idx="565">
                  <c:v>22149</c:v>
                </c:pt>
                <c:pt idx="566">
                  <c:v>22158</c:v>
                </c:pt>
                <c:pt idx="567">
                  <c:v>22162</c:v>
                </c:pt>
                <c:pt idx="568">
                  <c:v>22165</c:v>
                </c:pt>
                <c:pt idx="569">
                  <c:v>22166</c:v>
                </c:pt>
                <c:pt idx="570">
                  <c:v>22165</c:v>
                </c:pt>
                <c:pt idx="571">
                  <c:v>22161</c:v>
                </c:pt>
                <c:pt idx="572">
                  <c:v>22153</c:v>
                </c:pt>
                <c:pt idx="573">
                  <c:v>22147</c:v>
                </c:pt>
                <c:pt idx="574">
                  <c:v>22136</c:v>
                </c:pt>
                <c:pt idx="575">
                  <c:v>22127</c:v>
                </c:pt>
                <c:pt idx="576">
                  <c:v>22122</c:v>
                </c:pt>
                <c:pt idx="577">
                  <c:v>22127</c:v>
                </c:pt>
                <c:pt idx="578">
                  <c:v>22135</c:v>
                </c:pt>
                <c:pt idx="579">
                  <c:v>22148</c:v>
                </c:pt>
                <c:pt idx="580">
                  <c:v>22155</c:v>
                </c:pt>
                <c:pt idx="581">
                  <c:v>22166</c:v>
                </c:pt>
                <c:pt idx="582">
                  <c:v>22158</c:v>
                </c:pt>
                <c:pt idx="583">
                  <c:v>22159</c:v>
                </c:pt>
                <c:pt idx="584">
                  <c:v>22161</c:v>
                </c:pt>
                <c:pt idx="585">
                  <c:v>22185</c:v>
                </c:pt>
                <c:pt idx="586">
                  <c:v>22201</c:v>
                </c:pt>
                <c:pt idx="587">
                  <c:v>22205</c:v>
                </c:pt>
                <c:pt idx="588">
                  <c:v>22196</c:v>
                </c:pt>
                <c:pt idx="589">
                  <c:v>22188</c:v>
                </c:pt>
                <c:pt idx="590">
                  <c:v>22177</c:v>
                </c:pt>
                <c:pt idx="591">
                  <c:v>22168</c:v>
                </c:pt>
                <c:pt idx="592">
                  <c:v>22154</c:v>
                </c:pt>
                <c:pt idx="593">
                  <c:v>22151</c:v>
                </c:pt>
                <c:pt idx="594">
                  <c:v>22143</c:v>
                </c:pt>
                <c:pt idx="595">
                  <c:v>22138</c:v>
                </c:pt>
                <c:pt idx="596">
                  <c:v>22133</c:v>
                </c:pt>
                <c:pt idx="597">
                  <c:v>22134</c:v>
                </c:pt>
                <c:pt idx="598">
                  <c:v>22150</c:v>
                </c:pt>
                <c:pt idx="599">
                  <c:v>22168</c:v>
                </c:pt>
                <c:pt idx="600">
                  <c:v>22191</c:v>
                </c:pt>
                <c:pt idx="601">
                  <c:v>22205</c:v>
                </c:pt>
                <c:pt idx="602">
                  <c:v>22216</c:v>
                </c:pt>
                <c:pt idx="603">
                  <c:v>22218</c:v>
                </c:pt>
                <c:pt idx="604">
                  <c:v>22210</c:v>
                </c:pt>
                <c:pt idx="605">
                  <c:v>22201</c:v>
                </c:pt>
                <c:pt idx="606">
                  <c:v>22188</c:v>
                </c:pt>
                <c:pt idx="607">
                  <c:v>22175</c:v>
                </c:pt>
                <c:pt idx="608">
                  <c:v>22154</c:v>
                </c:pt>
                <c:pt idx="609">
                  <c:v>22140</c:v>
                </c:pt>
                <c:pt idx="610">
                  <c:v>22133</c:v>
                </c:pt>
                <c:pt idx="611">
                  <c:v>22152</c:v>
                </c:pt>
                <c:pt idx="612">
                  <c:v>22176</c:v>
                </c:pt>
                <c:pt idx="613">
                  <c:v>22192</c:v>
                </c:pt>
                <c:pt idx="614">
                  <c:v>22186</c:v>
                </c:pt>
                <c:pt idx="615">
                  <c:v>22164</c:v>
                </c:pt>
                <c:pt idx="616">
                  <c:v>22154</c:v>
                </c:pt>
                <c:pt idx="617">
                  <c:v>22162</c:v>
                </c:pt>
                <c:pt idx="618">
                  <c:v>22189</c:v>
                </c:pt>
                <c:pt idx="619">
                  <c:v>22207</c:v>
                </c:pt>
                <c:pt idx="620">
                  <c:v>22208</c:v>
                </c:pt>
                <c:pt idx="621">
                  <c:v>22199</c:v>
                </c:pt>
                <c:pt idx="622">
                  <c:v>22196</c:v>
                </c:pt>
                <c:pt idx="623">
                  <c:v>22203</c:v>
                </c:pt>
                <c:pt idx="624">
                  <c:v>22201</c:v>
                </c:pt>
                <c:pt idx="625">
                  <c:v>22187</c:v>
                </c:pt>
                <c:pt idx="626">
                  <c:v>22163</c:v>
                </c:pt>
                <c:pt idx="627">
                  <c:v>22150</c:v>
                </c:pt>
                <c:pt idx="628">
                  <c:v>22151</c:v>
                </c:pt>
                <c:pt idx="629">
                  <c:v>22173</c:v>
                </c:pt>
                <c:pt idx="630">
                  <c:v>22193</c:v>
                </c:pt>
                <c:pt idx="631">
                  <c:v>22203</c:v>
                </c:pt>
                <c:pt idx="632">
                  <c:v>22194</c:v>
                </c:pt>
                <c:pt idx="633">
                  <c:v>22182</c:v>
                </c:pt>
                <c:pt idx="634">
                  <c:v>22182</c:v>
                </c:pt>
                <c:pt idx="635">
                  <c:v>22187</c:v>
                </c:pt>
                <c:pt idx="636">
                  <c:v>22189</c:v>
                </c:pt>
                <c:pt idx="637">
                  <c:v>22173</c:v>
                </c:pt>
                <c:pt idx="638">
                  <c:v>22161</c:v>
                </c:pt>
                <c:pt idx="639">
                  <c:v>22155</c:v>
                </c:pt>
                <c:pt idx="640">
                  <c:v>22157</c:v>
                </c:pt>
                <c:pt idx="641">
                  <c:v>22154</c:v>
                </c:pt>
                <c:pt idx="642">
                  <c:v>22156</c:v>
                </c:pt>
                <c:pt idx="643">
                  <c:v>22156</c:v>
                </c:pt>
                <c:pt idx="644">
                  <c:v>22162</c:v>
                </c:pt>
                <c:pt idx="645">
                  <c:v>22170</c:v>
                </c:pt>
                <c:pt idx="646">
                  <c:v>22189</c:v>
                </c:pt>
                <c:pt idx="647">
                  <c:v>22208</c:v>
                </c:pt>
                <c:pt idx="648">
                  <c:v>22216</c:v>
                </c:pt>
                <c:pt idx="649">
                  <c:v>22217</c:v>
                </c:pt>
                <c:pt idx="650">
                  <c:v>22214</c:v>
                </c:pt>
                <c:pt idx="651">
                  <c:v>22226</c:v>
                </c:pt>
                <c:pt idx="652">
                  <c:v>22226</c:v>
                </c:pt>
                <c:pt idx="653">
                  <c:v>22218</c:v>
                </c:pt>
                <c:pt idx="654">
                  <c:v>22194</c:v>
                </c:pt>
                <c:pt idx="655">
                  <c:v>22183</c:v>
                </c:pt>
                <c:pt idx="656">
                  <c:v>22184</c:v>
                </c:pt>
                <c:pt idx="657">
                  <c:v>22200</c:v>
                </c:pt>
                <c:pt idx="658">
                  <c:v>22206</c:v>
                </c:pt>
                <c:pt idx="659">
                  <c:v>22208</c:v>
                </c:pt>
                <c:pt idx="660">
                  <c:v>22193</c:v>
                </c:pt>
                <c:pt idx="661">
                  <c:v>22183</c:v>
                </c:pt>
                <c:pt idx="662">
                  <c:v>22173</c:v>
                </c:pt>
                <c:pt idx="663">
                  <c:v>22169</c:v>
                </c:pt>
                <c:pt idx="664">
                  <c:v>22167</c:v>
                </c:pt>
                <c:pt idx="665">
                  <c:v>22163</c:v>
                </c:pt>
                <c:pt idx="666">
                  <c:v>22163</c:v>
                </c:pt>
                <c:pt idx="667">
                  <c:v>22169</c:v>
                </c:pt>
                <c:pt idx="668">
                  <c:v>22171</c:v>
                </c:pt>
                <c:pt idx="669">
                  <c:v>22173</c:v>
                </c:pt>
                <c:pt idx="670">
                  <c:v>22171</c:v>
                </c:pt>
                <c:pt idx="671">
                  <c:v>22183</c:v>
                </c:pt>
                <c:pt idx="672">
                  <c:v>22202</c:v>
                </c:pt>
                <c:pt idx="673">
                  <c:v>22222</c:v>
                </c:pt>
                <c:pt idx="674">
                  <c:v>22233</c:v>
                </c:pt>
                <c:pt idx="675">
                  <c:v>22227</c:v>
                </c:pt>
                <c:pt idx="676">
                  <c:v>22218</c:v>
                </c:pt>
                <c:pt idx="677">
                  <c:v>22207</c:v>
                </c:pt>
                <c:pt idx="678">
                  <c:v>22211</c:v>
                </c:pt>
                <c:pt idx="679">
                  <c:v>22215</c:v>
                </c:pt>
                <c:pt idx="680">
                  <c:v>22223</c:v>
                </c:pt>
                <c:pt idx="681">
                  <c:v>22213</c:v>
                </c:pt>
                <c:pt idx="682">
                  <c:v>22193</c:v>
                </c:pt>
                <c:pt idx="683">
                  <c:v>22167</c:v>
                </c:pt>
                <c:pt idx="684">
                  <c:v>22154</c:v>
                </c:pt>
                <c:pt idx="685">
                  <c:v>22159</c:v>
                </c:pt>
                <c:pt idx="686">
                  <c:v>22171</c:v>
                </c:pt>
                <c:pt idx="687">
                  <c:v>22181</c:v>
                </c:pt>
                <c:pt idx="688">
                  <c:v>22180</c:v>
                </c:pt>
                <c:pt idx="689">
                  <c:v>22168</c:v>
                </c:pt>
                <c:pt idx="690">
                  <c:v>22152</c:v>
                </c:pt>
                <c:pt idx="691">
                  <c:v>22140</c:v>
                </c:pt>
                <c:pt idx="692">
                  <c:v>22138</c:v>
                </c:pt>
                <c:pt idx="693">
                  <c:v>22149</c:v>
                </c:pt>
                <c:pt idx="694">
                  <c:v>22163</c:v>
                </c:pt>
                <c:pt idx="695">
                  <c:v>22176</c:v>
                </c:pt>
                <c:pt idx="696">
                  <c:v>22174</c:v>
                </c:pt>
                <c:pt idx="697">
                  <c:v>22162</c:v>
                </c:pt>
                <c:pt idx="698">
                  <c:v>22147</c:v>
                </c:pt>
                <c:pt idx="699">
                  <c:v>22143</c:v>
                </c:pt>
                <c:pt idx="700">
                  <c:v>22148</c:v>
                </c:pt>
                <c:pt idx="701">
                  <c:v>22166</c:v>
                </c:pt>
                <c:pt idx="702">
                  <c:v>22184</c:v>
                </c:pt>
                <c:pt idx="703">
                  <c:v>22198</c:v>
                </c:pt>
                <c:pt idx="704">
                  <c:v>22191</c:v>
                </c:pt>
                <c:pt idx="705">
                  <c:v>22173</c:v>
                </c:pt>
                <c:pt idx="706">
                  <c:v>22158</c:v>
                </c:pt>
                <c:pt idx="707">
                  <c:v>22150</c:v>
                </c:pt>
                <c:pt idx="708">
                  <c:v>22152</c:v>
                </c:pt>
                <c:pt idx="709">
                  <c:v>22147</c:v>
                </c:pt>
                <c:pt idx="710">
                  <c:v>22150</c:v>
                </c:pt>
                <c:pt idx="711">
                  <c:v>22149</c:v>
                </c:pt>
                <c:pt idx="712">
                  <c:v>22155</c:v>
                </c:pt>
                <c:pt idx="713">
                  <c:v>22153</c:v>
                </c:pt>
                <c:pt idx="714">
                  <c:v>22155</c:v>
                </c:pt>
                <c:pt idx="715">
                  <c:v>22167</c:v>
                </c:pt>
                <c:pt idx="716">
                  <c:v>22180</c:v>
                </c:pt>
                <c:pt idx="717">
                  <c:v>22185</c:v>
                </c:pt>
                <c:pt idx="718">
                  <c:v>22177</c:v>
                </c:pt>
                <c:pt idx="719">
                  <c:v>22162</c:v>
                </c:pt>
                <c:pt idx="720">
                  <c:v>22152</c:v>
                </c:pt>
                <c:pt idx="721">
                  <c:v>22143</c:v>
                </c:pt>
                <c:pt idx="722">
                  <c:v>22146</c:v>
                </c:pt>
                <c:pt idx="723">
                  <c:v>22154</c:v>
                </c:pt>
                <c:pt idx="724">
                  <c:v>22167</c:v>
                </c:pt>
                <c:pt idx="725">
                  <c:v>22169</c:v>
                </c:pt>
                <c:pt idx="726">
                  <c:v>22167</c:v>
                </c:pt>
                <c:pt idx="727">
                  <c:v>22162</c:v>
                </c:pt>
                <c:pt idx="728">
                  <c:v>22161</c:v>
                </c:pt>
                <c:pt idx="729">
                  <c:v>22159</c:v>
                </c:pt>
                <c:pt idx="730">
                  <c:v>22167</c:v>
                </c:pt>
                <c:pt idx="731">
                  <c:v>22168</c:v>
                </c:pt>
                <c:pt idx="732">
                  <c:v>22164</c:v>
                </c:pt>
                <c:pt idx="733">
                  <c:v>22158</c:v>
                </c:pt>
                <c:pt idx="734">
                  <c:v>22165</c:v>
                </c:pt>
                <c:pt idx="735">
                  <c:v>22183</c:v>
                </c:pt>
                <c:pt idx="736">
                  <c:v>22185</c:v>
                </c:pt>
                <c:pt idx="737">
                  <c:v>22169</c:v>
                </c:pt>
                <c:pt idx="738">
                  <c:v>22142</c:v>
                </c:pt>
                <c:pt idx="739">
                  <c:v>22127</c:v>
                </c:pt>
                <c:pt idx="740">
                  <c:v>22125</c:v>
                </c:pt>
                <c:pt idx="741">
                  <c:v>22144</c:v>
                </c:pt>
                <c:pt idx="742">
                  <c:v>22170</c:v>
                </c:pt>
                <c:pt idx="743">
                  <c:v>22192</c:v>
                </c:pt>
                <c:pt idx="744">
                  <c:v>22187</c:v>
                </c:pt>
                <c:pt idx="745">
                  <c:v>22172</c:v>
                </c:pt>
                <c:pt idx="746">
                  <c:v>22161</c:v>
                </c:pt>
                <c:pt idx="747">
                  <c:v>22174</c:v>
                </c:pt>
                <c:pt idx="748">
                  <c:v>22192</c:v>
                </c:pt>
                <c:pt idx="749">
                  <c:v>22209</c:v>
                </c:pt>
                <c:pt idx="750">
                  <c:v>22199</c:v>
                </c:pt>
                <c:pt idx="751">
                  <c:v>22184</c:v>
                </c:pt>
                <c:pt idx="752">
                  <c:v>22161</c:v>
                </c:pt>
                <c:pt idx="753">
                  <c:v>22158</c:v>
                </c:pt>
                <c:pt idx="754">
                  <c:v>22152</c:v>
                </c:pt>
                <c:pt idx="755">
                  <c:v>22165</c:v>
                </c:pt>
                <c:pt idx="756">
                  <c:v>22173</c:v>
                </c:pt>
                <c:pt idx="757">
                  <c:v>22185</c:v>
                </c:pt>
                <c:pt idx="758">
                  <c:v>22181</c:v>
                </c:pt>
                <c:pt idx="759">
                  <c:v>22180</c:v>
                </c:pt>
                <c:pt idx="760">
                  <c:v>22178</c:v>
                </c:pt>
                <c:pt idx="761">
                  <c:v>22176</c:v>
                </c:pt>
                <c:pt idx="762">
                  <c:v>22170</c:v>
                </c:pt>
                <c:pt idx="763">
                  <c:v>22177</c:v>
                </c:pt>
                <c:pt idx="764">
                  <c:v>22187</c:v>
                </c:pt>
                <c:pt idx="765">
                  <c:v>22186</c:v>
                </c:pt>
                <c:pt idx="766">
                  <c:v>22167</c:v>
                </c:pt>
                <c:pt idx="767">
                  <c:v>22156</c:v>
                </c:pt>
                <c:pt idx="768">
                  <c:v>22170</c:v>
                </c:pt>
                <c:pt idx="769">
                  <c:v>22188</c:v>
                </c:pt>
                <c:pt idx="770">
                  <c:v>22192</c:v>
                </c:pt>
                <c:pt idx="771">
                  <c:v>22182</c:v>
                </c:pt>
                <c:pt idx="772">
                  <c:v>22169</c:v>
                </c:pt>
                <c:pt idx="773">
                  <c:v>22161</c:v>
                </c:pt>
                <c:pt idx="774">
                  <c:v>22152</c:v>
                </c:pt>
                <c:pt idx="775">
                  <c:v>22150</c:v>
                </c:pt>
                <c:pt idx="776">
                  <c:v>22153</c:v>
                </c:pt>
                <c:pt idx="777">
                  <c:v>22161</c:v>
                </c:pt>
                <c:pt idx="778">
                  <c:v>22173</c:v>
                </c:pt>
                <c:pt idx="779">
                  <c:v>22184</c:v>
                </c:pt>
                <c:pt idx="780">
                  <c:v>22199</c:v>
                </c:pt>
                <c:pt idx="781">
                  <c:v>22202</c:v>
                </c:pt>
                <c:pt idx="782">
                  <c:v>22195</c:v>
                </c:pt>
                <c:pt idx="783">
                  <c:v>22173</c:v>
                </c:pt>
                <c:pt idx="784">
                  <c:v>22152</c:v>
                </c:pt>
                <c:pt idx="785">
                  <c:v>22144</c:v>
                </c:pt>
                <c:pt idx="786">
                  <c:v>22153</c:v>
                </c:pt>
                <c:pt idx="787">
                  <c:v>22173</c:v>
                </c:pt>
                <c:pt idx="788">
                  <c:v>22191</c:v>
                </c:pt>
                <c:pt idx="789">
                  <c:v>22196</c:v>
                </c:pt>
                <c:pt idx="790">
                  <c:v>22183</c:v>
                </c:pt>
                <c:pt idx="791">
                  <c:v>22161</c:v>
                </c:pt>
                <c:pt idx="792">
                  <c:v>22143</c:v>
                </c:pt>
                <c:pt idx="793">
                  <c:v>22147</c:v>
                </c:pt>
                <c:pt idx="794">
                  <c:v>22156</c:v>
                </c:pt>
                <c:pt idx="795">
                  <c:v>22173</c:v>
                </c:pt>
                <c:pt idx="796">
                  <c:v>22175</c:v>
                </c:pt>
                <c:pt idx="797">
                  <c:v>22178</c:v>
                </c:pt>
                <c:pt idx="798">
                  <c:v>22171</c:v>
                </c:pt>
                <c:pt idx="799">
                  <c:v>22156</c:v>
                </c:pt>
                <c:pt idx="800">
                  <c:v>22145</c:v>
                </c:pt>
                <c:pt idx="801">
                  <c:v>22144</c:v>
                </c:pt>
                <c:pt idx="802">
                  <c:v>22160</c:v>
                </c:pt>
                <c:pt idx="803">
                  <c:v>22163</c:v>
                </c:pt>
                <c:pt idx="804">
                  <c:v>22166</c:v>
                </c:pt>
                <c:pt idx="805">
                  <c:v>22168</c:v>
                </c:pt>
                <c:pt idx="806">
                  <c:v>22177</c:v>
                </c:pt>
                <c:pt idx="807">
                  <c:v>22175</c:v>
                </c:pt>
                <c:pt idx="808">
                  <c:v>22168</c:v>
                </c:pt>
                <c:pt idx="809">
                  <c:v>22174</c:v>
                </c:pt>
                <c:pt idx="810">
                  <c:v>22196</c:v>
                </c:pt>
                <c:pt idx="811">
                  <c:v>22216</c:v>
                </c:pt>
                <c:pt idx="812">
                  <c:v>22215</c:v>
                </c:pt>
                <c:pt idx="813">
                  <c:v>22193</c:v>
                </c:pt>
                <c:pt idx="814">
                  <c:v>22163</c:v>
                </c:pt>
                <c:pt idx="815">
                  <c:v>22144</c:v>
                </c:pt>
                <c:pt idx="816">
                  <c:v>22147</c:v>
                </c:pt>
                <c:pt idx="817">
                  <c:v>22165</c:v>
                </c:pt>
                <c:pt idx="818">
                  <c:v>22182</c:v>
                </c:pt>
                <c:pt idx="819">
                  <c:v>22189</c:v>
                </c:pt>
                <c:pt idx="820">
                  <c:v>22188</c:v>
                </c:pt>
                <c:pt idx="821">
                  <c:v>22189</c:v>
                </c:pt>
                <c:pt idx="822">
                  <c:v>22187</c:v>
                </c:pt>
                <c:pt idx="823">
                  <c:v>22180</c:v>
                </c:pt>
                <c:pt idx="824">
                  <c:v>22168</c:v>
                </c:pt>
                <c:pt idx="825">
                  <c:v>22166</c:v>
                </c:pt>
                <c:pt idx="826">
                  <c:v>22172</c:v>
                </c:pt>
                <c:pt idx="827">
                  <c:v>22180</c:v>
                </c:pt>
                <c:pt idx="828">
                  <c:v>22180</c:v>
                </c:pt>
                <c:pt idx="829">
                  <c:v>22176</c:v>
                </c:pt>
                <c:pt idx="830">
                  <c:v>22173</c:v>
                </c:pt>
                <c:pt idx="831">
                  <c:v>22168</c:v>
                </c:pt>
                <c:pt idx="832">
                  <c:v>22159</c:v>
                </c:pt>
                <c:pt idx="833">
                  <c:v>22154</c:v>
                </c:pt>
                <c:pt idx="834">
                  <c:v>22164</c:v>
                </c:pt>
                <c:pt idx="835">
                  <c:v>22189</c:v>
                </c:pt>
                <c:pt idx="836">
                  <c:v>22209</c:v>
                </c:pt>
                <c:pt idx="837">
                  <c:v>22209</c:v>
                </c:pt>
                <c:pt idx="838">
                  <c:v>22192</c:v>
                </c:pt>
                <c:pt idx="839">
                  <c:v>22174</c:v>
                </c:pt>
                <c:pt idx="840">
                  <c:v>22162</c:v>
                </c:pt>
                <c:pt idx="841">
                  <c:v>22152</c:v>
                </c:pt>
                <c:pt idx="842">
                  <c:v>22152</c:v>
                </c:pt>
                <c:pt idx="843">
                  <c:v>22153</c:v>
                </c:pt>
                <c:pt idx="844">
                  <c:v>22163</c:v>
                </c:pt>
                <c:pt idx="845">
                  <c:v>22168</c:v>
                </c:pt>
                <c:pt idx="846">
                  <c:v>22178</c:v>
                </c:pt>
                <c:pt idx="847">
                  <c:v>22179</c:v>
                </c:pt>
                <c:pt idx="848">
                  <c:v>22172</c:v>
                </c:pt>
                <c:pt idx="849">
                  <c:v>22157</c:v>
                </c:pt>
                <c:pt idx="850">
                  <c:v>22147</c:v>
                </c:pt>
                <c:pt idx="851">
                  <c:v>22155</c:v>
                </c:pt>
                <c:pt idx="852">
                  <c:v>22173</c:v>
                </c:pt>
                <c:pt idx="853">
                  <c:v>22187</c:v>
                </c:pt>
                <c:pt idx="854">
                  <c:v>22185</c:v>
                </c:pt>
                <c:pt idx="855">
                  <c:v>22171</c:v>
                </c:pt>
                <c:pt idx="856">
                  <c:v>22167</c:v>
                </c:pt>
                <c:pt idx="857">
                  <c:v>22168</c:v>
                </c:pt>
                <c:pt idx="858">
                  <c:v>22172</c:v>
                </c:pt>
                <c:pt idx="859">
                  <c:v>22168</c:v>
                </c:pt>
                <c:pt idx="860">
                  <c:v>22156</c:v>
                </c:pt>
                <c:pt idx="861">
                  <c:v>22146</c:v>
                </c:pt>
                <c:pt idx="862">
                  <c:v>22134</c:v>
                </c:pt>
                <c:pt idx="863">
                  <c:v>22134</c:v>
                </c:pt>
                <c:pt idx="864">
                  <c:v>22137</c:v>
                </c:pt>
                <c:pt idx="865">
                  <c:v>22145</c:v>
                </c:pt>
                <c:pt idx="866">
                  <c:v>22144</c:v>
                </c:pt>
                <c:pt idx="867">
                  <c:v>22146</c:v>
                </c:pt>
                <c:pt idx="868">
                  <c:v>22153</c:v>
                </c:pt>
                <c:pt idx="869">
                  <c:v>22173</c:v>
                </c:pt>
                <c:pt idx="870">
                  <c:v>22185</c:v>
                </c:pt>
                <c:pt idx="871">
                  <c:v>22182</c:v>
                </c:pt>
                <c:pt idx="872">
                  <c:v>22161</c:v>
                </c:pt>
                <c:pt idx="873">
                  <c:v>22148</c:v>
                </c:pt>
                <c:pt idx="874">
                  <c:v>22148</c:v>
                </c:pt>
                <c:pt idx="875">
                  <c:v>22160</c:v>
                </c:pt>
                <c:pt idx="876">
                  <c:v>22167</c:v>
                </c:pt>
                <c:pt idx="877">
                  <c:v>22171</c:v>
                </c:pt>
                <c:pt idx="878">
                  <c:v>22182</c:v>
                </c:pt>
                <c:pt idx="879">
                  <c:v>22192</c:v>
                </c:pt>
                <c:pt idx="880">
                  <c:v>22204</c:v>
                </c:pt>
                <c:pt idx="881">
                  <c:v>22201</c:v>
                </c:pt>
                <c:pt idx="882">
                  <c:v>22193</c:v>
                </c:pt>
                <c:pt idx="883">
                  <c:v>22178</c:v>
                </c:pt>
                <c:pt idx="884">
                  <c:v>22160</c:v>
                </c:pt>
                <c:pt idx="885">
                  <c:v>22151</c:v>
                </c:pt>
                <c:pt idx="886">
                  <c:v>22137</c:v>
                </c:pt>
                <c:pt idx="887">
                  <c:v>22137</c:v>
                </c:pt>
                <c:pt idx="888">
                  <c:v>22137</c:v>
                </c:pt>
                <c:pt idx="889">
                  <c:v>22150</c:v>
                </c:pt>
                <c:pt idx="890">
                  <c:v>22168</c:v>
                </c:pt>
                <c:pt idx="891">
                  <c:v>22195</c:v>
                </c:pt>
                <c:pt idx="892">
                  <c:v>22219</c:v>
                </c:pt>
                <c:pt idx="893">
                  <c:v>22228</c:v>
                </c:pt>
                <c:pt idx="894">
                  <c:v>22212</c:v>
                </c:pt>
                <c:pt idx="895">
                  <c:v>22182</c:v>
                </c:pt>
                <c:pt idx="896">
                  <c:v>22153</c:v>
                </c:pt>
                <c:pt idx="897">
                  <c:v>22135</c:v>
                </c:pt>
                <c:pt idx="898">
                  <c:v>22136</c:v>
                </c:pt>
                <c:pt idx="899">
                  <c:v>22138</c:v>
                </c:pt>
                <c:pt idx="900">
                  <c:v>22148</c:v>
                </c:pt>
                <c:pt idx="901">
                  <c:v>22146</c:v>
                </c:pt>
                <c:pt idx="902">
                  <c:v>22153</c:v>
                </c:pt>
                <c:pt idx="903">
                  <c:v>22157</c:v>
                </c:pt>
                <c:pt idx="904">
                  <c:v>22165</c:v>
                </c:pt>
                <c:pt idx="905">
                  <c:v>22170</c:v>
                </c:pt>
                <c:pt idx="906">
                  <c:v>22181</c:v>
                </c:pt>
                <c:pt idx="907">
                  <c:v>22188</c:v>
                </c:pt>
                <c:pt idx="908">
                  <c:v>22193</c:v>
                </c:pt>
                <c:pt idx="909">
                  <c:v>22184</c:v>
                </c:pt>
                <c:pt idx="910">
                  <c:v>22170</c:v>
                </c:pt>
                <c:pt idx="911">
                  <c:v>22149</c:v>
                </c:pt>
                <c:pt idx="912">
                  <c:v>22137</c:v>
                </c:pt>
                <c:pt idx="913">
                  <c:v>22148</c:v>
                </c:pt>
                <c:pt idx="914">
                  <c:v>22172</c:v>
                </c:pt>
                <c:pt idx="915">
                  <c:v>22196</c:v>
                </c:pt>
                <c:pt idx="916">
                  <c:v>22202</c:v>
                </c:pt>
                <c:pt idx="917">
                  <c:v>22195</c:v>
                </c:pt>
                <c:pt idx="918">
                  <c:v>22185</c:v>
                </c:pt>
                <c:pt idx="919">
                  <c:v>22171</c:v>
                </c:pt>
                <c:pt idx="920">
                  <c:v>22164</c:v>
                </c:pt>
                <c:pt idx="921">
                  <c:v>22164</c:v>
                </c:pt>
                <c:pt idx="922">
                  <c:v>22174</c:v>
                </c:pt>
                <c:pt idx="923">
                  <c:v>22182</c:v>
                </c:pt>
                <c:pt idx="924">
                  <c:v>22170</c:v>
                </c:pt>
                <c:pt idx="925">
                  <c:v>22155</c:v>
                </c:pt>
                <c:pt idx="926">
                  <c:v>22145</c:v>
                </c:pt>
                <c:pt idx="927">
                  <c:v>22161</c:v>
                </c:pt>
                <c:pt idx="928">
                  <c:v>22177</c:v>
                </c:pt>
                <c:pt idx="929">
                  <c:v>22197</c:v>
                </c:pt>
                <c:pt idx="930">
                  <c:v>22201</c:v>
                </c:pt>
                <c:pt idx="931">
                  <c:v>22206</c:v>
                </c:pt>
                <c:pt idx="932">
                  <c:v>22207</c:v>
                </c:pt>
                <c:pt idx="933">
                  <c:v>22207</c:v>
                </c:pt>
                <c:pt idx="934">
                  <c:v>22200</c:v>
                </c:pt>
                <c:pt idx="935">
                  <c:v>22195</c:v>
                </c:pt>
                <c:pt idx="936">
                  <c:v>22192</c:v>
                </c:pt>
                <c:pt idx="937">
                  <c:v>22196</c:v>
                </c:pt>
                <c:pt idx="938">
                  <c:v>22190</c:v>
                </c:pt>
                <c:pt idx="939">
                  <c:v>22187</c:v>
                </c:pt>
                <c:pt idx="940">
                  <c:v>22169</c:v>
                </c:pt>
                <c:pt idx="941">
                  <c:v>22157</c:v>
                </c:pt>
                <c:pt idx="942">
                  <c:v>22139</c:v>
                </c:pt>
                <c:pt idx="943">
                  <c:v>22137</c:v>
                </c:pt>
                <c:pt idx="944">
                  <c:v>22137</c:v>
                </c:pt>
                <c:pt idx="945">
                  <c:v>22138</c:v>
                </c:pt>
                <c:pt idx="946">
                  <c:v>22136</c:v>
                </c:pt>
                <c:pt idx="947">
                  <c:v>22129</c:v>
                </c:pt>
                <c:pt idx="948">
                  <c:v>22134</c:v>
                </c:pt>
                <c:pt idx="949">
                  <c:v>22145</c:v>
                </c:pt>
                <c:pt idx="950">
                  <c:v>22171</c:v>
                </c:pt>
                <c:pt idx="951">
                  <c:v>22190</c:v>
                </c:pt>
                <c:pt idx="952">
                  <c:v>22196</c:v>
                </c:pt>
                <c:pt idx="953">
                  <c:v>22185</c:v>
                </c:pt>
                <c:pt idx="954">
                  <c:v>22169</c:v>
                </c:pt>
                <c:pt idx="955">
                  <c:v>22154</c:v>
                </c:pt>
                <c:pt idx="956">
                  <c:v>22136</c:v>
                </c:pt>
                <c:pt idx="957">
                  <c:v>22124</c:v>
                </c:pt>
                <c:pt idx="958">
                  <c:v>22116</c:v>
                </c:pt>
                <c:pt idx="959">
                  <c:v>22124</c:v>
                </c:pt>
                <c:pt idx="960">
                  <c:v>22135</c:v>
                </c:pt>
                <c:pt idx="961">
                  <c:v>22151</c:v>
                </c:pt>
                <c:pt idx="962">
                  <c:v>22162</c:v>
                </c:pt>
                <c:pt idx="963">
                  <c:v>22169</c:v>
                </c:pt>
                <c:pt idx="964">
                  <c:v>22176</c:v>
                </c:pt>
                <c:pt idx="965">
                  <c:v>22178</c:v>
                </c:pt>
                <c:pt idx="966">
                  <c:v>22176</c:v>
                </c:pt>
                <c:pt idx="967">
                  <c:v>22161</c:v>
                </c:pt>
                <c:pt idx="968">
                  <c:v>22160</c:v>
                </c:pt>
                <c:pt idx="969">
                  <c:v>22169</c:v>
                </c:pt>
                <c:pt idx="970">
                  <c:v>22199</c:v>
                </c:pt>
                <c:pt idx="971">
                  <c:v>22215</c:v>
                </c:pt>
                <c:pt idx="972">
                  <c:v>22219</c:v>
                </c:pt>
                <c:pt idx="973">
                  <c:v>22203</c:v>
                </c:pt>
                <c:pt idx="974">
                  <c:v>22182</c:v>
                </c:pt>
                <c:pt idx="975">
                  <c:v>22158</c:v>
                </c:pt>
                <c:pt idx="976">
                  <c:v>22144</c:v>
                </c:pt>
                <c:pt idx="977">
                  <c:v>22139</c:v>
                </c:pt>
                <c:pt idx="978">
                  <c:v>22149</c:v>
                </c:pt>
                <c:pt idx="979">
                  <c:v>22145</c:v>
                </c:pt>
                <c:pt idx="980">
                  <c:v>22140</c:v>
                </c:pt>
                <c:pt idx="981">
                  <c:v>22125</c:v>
                </c:pt>
                <c:pt idx="982">
                  <c:v>22127</c:v>
                </c:pt>
                <c:pt idx="983">
                  <c:v>22125</c:v>
                </c:pt>
                <c:pt idx="984">
                  <c:v>22129</c:v>
                </c:pt>
                <c:pt idx="985">
                  <c:v>22131</c:v>
                </c:pt>
                <c:pt idx="986">
                  <c:v>22151</c:v>
                </c:pt>
                <c:pt idx="987">
                  <c:v>22172</c:v>
                </c:pt>
                <c:pt idx="988">
                  <c:v>22190</c:v>
                </c:pt>
                <c:pt idx="989">
                  <c:v>22190</c:v>
                </c:pt>
                <c:pt idx="990">
                  <c:v>22183</c:v>
                </c:pt>
                <c:pt idx="991">
                  <c:v>22169</c:v>
                </c:pt>
                <c:pt idx="992">
                  <c:v>22166</c:v>
                </c:pt>
                <c:pt idx="993">
                  <c:v>22165</c:v>
                </c:pt>
                <c:pt idx="994">
                  <c:v>22168</c:v>
                </c:pt>
                <c:pt idx="995">
                  <c:v>22155</c:v>
                </c:pt>
                <c:pt idx="996">
                  <c:v>22142</c:v>
                </c:pt>
                <c:pt idx="997">
                  <c:v>22133</c:v>
                </c:pt>
                <c:pt idx="998">
                  <c:v>22146</c:v>
                </c:pt>
                <c:pt idx="999">
                  <c:v>22157</c:v>
                </c:pt>
                <c:pt idx="1000">
                  <c:v>22179</c:v>
                </c:pt>
                <c:pt idx="1001">
                  <c:v>22191</c:v>
                </c:pt>
                <c:pt idx="1002">
                  <c:v>22218</c:v>
                </c:pt>
                <c:pt idx="1003">
                  <c:v>22224</c:v>
                </c:pt>
                <c:pt idx="1004">
                  <c:v>22225</c:v>
                </c:pt>
                <c:pt idx="1005">
                  <c:v>22212</c:v>
                </c:pt>
                <c:pt idx="1006">
                  <c:v>22213</c:v>
                </c:pt>
                <c:pt idx="1007">
                  <c:v>22214</c:v>
                </c:pt>
                <c:pt idx="1008">
                  <c:v>22208</c:v>
                </c:pt>
                <c:pt idx="1009">
                  <c:v>22184</c:v>
                </c:pt>
                <c:pt idx="1010">
                  <c:v>22156</c:v>
                </c:pt>
                <c:pt idx="1011">
                  <c:v>22134</c:v>
                </c:pt>
                <c:pt idx="1012">
                  <c:v>22124</c:v>
                </c:pt>
                <c:pt idx="1013">
                  <c:v>22127</c:v>
                </c:pt>
                <c:pt idx="1014">
                  <c:v>22129</c:v>
                </c:pt>
                <c:pt idx="1015">
                  <c:v>22133</c:v>
                </c:pt>
                <c:pt idx="1016">
                  <c:v>22135</c:v>
                </c:pt>
                <c:pt idx="1017">
                  <c:v>22144</c:v>
                </c:pt>
                <c:pt idx="1018">
                  <c:v>22158</c:v>
                </c:pt>
                <c:pt idx="1019">
                  <c:v>22168</c:v>
                </c:pt>
                <c:pt idx="1020">
                  <c:v>22172</c:v>
                </c:pt>
                <c:pt idx="1021">
                  <c:v>22166</c:v>
                </c:pt>
                <c:pt idx="1022">
                  <c:v>22168</c:v>
                </c:pt>
                <c:pt idx="1023">
                  <c:v>22167</c:v>
                </c:pt>
                <c:pt idx="1024">
                  <c:v>22163</c:v>
                </c:pt>
                <c:pt idx="1025">
                  <c:v>22155</c:v>
                </c:pt>
                <c:pt idx="1026">
                  <c:v>22166</c:v>
                </c:pt>
                <c:pt idx="1027">
                  <c:v>22192</c:v>
                </c:pt>
                <c:pt idx="1028">
                  <c:v>22212</c:v>
                </c:pt>
                <c:pt idx="1029">
                  <c:v>22215</c:v>
                </c:pt>
                <c:pt idx="1030">
                  <c:v>22210</c:v>
                </c:pt>
                <c:pt idx="1031">
                  <c:v>22213</c:v>
                </c:pt>
                <c:pt idx="1032">
                  <c:v>22214</c:v>
                </c:pt>
                <c:pt idx="1033">
                  <c:v>22209</c:v>
                </c:pt>
                <c:pt idx="1034">
                  <c:v>22194</c:v>
                </c:pt>
                <c:pt idx="1035">
                  <c:v>22187</c:v>
                </c:pt>
                <c:pt idx="1036">
                  <c:v>22188</c:v>
                </c:pt>
                <c:pt idx="1037">
                  <c:v>22196</c:v>
                </c:pt>
                <c:pt idx="1038">
                  <c:v>22202</c:v>
                </c:pt>
                <c:pt idx="1039">
                  <c:v>22203</c:v>
                </c:pt>
                <c:pt idx="1040">
                  <c:v>22191</c:v>
                </c:pt>
                <c:pt idx="1041">
                  <c:v>22168</c:v>
                </c:pt>
                <c:pt idx="1042">
                  <c:v>22141</c:v>
                </c:pt>
                <c:pt idx="1043">
                  <c:v>22126</c:v>
                </c:pt>
                <c:pt idx="1044">
                  <c:v>22124</c:v>
                </c:pt>
                <c:pt idx="1045">
                  <c:v>22132</c:v>
                </c:pt>
                <c:pt idx="1046">
                  <c:v>22134</c:v>
                </c:pt>
                <c:pt idx="1047">
                  <c:v>22136</c:v>
                </c:pt>
                <c:pt idx="1048">
                  <c:v>22137</c:v>
                </c:pt>
                <c:pt idx="1049">
                  <c:v>22144</c:v>
                </c:pt>
                <c:pt idx="1050">
                  <c:v>22149</c:v>
                </c:pt>
                <c:pt idx="1051">
                  <c:v>22160</c:v>
                </c:pt>
                <c:pt idx="1052">
                  <c:v>22175</c:v>
                </c:pt>
                <c:pt idx="1053">
                  <c:v>22193</c:v>
                </c:pt>
                <c:pt idx="1054">
                  <c:v>22210</c:v>
                </c:pt>
                <c:pt idx="1055">
                  <c:v>22213</c:v>
                </c:pt>
                <c:pt idx="1056">
                  <c:v>22210</c:v>
                </c:pt>
                <c:pt idx="1057">
                  <c:v>22202</c:v>
                </c:pt>
                <c:pt idx="1058">
                  <c:v>24086</c:v>
                </c:pt>
                <c:pt idx="1059">
                  <c:v>27351</c:v>
                </c:pt>
                <c:pt idx="1060">
                  <c:v>31745</c:v>
                </c:pt>
                <c:pt idx="1061">
                  <c:v>33543</c:v>
                </c:pt>
                <c:pt idx="1062">
                  <c:v>33586</c:v>
                </c:pt>
                <c:pt idx="1063">
                  <c:v>32328</c:v>
                </c:pt>
                <c:pt idx="1064">
                  <c:v>31392</c:v>
                </c:pt>
                <c:pt idx="1065">
                  <c:v>30805</c:v>
                </c:pt>
                <c:pt idx="1066">
                  <c:v>30453</c:v>
                </c:pt>
                <c:pt idx="1067">
                  <c:v>30619</c:v>
                </c:pt>
                <c:pt idx="1068">
                  <c:v>30716</c:v>
                </c:pt>
                <c:pt idx="1069">
                  <c:v>30522</c:v>
                </c:pt>
                <c:pt idx="1070">
                  <c:v>30244</c:v>
                </c:pt>
                <c:pt idx="1071">
                  <c:v>30023</c:v>
                </c:pt>
                <c:pt idx="1072">
                  <c:v>29967</c:v>
                </c:pt>
                <c:pt idx="1073">
                  <c:v>29560</c:v>
                </c:pt>
                <c:pt idx="1074">
                  <c:v>29446</c:v>
                </c:pt>
                <c:pt idx="1075">
                  <c:v>29347</c:v>
                </c:pt>
                <c:pt idx="1076">
                  <c:v>29824</c:v>
                </c:pt>
                <c:pt idx="1077">
                  <c:v>29828</c:v>
                </c:pt>
                <c:pt idx="1078">
                  <c:v>29942</c:v>
                </c:pt>
                <c:pt idx="1079">
                  <c:v>29708</c:v>
                </c:pt>
                <c:pt idx="1080">
                  <c:v>29647</c:v>
                </c:pt>
                <c:pt idx="1081">
                  <c:v>29842</c:v>
                </c:pt>
                <c:pt idx="1082">
                  <c:v>30003</c:v>
                </c:pt>
                <c:pt idx="1083">
                  <c:v>30336</c:v>
                </c:pt>
                <c:pt idx="1084">
                  <c:v>30280</c:v>
                </c:pt>
                <c:pt idx="1085">
                  <c:v>30392</c:v>
                </c:pt>
                <c:pt idx="1086">
                  <c:v>30319</c:v>
                </c:pt>
                <c:pt idx="1087">
                  <c:v>30038</c:v>
                </c:pt>
                <c:pt idx="1088">
                  <c:v>29649</c:v>
                </c:pt>
                <c:pt idx="1089">
                  <c:v>29243</c:v>
                </c:pt>
                <c:pt idx="1090">
                  <c:v>29158</c:v>
                </c:pt>
                <c:pt idx="1091">
                  <c:v>29207</c:v>
                </c:pt>
                <c:pt idx="1092">
                  <c:v>29269</c:v>
                </c:pt>
                <c:pt idx="1093">
                  <c:v>29199</c:v>
                </c:pt>
                <c:pt idx="1094">
                  <c:v>28991</c:v>
                </c:pt>
                <c:pt idx="1095">
                  <c:v>28916</c:v>
                </c:pt>
                <c:pt idx="1096">
                  <c:v>29161</c:v>
                </c:pt>
                <c:pt idx="1097">
                  <c:v>29631</c:v>
                </c:pt>
                <c:pt idx="1098">
                  <c:v>30108</c:v>
                </c:pt>
                <c:pt idx="1099">
                  <c:v>30177</c:v>
                </c:pt>
                <c:pt idx="1100">
                  <c:v>29869</c:v>
                </c:pt>
                <c:pt idx="1101">
                  <c:v>29368</c:v>
                </c:pt>
                <c:pt idx="1102">
                  <c:v>29407</c:v>
                </c:pt>
                <c:pt idx="1103">
                  <c:v>29519</c:v>
                </c:pt>
                <c:pt idx="1104">
                  <c:v>29628</c:v>
                </c:pt>
                <c:pt idx="1105">
                  <c:v>29137</c:v>
                </c:pt>
                <c:pt idx="1106">
                  <c:v>29029</c:v>
                </c:pt>
                <c:pt idx="1107">
                  <c:v>29301</c:v>
                </c:pt>
                <c:pt idx="1108">
                  <c:v>29737</c:v>
                </c:pt>
                <c:pt idx="1109">
                  <c:v>29824</c:v>
                </c:pt>
                <c:pt idx="1110">
                  <c:v>29448</c:v>
                </c:pt>
                <c:pt idx="1111">
                  <c:v>29120</c:v>
                </c:pt>
                <c:pt idx="1112">
                  <c:v>29036</c:v>
                </c:pt>
                <c:pt idx="1113">
                  <c:v>29200</c:v>
                </c:pt>
                <c:pt idx="1114">
                  <c:v>29512</c:v>
                </c:pt>
                <c:pt idx="1115">
                  <c:v>29765</c:v>
                </c:pt>
                <c:pt idx="1116">
                  <c:v>29899</c:v>
                </c:pt>
                <c:pt idx="1117">
                  <c:v>29707</c:v>
                </c:pt>
                <c:pt idx="1118">
                  <c:v>29081</c:v>
                </c:pt>
                <c:pt idx="1119">
                  <c:v>28714</c:v>
                </c:pt>
                <c:pt idx="1120">
                  <c:v>28507</c:v>
                </c:pt>
                <c:pt idx="1121">
                  <c:v>28747</c:v>
                </c:pt>
                <c:pt idx="1122">
                  <c:v>28738</c:v>
                </c:pt>
                <c:pt idx="1123">
                  <c:v>28989</c:v>
                </c:pt>
                <c:pt idx="1124">
                  <c:v>29090</c:v>
                </c:pt>
                <c:pt idx="1125">
                  <c:v>29206</c:v>
                </c:pt>
                <c:pt idx="1126">
                  <c:v>29015</c:v>
                </c:pt>
                <c:pt idx="1127">
                  <c:v>28795</c:v>
                </c:pt>
                <c:pt idx="1128">
                  <c:v>28491</c:v>
                </c:pt>
                <c:pt idx="1129">
                  <c:v>28414</c:v>
                </c:pt>
                <c:pt idx="1130">
                  <c:v>28572</c:v>
                </c:pt>
                <c:pt idx="1131">
                  <c:v>28973</c:v>
                </c:pt>
                <c:pt idx="1132">
                  <c:v>29279</c:v>
                </c:pt>
                <c:pt idx="1133">
                  <c:v>29528</c:v>
                </c:pt>
                <c:pt idx="1134">
                  <c:v>29749</c:v>
                </c:pt>
                <c:pt idx="1135">
                  <c:v>29736</c:v>
                </c:pt>
                <c:pt idx="1136">
                  <c:v>29783</c:v>
                </c:pt>
                <c:pt idx="1137">
                  <c:v>29635</c:v>
                </c:pt>
                <c:pt idx="1138">
                  <c:v>29663</c:v>
                </c:pt>
                <c:pt idx="1139">
                  <c:v>29327</c:v>
                </c:pt>
                <c:pt idx="1140">
                  <c:v>29262</c:v>
                </c:pt>
                <c:pt idx="1141">
                  <c:v>29273</c:v>
                </c:pt>
                <c:pt idx="1142">
                  <c:v>29631</c:v>
                </c:pt>
                <c:pt idx="1143">
                  <c:v>29489</c:v>
                </c:pt>
                <c:pt idx="1144">
                  <c:v>29282</c:v>
                </c:pt>
                <c:pt idx="1145">
                  <c:v>28677</c:v>
                </c:pt>
                <c:pt idx="1146">
                  <c:v>28705</c:v>
                </c:pt>
                <c:pt idx="1147">
                  <c:v>28829</c:v>
                </c:pt>
                <c:pt idx="1148">
                  <c:v>29256</c:v>
                </c:pt>
                <c:pt idx="1149">
                  <c:v>29400</c:v>
                </c:pt>
                <c:pt idx="1150">
                  <c:v>29207</c:v>
                </c:pt>
                <c:pt idx="1151">
                  <c:v>28933</c:v>
                </c:pt>
                <c:pt idx="1152">
                  <c:v>28766</c:v>
                </c:pt>
                <c:pt idx="1153">
                  <c:v>29003</c:v>
                </c:pt>
                <c:pt idx="1154">
                  <c:v>29218</c:v>
                </c:pt>
                <c:pt idx="1155">
                  <c:v>29049</c:v>
                </c:pt>
                <c:pt idx="1156">
                  <c:v>28801</c:v>
                </c:pt>
                <c:pt idx="1157">
                  <c:v>28801</c:v>
                </c:pt>
                <c:pt idx="1158">
                  <c:v>29111</c:v>
                </c:pt>
                <c:pt idx="1159">
                  <c:v>29354</c:v>
                </c:pt>
                <c:pt idx="1160">
                  <c:v>29089</c:v>
                </c:pt>
                <c:pt idx="1161">
                  <c:v>28821</c:v>
                </c:pt>
                <c:pt idx="1162">
                  <c:v>28442</c:v>
                </c:pt>
                <c:pt idx="1163">
                  <c:v>28661</c:v>
                </c:pt>
                <c:pt idx="1164">
                  <c:v>28732</c:v>
                </c:pt>
                <c:pt idx="1165">
                  <c:v>29001</c:v>
                </c:pt>
                <c:pt idx="1166">
                  <c:v>29120</c:v>
                </c:pt>
                <c:pt idx="1167">
                  <c:v>29257</c:v>
                </c:pt>
                <c:pt idx="1168">
                  <c:v>29134</c:v>
                </c:pt>
                <c:pt idx="1169">
                  <c:v>28774</c:v>
                </c:pt>
                <c:pt idx="1170">
                  <c:v>28748</c:v>
                </c:pt>
                <c:pt idx="1171">
                  <c:v>28804</c:v>
                </c:pt>
                <c:pt idx="1172">
                  <c:v>28831</c:v>
                </c:pt>
                <c:pt idx="1173">
                  <c:v>28628</c:v>
                </c:pt>
                <c:pt idx="1174">
                  <c:v>28781</c:v>
                </c:pt>
                <c:pt idx="1175">
                  <c:v>29141</c:v>
                </c:pt>
                <c:pt idx="1176">
                  <c:v>29436</c:v>
                </c:pt>
                <c:pt idx="1177">
                  <c:v>29426</c:v>
                </c:pt>
                <c:pt idx="1178">
                  <c:v>29356</c:v>
                </c:pt>
                <c:pt idx="1179">
                  <c:v>29231</c:v>
                </c:pt>
                <c:pt idx="1180">
                  <c:v>28983</c:v>
                </c:pt>
                <c:pt idx="1181">
                  <c:v>28639</c:v>
                </c:pt>
                <c:pt idx="1182">
                  <c:v>28574</c:v>
                </c:pt>
                <c:pt idx="1183">
                  <c:v>28788</c:v>
                </c:pt>
                <c:pt idx="1184">
                  <c:v>29380</c:v>
                </c:pt>
                <c:pt idx="1185">
                  <c:v>29895</c:v>
                </c:pt>
                <c:pt idx="1186">
                  <c:v>30185</c:v>
                </c:pt>
                <c:pt idx="1187">
                  <c:v>29872</c:v>
                </c:pt>
                <c:pt idx="1188">
                  <c:v>29151</c:v>
                </c:pt>
                <c:pt idx="1189">
                  <c:v>28528</c:v>
                </c:pt>
                <c:pt idx="1190">
                  <c:v>28208</c:v>
                </c:pt>
                <c:pt idx="1191">
                  <c:v>28511</c:v>
                </c:pt>
                <c:pt idx="1192">
                  <c:v>28765</c:v>
                </c:pt>
                <c:pt idx="1193">
                  <c:v>29126</c:v>
                </c:pt>
                <c:pt idx="1194">
                  <c:v>29061</c:v>
                </c:pt>
                <c:pt idx="1195">
                  <c:v>29154</c:v>
                </c:pt>
                <c:pt idx="1196">
                  <c:v>29041</c:v>
                </c:pt>
                <c:pt idx="1197">
                  <c:v>29070</c:v>
                </c:pt>
                <c:pt idx="1198">
                  <c:v>28924</c:v>
                </c:pt>
                <c:pt idx="1199">
                  <c:v>28914</c:v>
                </c:pt>
                <c:pt idx="1200">
                  <c:v>28850</c:v>
                </c:pt>
                <c:pt idx="1201">
                  <c:v>28785</c:v>
                </c:pt>
                <c:pt idx="1202">
                  <c:v>28491</c:v>
                </c:pt>
                <c:pt idx="1203">
                  <c:v>28242</c:v>
                </c:pt>
                <c:pt idx="1204">
                  <c:v>28127</c:v>
                </c:pt>
                <c:pt idx="1205">
                  <c:v>28365</c:v>
                </c:pt>
                <c:pt idx="1206">
                  <c:v>28770</c:v>
                </c:pt>
                <c:pt idx="1207">
                  <c:v>29167</c:v>
                </c:pt>
                <c:pt idx="1208">
                  <c:v>29460</c:v>
                </c:pt>
                <c:pt idx="1209">
                  <c:v>29287</c:v>
                </c:pt>
                <c:pt idx="1210">
                  <c:v>29221</c:v>
                </c:pt>
                <c:pt idx="1211">
                  <c:v>29106</c:v>
                </c:pt>
                <c:pt idx="1212">
                  <c:v>29495</c:v>
                </c:pt>
                <c:pt idx="1213">
                  <c:v>29516</c:v>
                </c:pt>
                <c:pt idx="1214">
                  <c:v>29623</c:v>
                </c:pt>
                <c:pt idx="1215">
                  <c:v>29527</c:v>
                </c:pt>
                <c:pt idx="1216">
                  <c:v>29617</c:v>
                </c:pt>
                <c:pt idx="1217">
                  <c:v>29743</c:v>
                </c:pt>
                <c:pt idx="1218">
                  <c:v>30828</c:v>
                </c:pt>
                <c:pt idx="1219">
                  <c:v>31987</c:v>
                </c:pt>
                <c:pt idx="1220">
                  <c:v>32964</c:v>
                </c:pt>
                <c:pt idx="1221">
                  <c:v>32004</c:v>
                </c:pt>
                <c:pt idx="1222">
                  <c:v>30872</c:v>
                </c:pt>
                <c:pt idx="1223">
                  <c:v>29715</c:v>
                </c:pt>
                <c:pt idx="1224">
                  <c:v>29642</c:v>
                </c:pt>
                <c:pt idx="1225">
                  <c:v>29757</c:v>
                </c:pt>
                <c:pt idx="1226">
                  <c:v>29760</c:v>
                </c:pt>
                <c:pt idx="1227">
                  <c:v>29555</c:v>
                </c:pt>
                <c:pt idx="1228">
                  <c:v>29219</c:v>
                </c:pt>
                <c:pt idx="1229">
                  <c:v>29516</c:v>
                </c:pt>
                <c:pt idx="1230">
                  <c:v>29644</c:v>
                </c:pt>
                <c:pt idx="1231">
                  <c:v>29751</c:v>
                </c:pt>
                <c:pt idx="1232">
                  <c:v>29316</c:v>
                </c:pt>
                <c:pt idx="1233">
                  <c:v>29348</c:v>
                </c:pt>
                <c:pt idx="1234">
                  <c:v>29773</c:v>
                </c:pt>
                <c:pt idx="1235">
                  <c:v>30140</c:v>
                </c:pt>
                <c:pt idx="1236">
                  <c:v>30133</c:v>
                </c:pt>
                <c:pt idx="1237">
                  <c:v>29793</c:v>
                </c:pt>
                <c:pt idx="1238">
                  <c:v>29589</c:v>
                </c:pt>
                <c:pt idx="1239">
                  <c:v>29655</c:v>
                </c:pt>
                <c:pt idx="1240">
                  <c:v>29543</c:v>
                </c:pt>
                <c:pt idx="1241">
                  <c:v>29384</c:v>
                </c:pt>
                <c:pt idx="1242">
                  <c:v>29166</c:v>
                </c:pt>
                <c:pt idx="1243">
                  <c:v>29028</c:v>
                </c:pt>
                <c:pt idx="1244">
                  <c:v>28916</c:v>
                </c:pt>
                <c:pt idx="1245">
                  <c:v>28758</c:v>
                </c:pt>
                <c:pt idx="1246">
                  <c:v>28711</c:v>
                </c:pt>
                <c:pt idx="1247">
                  <c:v>28887</c:v>
                </c:pt>
                <c:pt idx="1248">
                  <c:v>28911</c:v>
                </c:pt>
                <c:pt idx="1249">
                  <c:v>29225</c:v>
                </c:pt>
                <c:pt idx="1250">
                  <c:v>29297</c:v>
                </c:pt>
                <c:pt idx="1251">
                  <c:v>29626</c:v>
                </c:pt>
                <c:pt idx="1252">
                  <c:v>29372</c:v>
                </c:pt>
                <c:pt idx="1253">
                  <c:v>29092</c:v>
                </c:pt>
                <c:pt idx="1254">
                  <c:v>28864</c:v>
                </c:pt>
                <c:pt idx="1255">
                  <c:v>29025</c:v>
                </c:pt>
                <c:pt idx="1256">
                  <c:v>29319</c:v>
                </c:pt>
                <c:pt idx="1257">
                  <c:v>29418</c:v>
                </c:pt>
                <c:pt idx="1258">
                  <c:v>29560</c:v>
                </c:pt>
                <c:pt idx="1259">
                  <c:v>29640</c:v>
                </c:pt>
                <c:pt idx="1260">
                  <c:v>29685</c:v>
                </c:pt>
                <c:pt idx="1261">
                  <c:v>29618</c:v>
                </c:pt>
                <c:pt idx="1262">
                  <c:v>29672</c:v>
                </c:pt>
                <c:pt idx="1263">
                  <c:v>29718</c:v>
                </c:pt>
                <c:pt idx="1264">
                  <c:v>29669</c:v>
                </c:pt>
                <c:pt idx="1265">
                  <c:v>29695</c:v>
                </c:pt>
                <c:pt idx="1266">
                  <c:v>29853</c:v>
                </c:pt>
                <c:pt idx="1267">
                  <c:v>30070</c:v>
                </c:pt>
                <c:pt idx="1268">
                  <c:v>29819</c:v>
                </c:pt>
                <c:pt idx="1269">
                  <c:v>29529</c:v>
                </c:pt>
                <c:pt idx="1270">
                  <c:v>29393</c:v>
                </c:pt>
                <c:pt idx="1271">
                  <c:v>29549</c:v>
                </c:pt>
                <c:pt idx="1272">
                  <c:v>29803</c:v>
                </c:pt>
                <c:pt idx="1273">
                  <c:v>29748</c:v>
                </c:pt>
                <c:pt idx="1274">
                  <c:v>29930</c:v>
                </c:pt>
                <c:pt idx="1275">
                  <c:v>29972</c:v>
                </c:pt>
                <c:pt idx="1276">
                  <c:v>30354</c:v>
                </c:pt>
                <c:pt idx="1277">
                  <c:v>30163</c:v>
                </c:pt>
                <c:pt idx="1278">
                  <c:v>29882</c:v>
                </c:pt>
                <c:pt idx="1279">
                  <c:v>29261</c:v>
                </c:pt>
                <c:pt idx="1280">
                  <c:v>28976</c:v>
                </c:pt>
                <c:pt idx="1281">
                  <c:v>28953</c:v>
                </c:pt>
                <c:pt idx="1282">
                  <c:v>29161</c:v>
                </c:pt>
                <c:pt idx="1283">
                  <c:v>29382</c:v>
                </c:pt>
                <c:pt idx="1284">
                  <c:v>29495</c:v>
                </c:pt>
                <c:pt idx="1285">
                  <c:v>29645</c:v>
                </c:pt>
                <c:pt idx="1286">
                  <c:v>29776</c:v>
                </c:pt>
                <c:pt idx="1287">
                  <c:v>29704</c:v>
                </c:pt>
                <c:pt idx="1288">
                  <c:v>29409</c:v>
                </c:pt>
                <c:pt idx="1289">
                  <c:v>29097</c:v>
                </c:pt>
                <c:pt idx="1290">
                  <c:v>29069</c:v>
                </c:pt>
                <c:pt idx="1291">
                  <c:v>29189</c:v>
                </c:pt>
                <c:pt idx="1292">
                  <c:v>29441</c:v>
                </c:pt>
                <c:pt idx="1293">
                  <c:v>29657</c:v>
                </c:pt>
                <c:pt idx="1294">
                  <c:v>29876</c:v>
                </c:pt>
                <c:pt idx="1295">
                  <c:v>30040</c:v>
                </c:pt>
                <c:pt idx="1296">
                  <c:v>30004</c:v>
                </c:pt>
                <c:pt idx="1297">
                  <c:v>29660</c:v>
                </c:pt>
                <c:pt idx="1298">
                  <c:v>29271</c:v>
                </c:pt>
                <c:pt idx="1299">
                  <c:v>29093</c:v>
                </c:pt>
                <c:pt idx="1300">
                  <c:v>29154</c:v>
                </c:pt>
                <c:pt idx="1301">
                  <c:v>29226</c:v>
                </c:pt>
                <c:pt idx="1302">
                  <c:v>29204</c:v>
                </c:pt>
                <c:pt idx="1303">
                  <c:v>29362</c:v>
                </c:pt>
                <c:pt idx="1304">
                  <c:v>29360</c:v>
                </c:pt>
                <c:pt idx="1305">
                  <c:v>29352</c:v>
                </c:pt>
                <c:pt idx="1306">
                  <c:v>29112</c:v>
                </c:pt>
                <c:pt idx="1307">
                  <c:v>28942</c:v>
                </c:pt>
                <c:pt idx="1308">
                  <c:v>28905</c:v>
                </c:pt>
                <c:pt idx="1309">
                  <c:v>29130</c:v>
                </c:pt>
                <c:pt idx="1310">
                  <c:v>29714</c:v>
                </c:pt>
                <c:pt idx="1311">
                  <c:v>29906</c:v>
                </c:pt>
                <c:pt idx="1312">
                  <c:v>30061</c:v>
                </c:pt>
                <c:pt idx="1313">
                  <c:v>29719</c:v>
                </c:pt>
                <c:pt idx="1314">
                  <c:v>29710</c:v>
                </c:pt>
                <c:pt idx="1315">
                  <c:v>29647</c:v>
                </c:pt>
                <c:pt idx="1316">
                  <c:v>30036</c:v>
                </c:pt>
                <c:pt idx="1317">
                  <c:v>30336</c:v>
                </c:pt>
                <c:pt idx="1318">
                  <c:v>30274</c:v>
                </c:pt>
                <c:pt idx="1319">
                  <c:v>29802</c:v>
                </c:pt>
                <c:pt idx="1320">
                  <c:v>29482</c:v>
                </c:pt>
                <c:pt idx="1321">
                  <c:v>29623</c:v>
                </c:pt>
                <c:pt idx="1322">
                  <c:v>29831</c:v>
                </c:pt>
                <c:pt idx="1323">
                  <c:v>30213</c:v>
                </c:pt>
                <c:pt idx="1324">
                  <c:v>30370</c:v>
                </c:pt>
                <c:pt idx="1325">
                  <c:v>30586</c:v>
                </c:pt>
                <c:pt idx="1326">
                  <c:v>30316</c:v>
                </c:pt>
                <c:pt idx="1327">
                  <c:v>30194</c:v>
                </c:pt>
                <c:pt idx="1328">
                  <c:v>30358</c:v>
                </c:pt>
                <c:pt idx="1329">
                  <c:v>30484</c:v>
                </c:pt>
                <c:pt idx="1330">
                  <c:v>30548</c:v>
                </c:pt>
                <c:pt idx="1331">
                  <c:v>30235</c:v>
                </c:pt>
                <c:pt idx="1332">
                  <c:v>30226</c:v>
                </c:pt>
                <c:pt idx="1333">
                  <c:v>30133</c:v>
                </c:pt>
                <c:pt idx="1334">
                  <c:v>30526</c:v>
                </c:pt>
                <c:pt idx="1335">
                  <c:v>31930</c:v>
                </c:pt>
                <c:pt idx="1336">
                  <c:v>37018</c:v>
                </c:pt>
                <c:pt idx="1337">
                  <c:v>48254</c:v>
                </c:pt>
                <c:pt idx="1338">
                  <c:v>67643</c:v>
                </c:pt>
                <c:pt idx="1339">
                  <c:v>93395</c:v>
                </c:pt>
                <c:pt idx="1340">
                  <c:v>118724</c:v>
                </c:pt>
                <c:pt idx="1341">
                  <c:v>136110</c:v>
                </c:pt>
                <c:pt idx="1342">
                  <c:v>138424</c:v>
                </c:pt>
                <c:pt idx="1343">
                  <c:v>129497</c:v>
                </c:pt>
                <c:pt idx="1344">
                  <c:v>114491</c:v>
                </c:pt>
                <c:pt idx="1345">
                  <c:v>101025</c:v>
                </c:pt>
                <c:pt idx="1346">
                  <c:v>89840</c:v>
                </c:pt>
                <c:pt idx="1347">
                  <c:v>80004</c:v>
                </c:pt>
                <c:pt idx="1348">
                  <c:v>71530</c:v>
                </c:pt>
                <c:pt idx="1349">
                  <c:v>62856</c:v>
                </c:pt>
                <c:pt idx="1350">
                  <c:v>55213</c:v>
                </c:pt>
                <c:pt idx="1351">
                  <c:v>48114</c:v>
                </c:pt>
                <c:pt idx="1352">
                  <c:v>42614</c:v>
                </c:pt>
                <c:pt idx="1353">
                  <c:v>38861</c:v>
                </c:pt>
                <c:pt idx="1354">
                  <c:v>35682</c:v>
                </c:pt>
                <c:pt idx="1355">
                  <c:v>33692</c:v>
                </c:pt>
                <c:pt idx="1356">
                  <c:v>31992</c:v>
                </c:pt>
                <c:pt idx="1357">
                  <c:v>31459</c:v>
                </c:pt>
                <c:pt idx="1358">
                  <c:v>31468</c:v>
                </c:pt>
                <c:pt idx="1359">
                  <c:v>31767</c:v>
                </c:pt>
                <c:pt idx="1360">
                  <c:v>31786</c:v>
                </c:pt>
                <c:pt idx="1361">
                  <c:v>31512</c:v>
                </c:pt>
                <c:pt idx="1362">
                  <c:v>31582</c:v>
                </c:pt>
                <c:pt idx="1363">
                  <c:v>31965</c:v>
                </c:pt>
                <c:pt idx="1364">
                  <c:v>31975</c:v>
                </c:pt>
                <c:pt idx="1365">
                  <c:v>31471</c:v>
                </c:pt>
                <c:pt idx="1366">
                  <c:v>30820</c:v>
                </c:pt>
                <c:pt idx="1367">
                  <c:v>30453</c:v>
                </c:pt>
                <c:pt idx="1368">
                  <c:v>30454</c:v>
                </c:pt>
                <c:pt idx="1369">
                  <c:v>29962</c:v>
                </c:pt>
                <c:pt idx="1370">
                  <c:v>29820</c:v>
                </c:pt>
                <c:pt idx="1371">
                  <c:v>29598</c:v>
                </c:pt>
                <c:pt idx="1372">
                  <c:v>29935</c:v>
                </c:pt>
                <c:pt idx="1373">
                  <c:v>29989</c:v>
                </c:pt>
                <c:pt idx="1374">
                  <c:v>29974</c:v>
                </c:pt>
                <c:pt idx="1375">
                  <c:v>29987</c:v>
                </c:pt>
                <c:pt idx="1376">
                  <c:v>30074</c:v>
                </c:pt>
                <c:pt idx="1377">
                  <c:v>29914</c:v>
                </c:pt>
                <c:pt idx="1378">
                  <c:v>29765</c:v>
                </c:pt>
                <c:pt idx="1379">
                  <c:v>29532</c:v>
                </c:pt>
                <c:pt idx="1380">
                  <c:v>29759</c:v>
                </c:pt>
                <c:pt idx="1381">
                  <c:v>30021</c:v>
                </c:pt>
                <c:pt idx="1382">
                  <c:v>30444</c:v>
                </c:pt>
                <c:pt idx="1383">
                  <c:v>30813</c:v>
                </c:pt>
                <c:pt idx="1384">
                  <c:v>30747</c:v>
                </c:pt>
                <c:pt idx="1385">
                  <c:v>30588</c:v>
                </c:pt>
                <c:pt idx="1386">
                  <c:v>30129</c:v>
                </c:pt>
                <c:pt idx="1387">
                  <c:v>29914</c:v>
                </c:pt>
                <c:pt idx="1388">
                  <c:v>29600</c:v>
                </c:pt>
                <c:pt idx="1389">
                  <c:v>29454</c:v>
                </c:pt>
                <c:pt idx="1390">
                  <c:v>29177</c:v>
                </c:pt>
                <c:pt idx="1391">
                  <c:v>29176</c:v>
                </c:pt>
                <c:pt idx="1392">
                  <c:v>29225</c:v>
                </c:pt>
                <c:pt idx="1393">
                  <c:v>29649</c:v>
                </c:pt>
                <c:pt idx="1394">
                  <c:v>29969</c:v>
                </c:pt>
                <c:pt idx="1395">
                  <c:v>30122</c:v>
                </c:pt>
                <c:pt idx="1396">
                  <c:v>30074</c:v>
                </c:pt>
                <c:pt idx="1397">
                  <c:v>29854</c:v>
                </c:pt>
                <c:pt idx="1398">
                  <c:v>29856</c:v>
                </c:pt>
                <c:pt idx="1399">
                  <c:v>29928</c:v>
                </c:pt>
                <c:pt idx="1400">
                  <c:v>30103</c:v>
                </c:pt>
                <c:pt idx="1401">
                  <c:v>30120</c:v>
                </c:pt>
                <c:pt idx="1402">
                  <c:v>30115</c:v>
                </c:pt>
                <c:pt idx="1403">
                  <c:v>30154</c:v>
                </c:pt>
                <c:pt idx="1404">
                  <c:v>30351</c:v>
                </c:pt>
                <c:pt idx="1405">
                  <c:v>30654</c:v>
                </c:pt>
                <c:pt idx="1406">
                  <c:v>31058</c:v>
                </c:pt>
                <c:pt idx="1407">
                  <c:v>31124</c:v>
                </c:pt>
                <c:pt idx="1408">
                  <c:v>30846</c:v>
                </c:pt>
                <c:pt idx="1409">
                  <c:v>30159</c:v>
                </c:pt>
                <c:pt idx="1410">
                  <c:v>29897</c:v>
                </c:pt>
                <c:pt idx="1411">
                  <c:v>29590</c:v>
                </c:pt>
                <c:pt idx="1412">
                  <c:v>29662</c:v>
                </c:pt>
                <c:pt idx="1413">
                  <c:v>29561</c:v>
                </c:pt>
                <c:pt idx="1414">
                  <c:v>30163</c:v>
                </c:pt>
                <c:pt idx="1415">
                  <c:v>30436</c:v>
                </c:pt>
                <c:pt idx="1416">
                  <c:v>30505</c:v>
                </c:pt>
                <c:pt idx="1417">
                  <c:v>29894</c:v>
                </c:pt>
                <c:pt idx="1418">
                  <c:v>29549</c:v>
                </c:pt>
                <c:pt idx="1419">
                  <c:v>29425</c:v>
                </c:pt>
                <c:pt idx="1420">
                  <c:v>29622</c:v>
                </c:pt>
                <c:pt idx="1421">
                  <c:v>29642</c:v>
                </c:pt>
                <c:pt idx="1422">
                  <c:v>29480</c:v>
                </c:pt>
                <c:pt idx="1423">
                  <c:v>29122</c:v>
                </c:pt>
                <c:pt idx="1424">
                  <c:v>29089</c:v>
                </c:pt>
                <c:pt idx="1425">
                  <c:v>29423</c:v>
                </c:pt>
                <c:pt idx="1426">
                  <c:v>29728</c:v>
                </c:pt>
                <c:pt idx="1427">
                  <c:v>29986</c:v>
                </c:pt>
                <c:pt idx="1428">
                  <c:v>30349</c:v>
                </c:pt>
                <c:pt idx="1429">
                  <c:v>31269</c:v>
                </c:pt>
                <c:pt idx="1430">
                  <c:v>32115</c:v>
                </c:pt>
                <c:pt idx="1431">
                  <c:v>32330</c:v>
                </c:pt>
                <c:pt idx="1432">
                  <c:v>31960</c:v>
                </c:pt>
                <c:pt idx="1433">
                  <c:v>31181</c:v>
                </c:pt>
                <c:pt idx="1434">
                  <c:v>30737</c:v>
                </c:pt>
                <c:pt idx="1435">
                  <c:v>30490</c:v>
                </c:pt>
                <c:pt idx="1436">
                  <c:v>30637</c:v>
                </c:pt>
                <c:pt idx="1437">
                  <c:v>30689</c:v>
                </c:pt>
                <c:pt idx="1438">
                  <c:v>30406</c:v>
                </c:pt>
                <c:pt idx="1439">
                  <c:v>29774</c:v>
                </c:pt>
                <c:pt idx="1440">
                  <c:v>29228</c:v>
                </c:pt>
                <c:pt idx="1441">
                  <c:v>29064</c:v>
                </c:pt>
                <c:pt idx="1442">
                  <c:v>29418</c:v>
                </c:pt>
                <c:pt idx="1443">
                  <c:v>29761</c:v>
                </c:pt>
                <c:pt idx="1444">
                  <c:v>29896</c:v>
                </c:pt>
                <c:pt idx="1445">
                  <c:v>29720</c:v>
                </c:pt>
                <c:pt idx="1446">
                  <c:v>29533</c:v>
                </c:pt>
                <c:pt idx="1447">
                  <c:v>29920</c:v>
                </c:pt>
                <c:pt idx="1448">
                  <c:v>30372</c:v>
                </c:pt>
                <c:pt idx="1449">
                  <c:v>30716</c:v>
                </c:pt>
                <c:pt idx="1450">
                  <c:v>30353</c:v>
                </c:pt>
                <c:pt idx="1451">
                  <c:v>30261</c:v>
                </c:pt>
                <c:pt idx="1452">
                  <c:v>30472</c:v>
                </c:pt>
                <c:pt idx="1453">
                  <c:v>30925</c:v>
                </c:pt>
                <c:pt idx="1454">
                  <c:v>30683</c:v>
                </c:pt>
                <c:pt idx="1455">
                  <c:v>30158</c:v>
                </c:pt>
                <c:pt idx="1456">
                  <c:v>29573</c:v>
                </c:pt>
                <c:pt idx="1457">
                  <c:v>29408</c:v>
                </c:pt>
                <c:pt idx="1458">
                  <c:v>29101</c:v>
                </c:pt>
                <c:pt idx="1459">
                  <c:v>28736</c:v>
                </c:pt>
                <c:pt idx="1460">
                  <c:v>28583</c:v>
                </c:pt>
                <c:pt idx="1461">
                  <c:v>28764</c:v>
                </c:pt>
                <c:pt idx="1462">
                  <c:v>29054</c:v>
                </c:pt>
                <c:pt idx="1463">
                  <c:v>28965</c:v>
                </c:pt>
                <c:pt idx="1464">
                  <c:v>28721</c:v>
                </c:pt>
                <c:pt idx="1465">
                  <c:v>28564</c:v>
                </c:pt>
                <c:pt idx="1466">
                  <c:v>28590</c:v>
                </c:pt>
                <c:pt idx="1467">
                  <c:v>28623</c:v>
                </c:pt>
                <c:pt idx="1468">
                  <c:v>28627</c:v>
                </c:pt>
                <c:pt idx="1469">
                  <c:v>28433</c:v>
                </c:pt>
                <c:pt idx="1470">
                  <c:v>28447</c:v>
                </c:pt>
                <c:pt idx="1471">
                  <c:v>28391</c:v>
                </c:pt>
                <c:pt idx="1472">
                  <c:v>28745</c:v>
                </c:pt>
                <c:pt idx="1473">
                  <c:v>29092</c:v>
                </c:pt>
                <c:pt idx="1474">
                  <c:v>29465</c:v>
                </c:pt>
                <c:pt idx="1475">
                  <c:v>29766</c:v>
                </c:pt>
                <c:pt idx="1476">
                  <c:v>29843</c:v>
                </c:pt>
                <c:pt idx="1477">
                  <c:v>29996</c:v>
                </c:pt>
                <c:pt idx="1478">
                  <c:v>30103</c:v>
                </c:pt>
                <c:pt idx="1479">
                  <c:v>30412</c:v>
                </c:pt>
                <c:pt idx="1480">
                  <c:v>30665</c:v>
                </c:pt>
                <c:pt idx="1481">
                  <c:v>30698</c:v>
                </c:pt>
                <c:pt idx="1482">
                  <c:v>30634</c:v>
                </c:pt>
                <c:pt idx="1483">
                  <c:v>30735</c:v>
                </c:pt>
                <c:pt idx="1484">
                  <c:v>30920</c:v>
                </c:pt>
                <c:pt idx="1485">
                  <c:v>30900</c:v>
                </c:pt>
                <c:pt idx="1486">
                  <c:v>30532</c:v>
                </c:pt>
                <c:pt idx="1487">
                  <c:v>30276</c:v>
                </c:pt>
                <c:pt idx="1488">
                  <c:v>30314</c:v>
                </c:pt>
                <c:pt idx="1489">
                  <c:v>30455</c:v>
                </c:pt>
                <c:pt idx="1490">
                  <c:v>30658</c:v>
                </c:pt>
                <c:pt idx="1491">
                  <c:v>30571</c:v>
                </c:pt>
                <c:pt idx="1492">
                  <c:v>30457</c:v>
                </c:pt>
                <c:pt idx="1493">
                  <c:v>29814</c:v>
                </c:pt>
                <c:pt idx="1494">
                  <c:v>29288</c:v>
                </c:pt>
                <c:pt idx="1495">
                  <c:v>29145</c:v>
                </c:pt>
                <c:pt idx="1496">
                  <c:v>29633</c:v>
                </c:pt>
                <c:pt idx="1497">
                  <c:v>30139</c:v>
                </c:pt>
                <c:pt idx="1498">
                  <c:v>30190</c:v>
                </c:pt>
                <c:pt idx="1499">
                  <c:v>29958</c:v>
                </c:pt>
                <c:pt idx="1500">
                  <c:v>29703</c:v>
                </c:pt>
                <c:pt idx="1501">
                  <c:v>29587</c:v>
                </c:pt>
                <c:pt idx="1502">
                  <c:v>29321</c:v>
                </c:pt>
                <c:pt idx="1503">
                  <c:v>29106</c:v>
                </c:pt>
                <c:pt idx="1504">
                  <c:v>29022</c:v>
                </c:pt>
                <c:pt idx="1505">
                  <c:v>28968</c:v>
                </c:pt>
                <c:pt idx="1506">
                  <c:v>29044</c:v>
                </c:pt>
                <c:pt idx="1507">
                  <c:v>28893</c:v>
                </c:pt>
                <c:pt idx="1508">
                  <c:v>29092</c:v>
                </c:pt>
                <c:pt idx="1509">
                  <c:v>28948</c:v>
                </c:pt>
                <c:pt idx="1510">
                  <c:v>28941</c:v>
                </c:pt>
                <c:pt idx="1511">
                  <c:v>28841</c:v>
                </c:pt>
                <c:pt idx="1512">
                  <c:v>29220</c:v>
                </c:pt>
                <c:pt idx="1513">
                  <c:v>29567</c:v>
                </c:pt>
                <c:pt idx="1514">
                  <c:v>29770</c:v>
                </c:pt>
                <c:pt idx="1515">
                  <c:v>29591</c:v>
                </c:pt>
                <c:pt idx="1516">
                  <c:v>29487</c:v>
                </c:pt>
                <c:pt idx="1517">
                  <c:v>29509</c:v>
                </c:pt>
                <c:pt idx="1518">
                  <c:v>29796</c:v>
                </c:pt>
                <c:pt idx="1519">
                  <c:v>29804</c:v>
                </c:pt>
                <c:pt idx="1520">
                  <c:v>29704</c:v>
                </c:pt>
                <c:pt idx="1521">
                  <c:v>29147</c:v>
                </c:pt>
                <c:pt idx="1522">
                  <c:v>28892</c:v>
                </c:pt>
                <c:pt idx="1523">
                  <c:v>28590</c:v>
                </c:pt>
                <c:pt idx="1524">
                  <c:v>28990</c:v>
                </c:pt>
                <c:pt idx="1525">
                  <c:v>29482</c:v>
                </c:pt>
                <c:pt idx="1526">
                  <c:v>30093</c:v>
                </c:pt>
                <c:pt idx="1527">
                  <c:v>30149</c:v>
                </c:pt>
                <c:pt idx="1528">
                  <c:v>30022</c:v>
                </c:pt>
                <c:pt idx="1529">
                  <c:v>30005</c:v>
                </c:pt>
                <c:pt idx="1530">
                  <c:v>30253</c:v>
                </c:pt>
                <c:pt idx="1531">
                  <c:v>30489</c:v>
                </c:pt>
                <c:pt idx="1532">
                  <c:v>30526</c:v>
                </c:pt>
                <c:pt idx="1533">
                  <c:v>30400</c:v>
                </c:pt>
                <c:pt idx="1534">
                  <c:v>30160</c:v>
                </c:pt>
                <c:pt idx="1535">
                  <c:v>30039</c:v>
                </c:pt>
                <c:pt idx="1536">
                  <c:v>30001</c:v>
                </c:pt>
                <c:pt idx="1537">
                  <c:v>30348</c:v>
                </c:pt>
                <c:pt idx="1538">
                  <c:v>30392</c:v>
                </c:pt>
                <c:pt idx="1539">
                  <c:v>30299</c:v>
                </c:pt>
                <c:pt idx="1540">
                  <c:v>29752</c:v>
                </c:pt>
                <c:pt idx="1541">
                  <c:v>29394</c:v>
                </c:pt>
                <c:pt idx="1542">
                  <c:v>29036</c:v>
                </c:pt>
                <c:pt idx="1543">
                  <c:v>28839</c:v>
                </c:pt>
                <c:pt idx="1544">
                  <c:v>28772</c:v>
                </c:pt>
                <c:pt idx="1545">
                  <c:v>28914</c:v>
                </c:pt>
                <c:pt idx="1546">
                  <c:v>29089</c:v>
                </c:pt>
                <c:pt idx="1547">
                  <c:v>29083</c:v>
                </c:pt>
                <c:pt idx="1548">
                  <c:v>29027</c:v>
                </c:pt>
                <c:pt idx="1549">
                  <c:v>28897</c:v>
                </c:pt>
                <c:pt idx="1550">
                  <c:v>28963</c:v>
                </c:pt>
                <c:pt idx="1551">
                  <c:v>28853</c:v>
                </c:pt>
                <c:pt idx="1552">
                  <c:v>29011</c:v>
                </c:pt>
                <c:pt idx="1553">
                  <c:v>29110</c:v>
                </c:pt>
                <c:pt idx="1554">
                  <c:v>29584</c:v>
                </c:pt>
                <c:pt idx="1555">
                  <c:v>29827</c:v>
                </c:pt>
                <c:pt idx="1556">
                  <c:v>29935</c:v>
                </c:pt>
                <c:pt idx="1557">
                  <c:v>29574</c:v>
                </c:pt>
                <c:pt idx="1558">
                  <c:v>29213</c:v>
                </c:pt>
                <c:pt idx="1559">
                  <c:v>28986</c:v>
                </c:pt>
                <c:pt idx="1560">
                  <c:v>28977</c:v>
                </c:pt>
                <c:pt idx="1561">
                  <c:v>28958</c:v>
                </c:pt>
                <c:pt idx="1562">
                  <c:v>28973</c:v>
                </c:pt>
                <c:pt idx="1563">
                  <c:v>29140</c:v>
                </c:pt>
                <c:pt idx="1564">
                  <c:v>29475</c:v>
                </c:pt>
                <c:pt idx="1565">
                  <c:v>29529</c:v>
                </c:pt>
                <c:pt idx="1566">
                  <c:v>29442</c:v>
                </c:pt>
                <c:pt idx="1567">
                  <c:v>29413</c:v>
                </c:pt>
                <c:pt idx="1568">
                  <c:v>29555</c:v>
                </c:pt>
                <c:pt idx="1569">
                  <c:v>29643</c:v>
                </c:pt>
                <c:pt idx="1570">
                  <c:v>29519</c:v>
                </c:pt>
                <c:pt idx="1571">
                  <c:v>29676</c:v>
                </c:pt>
                <c:pt idx="1572">
                  <c:v>30014</c:v>
                </c:pt>
                <c:pt idx="1573">
                  <c:v>30374</c:v>
                </c:pt>
                <c:pt idx="1574">
                  <c:v>30463</c:v>
                </c:pt>
                <c:pt idx="1575">
                  <c:v>30228</c:v>
                </c:pt>
                <c:pt idx="1576">
                  <c:v>29634</c:v>
                </c:pt>
                <c:pt idx="1577">
                  <c:v>28746</c:v>
                </c:pt>
                <c:pt idx="1578">
                  <c:v>28285</c:v>
                </c:pt>
                <c:pt idx="1579">
                  <c:v>28348</c:v>
                </c:pt>
                <c:pt idx="1580">
                  <c:v>28936</c:v>
                </c:pt>
                <c:pt idx="1581">
                  <c:v>29120</c:v>
                </c:pt>
                <c:pt idx="1582">
                  <c:v>29217</c:v>
                </c:pt>
                <c:pt idx="1583">
                  <c:v>29080</c:v>
                </c:pt>
                <c:pt idx="1584">
                  <c:v>29057</c:v>
                </c:pt>
                <c:pt idx="1585">
                  <c:v>28870</c:v>
                </c:pt>
                <c:pt idx="1586">
                  <c:v>28652</c:v>
                </c:pt>
                <c:pt idx="1587">
                  <c:v>28559</c:v>
                </c:pt>
                <c:pt idx="1588">
                  <c:v>28710</c:v>
                </c:pt>
                <c:pt idx="1589">
                  <c:v>29044</c:v>
                </c:pt>
                <c:pt idx="1590">
                  <c:v>29496</c:v>
                </c:pt>
                <c:pt idx="1591">
                  <c:v>29809</c:v>
                </c:pt>
                <c:pt idx="1592">
                  <c:v>29979</c:v>
                </c:pt>
                <c:pt idx="1593">
                  <c:v>29687</c:v>
                </c:pt>
                <c:pt idx="1594">
                  <c:v>29277</c:v>
                </c:pt>
                <c:pt idx="1595">
                  <c:v>29058</c:v>
                </c:pt>
                <c:pt idx="1596">
                  <c:v>29151</c:v>
                </c:pt>
                <c:pt idx="1597">
                  <c:v>29402</c:v>
                </c:pt>
                <c:pt idx="1598">
                  <c:v>29208</c:v>
                </c:pt>
                <c:pt idx="1599">
                  <c:v>29260</c:v>
                </c:pt>
                <c:pt idx="1600">
                  <c:v>29431</c:v>
                </c:pt>
                <c:pt idx="1601">
                  <c:v>29949</c:v>
                </c:pt>
                <c:pt idx="1602">
                  <c:v>30001</c:v>
                </c:pt>
                <c:pt idx="1603">
                  <c:v>29804</c:v>
                </c:pt>
                <c:pt idx="1604">
                  <c:v>29527</c:v>
                </c:pt>
                <c:pt idx="1605">
                  <c:v>29471</c:v>
                </c:pt>
                <c:pt idx="1606">
                  <c:v>29484</c:v>
                </c:pt>
                <c:pt idx="1607">
                  <c:v>29408</c:v>
                </c:pt>
                <c:pt idx="1608">
                  <c:v>29244</c:v>
                </c:pt>
                <c:pt idx="1609">
                  <c:v>29089</c:v>
                </c:pt>
                <c:pt idx="1610">
                  <c:v>29138</c:v>
                </c:pt>
                <c:pt idx="1611">
                  <c:v>29247</c:v>
                </c:pt>
                <c:pt idx="1612">
                  <c:v>29245</c:v>
                </c:pt>
                <c:pt idx="1613">
                  <c:v>29063</c:v>
                </c:pt>
                <c:pt idx="1614">
                  <c:v>28778</c:v>
                </c:pt>
                <c:pt idx="1615">
                  <c:v>28579</c:v>
                </c:pt>
                <c:pt idx="1616">
                  <c:v>28332</c:v>
                </c:pt>
                <c:pt idx="1617">
                  <c:v>28385</c:v>
                </c:pt>
                <c:pt idx="1618">
                  <c:v>28661</c:v>
                </c:pt>
                <c:pt idx="1619">
                  <c:v>29076</c:v>
                </c:pt>
                <c:pt idx="1620">
                  <c:v>29251</c:v>
                </c:pt>
                <c:pt idx="1621">
                  <c:v>29183</c:v>
                </c:pt>
                <c:pt idx="1622">
                  <c:v>29149</c:v>
                </c:pt>
                <c:pt idx="1623">
                  <c:v>28982</c:v>
                </c:pt>
                <c:pt idx="1624">
                  <c:v>28971</c:v>
                </c:pt>
                <c:pt idx="1625">
                  <c:v>28882</c:v>
                </c:pt>
                <c:pt idx="1626">
                  <c:v>29205</c:v>
                </c:pt>
                <c:pt idx="1627">
                  <c:v>29353</c:v>
                </c:pt>
                <c:pt idx="1628">
                  <c:v>29575</c:v>
                </c:pt>
                <c:pt idx="1629">
                  <c:v>29394</c:v>
                </c:pt>
                <c:pt idx="1630">
                  <c:v>29243</c:v>
                </c:pt>
                <c:pt idx="1631">
                  <c:v>28993</c:v>
                </c:pt>
                <c:pt idx="1632">
                  <c:v>29068</c:v>
                </c:pt>
                <c:pt idx="1633">
                  <c:v>29243</c:v>
                </c:pt>
                <c:pt idx="1634">
                  <c:v>29561</c:v>
                </c:pt>
                <c:pt idx="1635">
                  <c:v>29550</c:v>
                </c:pt>
                <c:pt idx="1636">
                  <c:v>29267</c:v>
                </c:pt>
                <c:pt idx="1637">
                  <c:v>28763</c:v>
                </c:pt>
                <c:pt idx="1638">
                  <c:v>28409</c:v>
                </c:pt>
                <c:pt idx="1639">
                  <c:v>28621</c:v>
                </c:pt>
                <c:pt idx="1640">
                  <c:v>29053</c:v>
                </c:pt>
                <c:pt idx="1641">
                  <c:v>29796</c:v>
                </c:pt>
                <c:pt idx="1642">
                  <c:v>30144</c:v>
                </c:pt>
                <c:pt idx="1643">
                  <c:v>30555</c:v>
                </c:pt>
                <c:pt idx="1644">
                  <c:v>30346</c:v>
                </c:pt>
                <c:pt idx="1645">
                  <c:v>29989</c:v>
                </c:pt>
                <c:pt idx="1646">
                  <c:v>29361</c:v>
                </c:pt>
                <c:pt idx="1647">
                  <c:v>29058</c:v>
                </c:pt>
                <c:pt idx="1648">
                  <c:v>29083</c:v>
                </c:pt>
                <c:pt idx="1649">
                  <c:v>29228</c:v>
                </c:pt>
                <c:pt idx="1650">
                  <c:v>29573</c:v>
                </c:pt>
                <c:pt idx="1651">
                  <c:v>29716</c:v>
                </c:pt>
                <c:pt idx="1652">
                  <c:v>29810</c:v>
                </c:pt>
                <c:pt idx="1653">
                  <c:v>29474</c:v>
                </c:pt>
                <c:pt idx="1654">
                  <c:v>29295</c:v>
                </c:pt>
                <c:pt idx="1655">
                  <c:v>29274</c:v>
                </c:pt>
                <c:pt idx="1656">
                  <c:v>29435</c:v>
                </c:pt>
                <c:pt idx="1657">
                  <c:v>29672</c:v>
                </c:pt>
                <c:pt idx="1658">
                  <c:v>29489</c:v>
                </c:pt>
                <c:pt idx="1659">
                  <c:v>29465</c:v>
                </c:pt>
                <c:pt idx="1660">
                  <c:v>28956</c:v>
                </c:pt>
                <c:pt idx="1661">
                  <c:v>29031</c:v>
                </c:pt>
                <c:pt idx="1662">
                  <c:v>28793</c:v>
                </c:pt>
                <c:pt idx="1663">
                  <c:v>28942</c:v>
                </c:pt>
                <c:pt idx="1664">
                  <c:v>28907</c:v>
                </c:pt>
                <c:pt idx="1665">
                  <c:v>29549</c:v>
                </c:pt>
                <c:pt idx="1666">
                  <c:v>30130</c:v>
                </c:pt>
                <c:pt idx="1667">
                  <c:v>30423</c:v>
                </c:pt>
                <c:pt idx="1668">
                  <c:v>29918</c:v>
                </c:pt>
                <c:pt idx="1669">
                  <c:v>29331</c:v>
                </c:pt>
                <c:pt idx="1670">
                  <c:v>29021</c:v>
                </c:pt>
                <c:pt idx="1671">
                  <c:v>28993</c:v>
                </c:pt>
                <c:pt idx="1672">
                  <c:v>29248</c:v>
                </c:pt>
                <c:pt idx="1673">
                  <c:v>29397</c:v>
                </c:pt>
                <c:pt idx="1674">
                  <c:v>29685</c:v>
                </c:pt>
                <c:pt idx="1675">
                  <c:v>29640</c:v>
                </c:pt>
                <c:pt idx="1676">
                  <c:v>29396</c:v>
                </c:pt>
                <c:pt idx="1677">
                  <c:v>29139</c:v>
                </c:pt>
                <c:pt idx="1678">
                  <c:v>28854</c:v>
                </c:pt>
                <c:pt idx="1679">
                  <c:v>28999</c:v>
                </c:pt>
                <c:pt idx="1680">
                  <c:v>29039</c:v>
                </c:pt>
                <c:pt idx="1681">
                  <c:v>29419</c:v>
                </c:pt>
                <c:pt idx="1682">
                  <c:v>29498</c:v>
                </c:pt>
                <c:pt idx="1683">
                  <c:v>29480</c:v>
                </c:pt>
                <c:pt idx="1684">
                  <c:v>29168</c:v>
                </c:pt>
                <c:pt idx="1685">
                  <c:v>28931</c:v>
                </c:pt>
                <c:pt idx="1686">
                  <c:v>28989</c:v>
                </c:pt>
                <c:pt idx="1687">
                  <c:v>29283</c:v>
                </c:pt>
                <c:pt idx="1688">
                  <c:v>29547</c:v>
                </c:pt>
                <c:pt idx="1689">
                  <c:v>29629</c:v>
                </c:pt>
                <c:pt idx="1690">
                  <c:v>29531</c:v>
                </c:pt>
                <c:pt idx="1691">
                  <c:v>29625</c:v>
                </c:pt>
                <c:pt idx="1692">
                  <c:v>29551</c:v>
                </c:pt>
                <c:pt idx="1693">
                  <c:v>29443</c:v>
                </c:pt>
                <c:pt idx="1694">
                  <c:v>29083</c:v>
                </c:pt>
                <c:pt idx="1695">
                  <c:v>28940</c:v>
                </c:pt>
                <c:pt idx="1696">
                  <c:v>28749</c:v>
                </c:pt>
                <c:pt idx="1697">
                  <c:v>28745</c:v>
                </c:pt>
                <c:pt idx="1698">
                  <c:v>28622</c:v>
                </c:pt>
                <c:pt idx="1699">
                  <c:v>28977</c:v>
                </c:pt>
                <c:pt idx="1700">
                  <c:v>29120</c:v>
                </c:pt>
                <c:pt idx="1701">
                  <c:v>29492</c:v>
                </c:pt>
                <c:pt idx="1702">
                  <c:v>29535</c:v>
                </c:pt>
                <c:pt idx="1703">
                  <c:v>29945</c:v>
                </c:pt>
                <c:pt idx="1704">
                  <c:v>30040</c:v>
                </c:pt>
                <c:pt idx="1705">
                  <c:v>30058</c:v>
                </c:pt>
                <c:pt idx="1706">
                  <c:v>29725</c:v>
                </c:pt>
                <c:pt idx="1707">
                  <c:v>29713</c:v>
                </c:pt>
                <c:pt idx="1708">
                  <c:v>29495</c:v>
                </c:pt>
                <c:pt idx="1709">
                  <c:v>29538</c:v>
                </c:pt>
                <c:pt idx="1710">
                  <c:v>29304</c:v>
                </c:pt>
                <c:pt idx="1711">
                  <c:v>29545</c:v>
                </c:pt>
                <c:pt idx="1712">
                  <c:v>29593</c:v>
                </c:pt>
                <c:pt idx="1713">
                  <c:v>29722</c:v>
                </c:pt>
                <c:pt idx="1714">
                  <c:v>29876</c:v>
                </c:pt>
                <c:pt idx="1715">
                  <c:v>29732</c:v>
                </c:pt>
                <c:pt idx="1716">
                  <c:v>29618</c:v>
                </c:pt>
                <c:pt idx="1717">
                  <c:v>28950</c:v>
                </c:pt>
                <c:pt idx="1718">
                  <c:v>28753</c:v>
                </c:pt>
                <c:pt idx="1719">
                  <c:v>28706</c:v>
                </c:pt>
                <c:pt idx="1720">
                  <c:v>29067</c:v>
                </c:pt>
                <c:pt idx="1721">
                  <c:v>29365</c:v>
                </c:pt>
                <c:pt idx="1722">
                  <c:v>29481</c:v>
                </c:pt>
                <c:pt idx="1723">
                  <c:v>29506</c:v>
                </c:pt>
                <c:pt idx="1724">
                  <c:v>29380</c:v>
                </c:pt>
                <c:pt idx="1725">
                  <c:v>29028</c:v>
                </c:pt>
                <c:pt idx="1726">
                  <c:v>28813</c:v>
                </c:pt>
                <c:pt idx="1727">
                  <c:v>28822</c:v>
                </c:pt>
                <c:pt idx="1728">
                  <c:v>29344</c:v>
                </c:pt>
                <c:pt idx="1729">
                  <c:v>29600</c:v>
                </c:pt>
                <c:pt idx="1730">
                  <c:v>29683</c:v>
                </c:pt>
                <c:pt idx="1731">
                  <c:v>29614</c:v>
                </c:pt>
                <c:pt idx="1732">
                  <c:v>29645</c:v>
                </c:pt>
                <c:pt idx="1733">
                  <c:v>29730</c:v>
                </c:pt>
                <c:pt idx="1734">
                  <c:v>29478</c:v>
                </c:pt>
                <c:pt idx="1735">
                  <c:v>29298</c:v>
                </c:pt>
                <c:pt idx="1736">
                  <c:v>29199</c:v>
                </c:pt>
                <c:pt idx="1737">
                  <c:v>29476</c:v>
                </c:pt>
                <c:pt idx="1738">
                  <c:v>29512</c:v>
                </c:pt>
                <c:pt idx="1739">
                  <c:v>29422</c:v>
                </c:pt>
                <c:pt idx="1740">
                  <c:v>29153</c:v>
                </c:pt>
                <c:pt idx="1741">
                  <c:v>29538</c:v>
                </c:pt>
                <c:pt idx="1742">
                  <c:v>29786</c:v>
                </c:pt>
                <c:pt idx="1743">
                  <c:v>30066</c:v>
                </c:pt>
                <c:pt idx="1744">
                  <c:v>29575</c:v>
                </c:pt>
                <c:pt idx="1745">
                  <c:v>29207</c:v>
                </c:pt>
                <c:pt idx="1746">
                  <c:v>28863</c:v>
                </c:pt>
                <c:pt idx="1747">
                  <c:v>28797</c:v>
                </c:pt>
                <c:pt idx="1748">
                  <c:v>28948</c:v>
                </c:pt>
                <c:pt idx="1749">
                  <c:v>29031</c:v>
                </c:pt>
                <c:pt idx="1750">
                  <c:v>29119</c:v>
                </c:pt>
                <c:pt idx="1751">
                  <c:v>29119</c:v>
                </c:pt>
                <c:pt idx="1752">
                  <c:v>29362</c:v>
                </c:pt>
                <c:pt idx="1753">
                  <c:v>29809</c:v>
                </c:pt>
                <c:pt idx="1754">
                  <c:v>29900</c:v>
                </c:pt>
                <c:pt idx="1755">
                  <c:v>29674</c:v>
                </c:pt>
                <c:pt idx="1756">
                  <c:v>29313</c:v>
                </c:pt>
                <c:pt idx="1757">
                  <c:v>29288</c:v>
                </c:pt>
                <c:pt idx="1758">
                  <c:v>30808</c:v>
                </c:pt>
                <c:pt idx="1759">
                  <c:v>32406</c:v>
                </c:pt>
                <c:pt idx="1760">
                  <c:v>33805</c:v>
                </c:pt>
                <c:pt idx="1761">
                  <c:v>32276</c:v>
                </c:pt>
                <c:pt idx="1762">
                  <c:v>30423</c:v>
                </c:pt>
                <c:pt idx="1763">
                  <c:v>28969</c:v>
                </c:pt>
                <c:pt idx="1764">
                  <c:v>29009</c:v>
                </c:pt>
                <c:pt idx="1765">
                  <c:v>29241</c:v>
                </c:pt>
                <c:pt idx="1766">
                  <c:v>29038</c:v>
                </c:pt>
                <c:pt idx="1767">
                  <c:v>28837</c:v>
                </c:pt>
                <c:pt idx="1768">
                  <c:v>28781</c:v>
                </c:pt>
                <c:pt idx="1769">
                  <c:v>28898</c:v>
                </c:pt>
                <c:pt idx="1770">
                  <c:v>29041</c:v>
                </c:pt>
                <c:pt idx="1771">
                  <c:v>28846</c:v>
                </c:pt>
                <c:pt idx="1772">
                  <c:v>28527</c:v>
                </c:pt>
                <c:pt idx="1773">
                  <c:v>28394</c:v>
                </c:pt>
                <c:pt idx="1774">
                  <c:v>28575</c:v>
                </c:pt>
                <c:pt idx="1775">
                  <c:v>28867</c:v>
                </c:pt>
                <c:pt idx="1776">
                  <c:v>28846</c:v>
                </c:pt>
                <c:pt idx="1777">
                  <c:v>28868</c:v>
                </c:pt>
                <c:pt idx="1778">
                  <c:v>29146</c:v>
                </c:pt>
                <c:pt idx="1779">
                  <c:v>29433</c:v>
                </c:pt>
                <c:pt idx="1780">
                  <c:v>29754</c:v>
                </c:pt>
                <c:pt idx="1781">
                  <c:v>29760</c:v>
                </c:pt>
                <c:pt idx="1782">
                  <c:v>30097</c:v>
                </c:pt>
                <c:pt idx="1783">
                  <c:v>29954</c:v>
                </c:pt>
                <c:pt idx="1784">
                  <c:v>29935</c:v>
                </c:pt>
                <c:pt idx="1785">
                  <c:v>29540</c:v>
                </c:pt>
                <c:pt idx="1786">
                  <c:v>29560</c:v>
                </c:pt>
                <c:pt idx="1787">
                  <c:v>29447</c:v>
                </c:pt>
                <c:pt idx="1788">
                  <c:v>29507</c:v>
                </c:pt>
                <c:pt idx="1789">
                  <c:v>29581</c:v>
                </c:pt>
                <c:pt idx="1790">
                  <c:v>29789</c:v>
                </c:pt>
                <c:pt idx="1791">
                  <c:v>29995</c:v>
                </c:pt>
                <c:pt idx="1792">
                  <c:v>29904</c:v>
                </c:pt>
                <c:pt idx="1793">
                  <c:v>29865</c:v>
                </c:pt>
                <c:pt idx="1794">
                  <c:v>29639</c:v>
                </c:pt>
                <c:pt idx="1795">
                  <c:v>29560</c:v>
                </c:pt>
                <c:pt idx="1796">
                  <c:v>29309</c:v>
                </c:pt>
                <c:pt idx="1797">
                  <c:v>29179</c:v>
                </c:pt>
                <c:pt idx="1798">
                  <c:v>29256</c:v>
                </c:pt>
                <c:pt idx="1799">
                  <c:v>29357</c:v>
                </c:pt>
                <c:pt idx="1800">
                  <c:v>29599</c:v>
                </c:pt>
                <c:pt idx="1801">
                  <c:v>29372</c:v>
                </c:pt>
                <c:pt idx="1802">
                  <c:v>29019</c:v>
                </c:pt>
                <c:pt idx="1803">
                  <c:v>28568</c:v>
                </c:pt>
                <c:pt idx="1804">
                  <c:v>28763</c:v>
                </c:pt>
                <c:pt idx="1805">
                  <c:v>29142</c:v>
                </c:pt>
                <c:pt idx="1806">
                  <c:v>29562</c:v>
                </c:pt>
                <c:pt idx="1807">
                  <c:v>29460</c:v>
                </c:pt>
                <c:pt idx="1808">
                  <c:v>29352</c:v>
                </c:pt>
                <c:pt idx="1809">
                  <c:v>29425</c:v>
                </c:pt>
                <c:pt idx="1810">
                  <c:v>29648</c:v>
                </c:pt>
                <c:pt idx="1811">
                  <c:v>30103</c:v>
                </c:pt>
                <c:pt idx="1812">
                  <c:v>30069</c:v>
                </c:pt>
                <c:pt idx="1813">
                  <c:v>30207</c:v>
                </c:pt>
                <c:pt idx="1814">
                  <c:v>29829</c:v>
                </c:pt>
                <c:pt idx="1815">
                  <c:v>29700</c:v>
                </c:pt>
                <c:pt idx="1816">
                  <c:v>29275</c:v>
                </c:pt>
                <c:pt idx="1817">
                  <c:v>29334</c:v>
                </c:pt>
                <c:pt idx="1818">
                  <c:v>29487</c:v>
                </c:pt>
                <c:pt idx="1819">
                  <c:v>29953</c:v>
                </c:pt>
                <c:pt idx="1820">
                  <c:v>30089</c:v>
                </c:pt>
                <c:pt idx="1821">
                  <c:v>30034</c:v>
                </c:pt>
                <c:pt idx="1822">
                  <c:v>29567</c:v>
                </c:pt>
                <c:pt idx="1823">
                  <c:v>29156</c:v>
                </c:pt>
                <c:pt idx="1824">
                  <c:v>29141</c:v>
                </c:pt>
                <c:pt idx="1825">
                  <c:v>29309</c:v>
                </c:pt>
                <c:pt idx="1826">
                  <c:v>29731</c:v>
                </c:pt>
                <c:pt idx="1827">
                  <c:v>29571</c:v>
                </c:pt>
                <c:pt idx="1828">
                  <c:v>29624</c:v>
                </c:pt>
                <c:pt idx="1829">
                  <c:v>29237</c:v>
                </c:pt>
                <c:pt idx="1830">
                  <c:v>29146</c:v>
                </c:pt>
                <c:pt idx="1831">
                  <c:v>28878</c:v>
                </c:pt>
                <c:pt idx="1832">
                  <c:v>28895</c:v>
                </c:pt>
                <c:pt idx="1833">
                  <c:v>28854</c:v>
                </c:pt>
                <c:pt idx="1834">
                  <c:v>28663</c:v>
                </c:pt>
                <c:pt idx="1835">
                  <c:v>28488</c:v>
                </c:pt>
                <c:pt idx="1836">
                  <c:v>28398</c:v>
                </c:pt>
                <c:pt idx="1837">
                  <c:v>28810</c:v>
                </c:pt>
                <c:pt idx="1838">
                  <c:v>28954</c:v>
                </c:pt>
                <c:pt idx="1839">
                  <c:v>29197</c:v>
                </c:pt>
                <c:pt idx="1840">
                  <c:v>28834</c:v>
                </c:pt>
                <c:pt idx="1841">
                  <c:v>28874</c:v>
                </c:pt>
                <c:pt idx="1842">
                  <c:v>28836</c:v>
                </c:pt>
                <c:pt idx="1843">
                  <c:v>29311</c:v>
                </c:pt>
                <c:pt idx="1844">
                  <c:v>29541</c:v>
                </c:pt>
                <c:pt idx="1845">
                  <c:v>29687</c:v>
                </c:pt>
                <c:pt idx="1846">
                  <c:v>29456</c:v>
                </c:pt>
                <c:pt idx="1847">
                  <c:v>29370</c:v>
                </c:pt>
                <c:pt idx="1848">
                  <c:v>29268</c:v>
                </c:pt>
                <c:pt idx="1849">
                  <c:v>29354</c:v>
                </c:pt>
                <c:pt idx="1850">
                  <c:v>29226</c:v>
                </c:pt>
                <c:pt idx="1851">
                  <c:v>29191</c:v>
                </c:pt>
                <c:pt idx="1852">
                  <c:v>29217</c:v>
                </c:pt>
                <c:pt idx="1853">
                  <c:v>29447</c:v>
                </c:pt>
                <c:pt idx="1854">
                  <c:v>29679</c:v>
                </c:pt>
                <c:pt idx="1855">
                  <c:v>29714</c:v>
                </c:pt>
                <c:pt idx="1856">
                  <c:v>29851</c:v>
                </c:pt>
                <c:pt idx="1857">
                  <c:v>29885</c:v>
                </c:pt>
                <c:pt idx="1858">
                  <c:v>29983</c:v>
                </c:pt>
                <c:pt idx="1859">
                  <c:v>29596</c:v>
                </c:pt>
                <c:pt idx="1860">
                  <c:v>29331</c:v>
                </c:pt>
                <c:pt idx="1861">
                  <c:v>29271</c:v>
                </c:pt>
                <c:pt idx="1862">
                  <c:v>29359</c:v>
                </c:pt>
                <c:pt idx="1863">
                  <c:v>29364</c:v>
                </c:pt>
                <c:pt idx="1864">
                  <c:v>28937</c:v>
                </c:pt>
                <c:pt idx="1865">
                  <c:v>28965</c:v>
                </c:pt>
                <c:pt idx="1866">
                  <c:v>28948</c:v>
                </c:pt>
                <c:pt idx="1867">
                  <c:v>29149</c:v>
                </c:pt>
                <c:pt idx="1868">
                  <c:v>29061</c:v>
                </c:pt>
                <c:pt idx="1869">
                  <c:v>29202</c:v>
                </c:pt>
                <c:pt idx="1870">
                  <c:v>29412</c:v>
                </c:pt>
                <c:pt idx="1871">
                  <c:v>29609</c:v>
                </c:pt>
                <c:pt idx="1872">
                  <c:v>29623</c:v>
                </c:pt>
                <c:pt idx="1873">
                  <c:v>29752</c:v>
                </c:pt>
                <c:pt idx="1874">
                  <c:v>29739</c:v>
                </c:pt>
                <c:pt idx="1875">
                  <c:v>29638</c:v>
                </c:pt>
                <c:pt idx="1876">
                  <c:v>29311</c:v>
                </c:pt>
                <c:pt idx="1877">
                  <c:v>29127</c:v>
                </c:pt>
                <c:pt idx="1878">
                  <c:v>28978</c:v>
                </c:pt>
                <c:pt idx="1879">
                  <c:v>29047</c:v>
                </c:pt>
                <c:pt idx="1880">
                  <c:v>29345</c:v>
                </c:pt>
                <c:pt idx="1881">
                  <c:v>29725</c:v>
                </c:pt>
                <c:pt idx="1882">
                  <c:v>29903</c:v>
                </c:pt>
                <c:pt idx="1883">
                  <c:v>29655</c:v>
                </c:pt>
                <c:pt idx="1884">
                  <c:v>29545</c:v>
                </c:pt>
                <c:pt idx="1885">
                  <c:v>29647</c:v>
                </c:pt>
                <c:pt idx="1886">
                  <c:v>30114</c:v>
                </c:pt>
                <c:pt idx="1887">
                  <c:v>30394</c:v>
                </c:pt>
                <c:pt idx="1888">
                  <c:v>30246</c:v>
                </c:pt>
                <c:pt idx="1889">
                  <c:v>29731</c:v>
                </c:pt>
                <c:pt idx="1890">
                  <c:v>29288</c:v>
                </c:pt>
                <c:pt idx="1891">
                  <c:v>29478</c:v>
                </c:pt>
                <c:pt idx="1892">
                  <c:v>29730</c:v>
                </c:pt>
                <c:pt idx="1893">
                  <c:v>29976</c:v>
                </c:pt>
                <c:pt idx="1894">
                  <c:v>29616</c:v>
                </c:pt>
                <c:pt idx="1895">
                  <c:v>29505</c:v>
                </c:pt>
                <c:pt idx="1896">
                  <c:v>29474</c:v>
                </c:pt>
                <c:pt idx="1897">
                  <c:v>29636</c:v>
                </c:pt>
                <c:pt idx="1898">
                  <c:v>29627</c:v>
                </c:pt>
                <c:pt idx="1899">
                  <c:v>29371</c:v>
                </c:pt>
                <c:pt idx="1900">
                  <c:v>29196</c:v>
                </c:pt>
                <c:pt idx="1901">
                  <c:v>29196</c:v>
                </c:pt>
                <c:pt idx="1902">
                  <c:v>29307</c:v>
                </c:pt>
                <c:pt idx="1903">
                  <c:v>29464</c:v>
                </c:pt>
                <c:pt idx="1904">
                  <c:v>29379</c:v>
                </c:pt>
                <c:pt idx="1905">
                  <c:v>29462</c:v>
                </c:pt>
                <c:pt idx="1906">
                  <c:v>29471</c:v>
                </c:pt>
                <c:pt idx="1907">
                  <c:v>29736</c:v>
                </c:pt>
                <c:pt idx="1908">
                  <c:v>29628</c:v>
                </c:pt>
                <c:pt idx="1909">
                  <c:v>29363</c:v>
                </c:pt>
                <c:pt idx="1910">
                  <c:v>29028</c:v>
                </c:pt>
                <c:pt idx="1911">
                  <c:v>28943</c:v>
                </c:pt>
                <c:pt idx="1912">
                  <c:v>29180</c:v>
                </c:pt>
                <c:pt idx="1913">
                  <c:v>29210</c:v>
                </c:pt>
                <c:pt idx="1914">
                  <c:v>29209</c:v>
                </c:pt>
                <c:pt idx="1915">
                  <c:v>28741</c:v>
                </c:pt>
                <c:pt idx="1916">
                  <c:v>28291</c:v>
                </c:pt>
                <c:pt idx="1917">
                  <c:v>27947</c:v>
                </c:pt>
                <c:pt idx="1918">
                  <c:v>28180</c:v>
                </c:pt>
                <c:pt idx="1919">
                  <c:v>28716</c:v>
                </c:pt>
                <c:pt idx="1920">
                  <c:v>29042</c:v>
                </c:pt>
                <c:pt idx="1921">
                  <c:v>29053</c:v>
                </c:pt>
                <c:pt idx="1922">
                  <c:v>29051</c:v>
                </c:pt>
                <c:pt idx="1923">
                  <c:v>29124</c:v>
                </c:pt>
                <c:pt idx="1924">
                  <c:v>29269</c:v>
                </c:pt>
                <c:pt idx="1925">
                  <c:v>29317</c:v>
                </c:pt>
                <c:pt idx="1926">
                  <c:v>29548</c:v>
                </c:pt>
                <c:pt idx="1927">
                  <c:v>29771</c:v>
                </c:pt>
                <c:pt idx="1928">
                  <c:v>29815</c:v>
                </c:pt>
                <c:pt idx="1929">
                  <c:v>29618</c:v>
                </c:pt>
                <c:pt idx="1930">
                  <c:v>29414</c:v>
                </c:pt>
                <c:pt idx="1931">
                  <c:v>29351</c:v>
                </c:pt>
                <c:pt idx="1932">
                  <c:v>29317</c:v>
                </c:pt>
                <c:pt idx="1933">
                  <c:v>29325</c:v>
                </c:pt>
                <c:pt idx="1934">
                  <c:v>29227</c:v>
                </c:pt>
                <c:pt idx="1935">
                  <c:v>29219</c:v>
                </c:pt>
                <c:pt idx="1936">
                  <c:v>29201</c:v>
                </c:pt>
                <c:pt idx="1937">
                  <c:v>29228</c:v>
                </c:pt>
                <c:pt idx="1938">
                  <c:v>29231</c:v>
                </c:pt>
                <c:pt idx="1939">
                  <c:v>29110</c:v>
                </c:pt>
                <c:pt idx="1940">
                  <c:v>29215</c:v>
                </c:pt>
                <c:pt idx="1941">
                  <c:v>29404</c:v>
                </c:pt>
                <c:pt idx="1942">
                  <c:v>29952</c:v>
                </c:pt>
                <c:pt idx="1943">
                  <c:v>30281</c:v>
                </c:pt>
                <c:pt idx="1944">
                  <c:v>30607</c:v>
                </c:pt>
                <c:pt idx="1945">
                  <c:v>30596</c:v>
                </c:pt>
                <c:pt idx="1946">
                  <c:v>30536</c:v>
                </c:pt>
                <c:pt idx="1947">
                  <c:v>30491</c:v>
                </c:pt>
                <c:pt idx="1948">
                  <c:v>30113</c:v>
                </c:pt>
                <c:pt idx="1949">
                  <c:v>29848</c:v>
                </c:pt>
                <c:pt idx="1950">
                  <c:v>29123</c:v>
                </c:pt>
                <c:pt idx="1951">
                  <c:v>28901</c:v>
                </c:pt>
                <c:pt idx="1952">
                  <c:v>28616</c:v>
                </c:pt>
                <c:pt idx="1953">
                  <c:v>29162</c:v>
                </c:pt>
                <c:pt idx="1954">
                  <c:v>29495</c:v>
                </c:pt>
                <c:pt idx="1955">
                  <c:v>29753</c:v>
                </c:pt>
                <c:pt idx="1956">
                  <c:v>29307</c:v>
                </c:pt>
                <c:pt idx="1957">
                  <c:v>28993</c:v>
                </c:pt>
                <c:pt idx="1958">
                  <c:v>28898</c:v>
                </c:pt>
                <c:pt idx="1959">
                  <c:v>28897</c:v>
                </c:pt>
                <c:pt idx="1960">
                  <c:v>29018</c:v>
                </c:pt>
                <c:pt idx="1961">
                  <c:v>29104</c:v>
                </c:pt>
                <c:pt idx="1962">
                  <c:v>29491</c:v>
                </c:pt>
                <c:pt idx="1963">
                  <c:v>29615</c:v>
                </c:pt>
                <c:pt idx="1964">
                  <c:v>29280</c:v>
                </c:pt>
                <c:pt idx="1965">
                  <c:v>28721</c:v>
                </c:pt>
                <c:pt idx="1966">
                  <c:v>28129</c:v>
                </c:pt>
                <c:pt idx="1967">
                  <c:v>28238</c:v>
                </c:pt>
                <c:pt idx="1968">
                  <c:v>28432</c:v>
                </c:pt>
                <c:pt idx="1969">
                  <c:v>28740</c:v>
                </c:pt>
                <c:pt idx="1970">
                  <c:v>28670</c:v>
                </c:pt>
                <c:pt idx="1971">
                  <c:v>28631</c:v>
                </c:pt>
                <c:pt idx="1972">
                  <c:v>28976</c:v>
                </c:pt>
                <c:pt idx="1973">
                  <c:v>29487</c:v>
                </c:pt>
                <c:pt idx="1974">
                  <c:v>30025</c:v>
                </c:pt>
                <c:pt idx="1975">
                  <c:v>30045</c:v>
                </c:pt>
                <c:pt idx="1976">
                  <c:v>29777</c:v>
                </c:pt>
                <c:pt idx="1977">
                  <c:v>29273</c:v>
                </c:pt>
                <c:pt idx="1978">
                  <c:v>28881</c:v>
                </c:pt>
                <c:pt idx="1979">
                  <c:v>28602</c:v>
                </c:pt>
                <c:pt idx="1980">
                  <c:v>28646</c:v>
                </c:pt>
                <c:pt idx="1981">
                  <c:v>28592</c:v>
                </c:pt>
                <c:pt idx="1982">
                  <c:v>28800</c:v>
                </c:pt>
                <c:pt idx="1983">
                  <c:v>29061</c:v>
                </c:pt>
                <c:pt idx="1984">
                  <c:v>29575</c:v>
                </c:pt>
                <c:pt idx="1985">
                  <c:v>29834</c:v>
                </c:pt>
                <c:pt idx="1986">
                  <c:v>29588</c:v>
                </c:pt>
                <c:pt idx="1987">
                  <c:v>29317</c:v>
                </c:pt>
                <c:pt idx="1988">
                  <c:v>29198</c:v>
                </c:pt>
                <c:pt idx="1989">
                  <c:v>29453</c:v>
                </c:pt>
                <c:pt idx="1990">
                  <c:v>29577</c:v>
                </c:pt>
                <c:pt idx="1991">
                  <c:v>29640</c:v>
                </c:pt>
                <c:pt idx="1992">
                  <c:v>29543</c:v>
                </c:pt>
                <c:pt idx="1993">
                  <c:v>29552</c:v>
                </c:pt>
                <c:pt idx="1994">
                  <c:v>29480</c:v>
                </c:pt>
                <c:pt idx="1995">
                  <c:v>29466</c:v>
                </c:pt>
                <c:pt idx="1996">
                  <c:v>29328</c:v>
                </c:pt>
                <c:pt idx="1997">
                  <c:v>29287</c:v>
                </c:pt>
                <c:pt idx="1998">
                  <c:v>29280</c:v>
                </c:pt>
                <c:pt idx="1999">
                  <c:v>29406</c:v>
                </c:pt>
                <c:pt idx="2000">
                  <c:v>29262</c:v>
                </c:pt>
                <c:pt idx="2001">
                  <c:v>29174</c:v>
                </c:pt>
                <c:pt idx="2002">
                  <c:v>28910</c:v>
                </c:pt>
                <c:pt idx="2003">
                  <c:v>29060</c:v>
                </c:pt>
                <c:pt idx="2004">
                  <c:v>29041</c:v>
                </c:pt>
                <c:pt idx="2005">
                  <c:v>29342</c:v>
                </c:pt>
                <c:pt idx="2006">
                  <c:v>29389</c:v>
                </c:pt>
                <c:pt idx="2007">
                  <c:v>29739</c:v>
                </c:pt>
                <c:pt idx="2008">
                  <c:v>29679</c:v>
                </c:pt>
                <c:pt idx="2009">
                  <c:v>29898</c:v>
                </c:pt>
                <c:pt idx="2010">
                  <c:v>29784</c:v>
                </c:pt>
                <c:pt idx="2011">
                  <c:v>29885</c:v>
                </c:pt>
                <c:pt idx="2012">
                  <c:v>29448</c:v>
                </c:pt>
                <c:pt idx="2013">
                  <c:v>29093</c:v>
                </c:pt>
                <c:pt idx="2014">
                  <c:v>28730</c:v>
                </c:pt>
                <c:pt idx="2015">
                  <c:v>28669</c:v>
                </c:pt>
                <c:pt idx="2016">
                  <c:v>28721</c:v>
                </c:pt>
                <c:pt idx="2017">
                  <c:v>28824</c:v>
                </c:pt>
                <c:pt idx="2018">
                  <c:v>29016</c:v>
                </c:pt>
                <c:pt idx="2019">
                  <c:v>29104</c:v>
                </c:pt>
                <c:pt idx="2020">
                  <c:v>29245</c:v>
                </c:pt>
                <c:pt idx="2021">
                  <c:v>29228</c:v>
                </c:pt>
                <c:pt idx="2022">
                  <c:v>29474</c:v>
                </c:pt>
                <c:pt idx="2023">
                  <c:v>29479</c:v>
                </c:pt>
                <c:pt idx="2024">
                  <c:v>29576</c:v>
                </c:pt>
                <c:pt idx="2025">
                  <c:v>29278</c:v>
                </c:pt>
                <c:pt idx="2026">
                  <c:v>28932</c:v>
                </c:pt>
                <c:pt idx="2027">
                  <c:v>28609</c:v>
                </c:pt>
                <c:pt idx="2028">
                  <c:v>28425</c:v>
                </c:pt>
                <c:pt idx="2029">
                  <c:v>28573</c:v>
                </c:pt>
                <c:pt idx="2030">
                  <c:v>28770</c:v>
                </c:pt>
                <c:pt idx="2031">
                  <c:v>28999</c:v>
                </c:pt>
                <c:pt idx="2032">
                  <c:v>29150</c:v>
                </c:pt>
                <c:pt idx="2033">
                  <c:v>29218</c:v>
                </c:pt>
                <c:pt idx="2034">
                  <c:v>29309</c:v>
                </c:pt>
                <c:pt idx="2035">
                  <c:v>29192</c:v>
                </c:pt>
                <c:pt idx="2036">
                  <c:v>29051</c:v>
                </c:pt>
                <c:pt idx="2037">
                  <c:v>28982</c:v>
                </c:pt>
                <c:pt idx="2038">
                  <c:v>29195</c:v>
                </c:pt>
                <c:pt idx="2039">
                  <c:v>29410</c:v>
                </c:pt>
                <c:pt idx="2040">
                  <c:v>29442</c:v>
                </c:pt>
                <c:pt idx="2041">
                  <c:v>29333</c:v>
                </c:pt>
                <c:pt idx="2042">
                  <c:v>29186</c:v>
                </c:pt>
                <c:pt idx="2043">
                  <c:v>29045</c:v>
                </c:pt>
                <c:pt idx="2044">
                  <c:v>28876</c:v>
                </c:pt>
                <c:pt idx="2045">
                  <c:v>28935</c:v>
                </c:pt>
                <c:pt idx="2046">
                  <c:v>29163</c:v>
                </c:pt>
                <c:pt idx="2047">
                  <c:v>29275</c:v>
                </c:pt>
                <c:pt idx="2048">
                  <c:v>29164</c:v>
                </c:pt>
                <c:pt idx="2049">
                  <c:v>28990</c:v>
                </c:pt>
                <c:pt idx="2050">
                  <c:v>29042</c:v>
                </c:pt>
                <c:pt idx="2051">
                  <c:v>29235</c:v>
                </c:pt>
                <c:pt idx="2052">
                  <c:v>29485</c:v>
                </c:pt>
                <c:pt idx="2053">
                  <c:v>29661</c:v>
                </c:pt>
                <c:pt idx="2054">
                  <c:v>29766</c:v>
                </c:pt>
                <c:pt idx="2055">
                  <c:v>29629</c:v>
                </c:pt>
                <c:pt idx="2056">
                  <c:v>29462</c:v>
                </c:pt>
                <c:pt idx="2057">
                  <c:v>29183</c:v>
                </c:pt>
                <c:pt idx="2058">
                  <c:v>28964</c:v>
                </c:pt>
                <c:pt idx="2059">
                  <c:v>28741</c:v>
                </c:pt>
                <c:pt idx="2060">
                  <c:v>28777</c:v>
                </c:pt>
                <c:pt idx="2061">
                  <c:v>29049</c:v>
                </c:pt>
                <c:pt idx="2062">
                  <c:v>29545</c:v>
                </c:pt>
                <c:pt idx="2063">
                  <c:v>29531</c:v>
                </c:pt>
                <c:pt idx="2064">
                  <c:v>29515</c:v>
                </c:pt>
                <c:pt idx="2065">
                  <c:v>29098</c:v>
                </c:pt>
                <c:pt idx="2066">
                  <c:v>29456</c:v>
                </c:pt>
                <c:pt idx="2067">
                  <c:v>29583</c:v>
                </c:pt>
                <c:pt idx="2068">
                  <c:v>29811</c:v>
                </c:pt>
                <c:pt idx="2069">
                  <c:v>29543</c:v>
                </c:pt>
                <c:pt idx="2070">
                  <c:v>29291</c:v>
                </c:pt>
                <c:pt idx="2071">
                  <c:v>29336</c:v>
                </c:pt>
                <c:pt idx="2072">
                  <c:v>29292</c:v>
                </c:pt>
                <c:pt idx="2073">
                  <c:v>29395</c:v>
                </c:pt>
                <c:pt idx="2074">
                  <c:v>29120</c:v>
                </c:pt>
                <c:pt idx="2075">
                  <c:v>29022</c:v>
                </c:pt>
                <c:pt idx="2076">
                  <c:v>28808</c:v>
                </c:pt>
                <c:pt idx="2077">
                  <c:v>29007</c:v>
                </c:pt>
                <c:pt idx="2078">
                  <c:v>29251</c:v>
                </c:pt>
                <c:pt idx="2079">
                  <c:v>29690</c:v>
                </c:pt>
                <c:pt idx="2080">
                  <c:v>29644</c:v>
                </c:pt>
                <c:pt idx="2081">
                  <c:v>29202</c:v>
                </c:pt>
                <c:pt idx="2082">
                  <c:v>28630</c:v>
                </c:pt>
                <c:pt idx="2083">
                  <c:v>28120</c:v>
                </c:pt>
                <c:pt idx="2084">
                  <c:v>28094</c:v>
                </c:pt>
                <c:pt idx="2085">
                  <c:v>28283</c:v>
                </c:pt>
                <c:pt idx="2086">
                  <c:v>29044</c:v>
                </c:pt>
                <c:pt idx="2087">
                  <c:v>29956</c:v>
                </c:pt>
                <c:pt idx="2088">
                  <c:v>30340</c:v>
                </c:pt>
                <c:pt idx="2089">
                  <c:v>30189</c:v>
                </c:pt>
                <c:pt idx="2090">
                  <c:v>29579</c:v>
                </c:pt>
                <c:pt idx="2091">
                  <c:v>29168</c:v>
                </c:pt>
                <c:pt idx="2092">
                  <c:v>28994</c:v>
                </c:pt>
                <c:pt idx="2093">
                  <c:v>28948</c:v>
                </c:pt>
                <c:pt idx="2094">
                  <c:v>28954</c:v>
                </c:pt>
                <c:pt idx="2095">
                  <c:v>28866</c:v>
                </c:pt>
                <c:pt idx="2096">
                  <c:v>29047</c:v>
                </c:pt>
                <c:pt idx="2097">
                  <c:v>29357</c:v>
                </c:pt>
                <c:pt idx="2098">
                  <c:v>29515</c:v>
                </c:pt>
                <c:pt idx="2099">
                  <c:v>29106</c:v>
                </c:pt>
                <c:pt idx="2100">
                  <c:v>28627</c:v>
                </c:pt>
                <c:pt idx="2101">
                  <c:v>28273</c:v>
                </c:pt>
                <c:pt idx="2102">
                  <c:v>28361</c:v>
                </c:pt>
                <c:pt idx="2103">
                  <c:v>28488</c:v>
                </c:pt>
                <c:pt idx="2104">
                  <c:v>28736</c:v>
                </c:pt>
                <c:pt idx="2105">
                  <c:v>28875</c:v>
                </c:pt>
                <c:pt idx="2106">
                  <c:v>29054</c:v>
                </c:pt>
                <c:pt idx="2107">
                  <c:v>30012</c:v>
                </c:pt>
                <c:pt idx="2108">
                  <c:v>31078</c:v>
                </c:pt>
                <c:pt idx="2109">
                  <c:v>31841</c:v>
                </c:pt>
                <c:pt idx="2110">
                  <c:v>30875</c:v>
                </c:pt>
                <c:pt idx="2111">
                  <c:v>29709</c:v>
                </c:pt>
                <c:pt idx="2112">
                  <c:v>28859</c:v>
                </c:pt>
                <c:pt idx="2113">
                  <c:v>28815</c:v>
                </c:pt>
                <c:pt idx="2114">
                  <c:v>28818</c:v>
                </c:pt>
                <c:pt idx="2115">
                  <c:v>28797</c:v>
                </c:pt>
                <c:pt idx="2116">
                  <c:v>28736</c:v>
                </c:pt>
                <c:pt idx="2117">
                  <c:v>28641</c:v>
                </c:pt>
                <c:pt idx="2118">
                  <c:v>28408</c:v>
                </c:pt>
                <c:pt idx="2119">
                  <c:v>28395</c:v>
                </c:pt>
                <c:pt idx="2120">
                  <c:v>28454</c:v>
                </c:pt>
                <c:pt idx="2121">
                  <c:v>28783</c:v>
                </c:pt>
                <c:pt idx="2122">
                  <c:v>28850</c:v>
                </c:pt>
                <c:pt idx="2123">
                  <c:v>28969</c:v>
                </c:pt>
                <c:pt idx="2124">
                  <c:v>28834</c:v>
                </c:pt>
                <c:pt idx="2125">
                  <c:v>28909</c:v>
                </c:pt>
                <c:pt idx="2126">
                  <c:v>29046</c:v>
                </c:pt>
                <c:pt idx="2127">
                  <c:v>29160</c:v>
                </c:pt>
                <c:pt idx="2128">
                  <c:v>29298</c:v>
                </c:pt>
                <c:pt idx="2129">
                  <c:v>29200</c:v>
                </c:pt>
                <c:pt idx="2130">
                  <c:v>29395</c:v>
                </c:pt>
                <c:pt idx="2131">
                  <c:v>29379</c:v>
                </c:pt>
                <c:pt idx="2132">
                  <c:v>29459</c:v>
                </c:pt>
                <c:pt idx="2133">
                  <c:v>29159</c:v>
                </c:pt>
                <c:pt idx="2134">
                  <c:v>29055</c:v>
                </c:pt>
                <c:pt idx="2135">
                  <c:v>29123</c:v>
                </c:pt>
                <c:pt idx="2136">
                  <c:v>29380</c:v>
                </c:pt>
                <c:pt idx="2137">
                  <c:v>29711</c:v>
                </c:pt>
                <c:pt idx="2138">
                  <c:v>29972</c:v>
                </c:pt>
                <c:pt idx="2139">
                  <c:v>30054</c:v>
                </c:pt>
                <c:pt idx="2140">
                  <c:v>29582</c:v>
                </c:pt>
                <c:pt idx="2141">
                  <c:v>28980</c:v>
                </c:pt>
                <c:pt idx="2142">
                  <c:v>28603</c:v>
                </c:pt>
                <c:pt idx="2143">
                  <c:v>28785</c:v>
                </c:pt>
                <c:pt idx="2144">
                  <c:v>28922</c:v>
                </c:pt>
                <c:pt idx="2145">
                  <c:v>29010</c:v>
                </c:pt>
                <c:pt idx="2146">
                  <c:v>28874</c:v>
                </c:pt>
                <c:pt idx="2147">
                  <c:v>28798</c:v>
                </c:pt>
                <c:pt idx="2148">
                  <c:v>28756</c:v>
                </c:pt>
                <c:pt idx="2149">
                  <c:v>28869</c:v>
                </c:pt>
                <c:pt idx="2150">
                  <c:v>28923</c:v>
                </c:pt>
                <c:pt idx="2151">
                  <c:v>28798</c:v>
                </c:pt>
                <c:pt idx="2152">
                  <c:v>28512</c:v>
                </c:pt>
                <c:pt idx="2153">
                  <c:v>28546</c:v>
                </c:pt>
                <c:pt idx="2154">
                  <c:v>28599</c:v>
                </c:pt>
                <c:pt idx="2155">
                  <c:v>28736</c:v>
                </c:pt>
                <c:pt idx="2156">
                  <c:v>28411</c:v>
                </c:pt>
                <c:pt idx="2157">
                  <c:v>28374</c:v>
                </c:pt>
                <c:pt idx="2158">
                  <c:v>28411</c:v>
                </c:pt>
                <c:pt idx="2159">
                  <c:v>28917</c:v>
                </c:pt>
                <c:pt idx="2160">
                  <c:v>29231</c:v>
                </c:pt>
                <c:pt idx="2161">
                  <c:v>29425</c:v>
                </c:pt>
                <c:pt idx="2162">
                  <c:v>29270</c:v>
                </c:pt>
                <c:pt idx="2163">
                  <c:v>28947</c:v>
                </c:pt>
                <c:pt idx="2164">
                  <c:v>28586</c:v>
                </c:pt>
                <c:pt idx="2165">
                  <c:v>28437</c:v>
                </c:pt>
                <c:pt idx="2166">
                  <c:v>28539</c:v>
                </c:pt>
                <c:pt idx="2167">
                  <c:v>28798</c:v>
                </c:pt>
                <c:pt idx="2168">
                  <c:v>28891</c:v>
                </c:pt>
                <c:pt idx="2169">
                  <c:v>29064</c:v>
                </c:pt>
                <c:pt idx="2170">
                  <c:v>29270</c:v>
                </c:pt>
                <c:pt idx="2171">
                  <c:v>29570</c:v>
                </c:pt>
                <c:pt idx="2172">
                  <c:v>29474</c:v>
                </c:pt>
                <c:pt idx="2173">
                  <c:v>29113</c:v>
                </c:pt>
                <c:pt idx="2174">
                  <c:v>28584</c:v>
                </c:pt>
                <c:pt idx="2175">
                  <c:v>28518</c:v>
                </c:pt>
                <c:pt idx="2176">
                  <c:v>28882</c:v>
                </c:pt>
                <c:pt idx="2177">
                  <c:v>29590</c:v>
                </c:pt>
                <c:pt idx="2178">
                  <c:v>30066</c:v>
                </c:pt>
                <c:pt idx="2179">
                  <c:v>30157</c:v>
                </c:pt>
                <c:pt idx="2180">
                  <c:v>30175</c:v>
                </c:pt>
                <c:pt idx="2181">
                  <c:v>30136</c:v>
                </c:pt>
                <c:pt idx="2182">
                  <c:v>30043</c:v>
                </c:pt>
                <c:pt idx="2183">
                  <c:v>29774</c:v>
                </c:pt>
                <c:pt idx="2184">
                  <c:v>29513</c:v>
                </c:pt>
                <c:pt idx="2185">
                  <c:v>29357</c:v>
                </c:pt>
                <c:pt idx="2186">
                  <c:v>29169</c:v>
                </c:pt>
                <c:pt idx="2187">
                  <c:v>29229</c:v>
                </c:pt>
                <c:pt idx="2188">
                  <c:v>29135</c:v>
                </c:pt>
                <c:pt idx="2189">
                  <c:v>29202</c:v>
                </c:pt>
                <c:pt idx="2190">
                  <c:v>28881</c:v>
                </c:pt>
                <c:pt idx="2191">
                  <c:v>28984</c:v>
                </c:pt>
                <c:pt idx="2192">
                  <c:v>29071</c:v>
                </c:pt>
                <c:pt idx="2193">
                  <c:v>29216</c:v>
                </c:pt>
                <c:pt idx="2194">
                  <c:v>29188</c:v>
                </c:pt>
                <c:pt idx="2195">
                  <c:v>29051</c:v>
                </c:pt>
                <c:pt idx="2196">
                  <c:v>29222</c:v>
                </c:pt>
                <c:pt idx="2197">
                  <c:v>29307</c:v>
                </c:pt>
                <c:pt idx="2198">
                  <c:v>29503</c:v>
                </c:pt>
                <c:pt idx="2199">
                  <c:v>29471</c:v>
                </c:pt>
                <c:pt idx="2200">
                  <c:v>29523</c:v>
                </c:pt>
                <c:pt idx="2201">
                  <c:v>29395</c:v>
                </c:pt>
                <c:pt idx="2202">
                  <c:v>29117</c:v>
                </c:pt>
                <c:pt idx="2203">
                  <c:v>28610</c:v>
                </c:pt>
                <c:pt idx="2204">
                  <c:v>28448</c:v>
                </c:pt>
                <c:pt idx="2205">
                  <c:v>28603</c:v>
                </c:pt>
                <c:pt idx="2206">
                  <c:v>28964</c:v>
                </c:pt>
                <c:pt idx="2207">
                  <c:v>29053</c:v>
                </c:pt>
                <c:pt idx="2208">
                  <c:v>29118</c:v>
                </c:pt>
                <c:pt idx="2209">
                  <c:v>29155</c:v>
                </c:pt>
                <c:pt idx="2210">
                  <c:v>29357</c:v>
                </c:pt>
                <c:pt idx="2211">
                  <c:v>29534</c:v>
                </c:pt>
                <c:pt idx="2212">
                  <c:v>29819</c:v>
                </c:pt>
                <c:pt idx="2213">
                  <c:v>29816</c:v>
                </c:pt>
                <c:pt idx="2214">
                  <c:v>29609</c:v>
                </c:pt>
                <c:pt idx="2215">
                  <c:v>29379</c:v>
                </c:pt>
                <c:pt idx="2216">
                  <c:v>29186</c:v>
                </c:pt>
                <c:pt idx="2217">
                  <c:v>29290</c:v>
                </c:pt>
                <c:pt idx="2218">
                  <c:v>29156</c:v>
                </c:pt>
                <c:pt idx="2219">
                  <c:v>29082</c:v>
                </c:pt>
                <c:pt idx="2220">
                  <c:v>28626</c:v>
                </c:pt>
                <c:pt idx="2221">
                  <c:v>28424</c:v>
                </c:pt>
                <c:pt idx="2222">
                  <c:v>28693</c:v>
                </c:pt>
                <c:pt idx="2223">
                  <c:v>29345</c:v>
                </c:pt>
                <c:pt idx="2224">
                  <c:v>29957</c:v>
                </c:pt>
                <c:pt idx="2225">
                  <c:v>29890</c:v>
                </c:pt>
                <c:pt idx="2226">
                  <c:v>29832</c:v>
                </c:pt>
                <c:pt idx="2227">
                  <c:v>29643</c:v>
                </c:pt>
                <c:pt idx="2228">
                  <c:v>29793</c:v>
                </c:pt>
                <c:pt idx="2229">
                  <c:v>29582</c:v>
                </c:pt>
                <c:pt idx="2230">
                  <c:v>29231</c:v>
                </c:pt>
                <c:pt idx="2231">
                  <c:v>28817</c:v>
                </c:pt>
                <c:pt idx="2232">
                  <c:v>28697</c:v>
                </c:pt>
                <c:pt idx="2233">
                  <c:v>28946</c:v>
                </c:pt>
                <c:pt idx="2234">
                  <c:v>29289</c:v>
                </c:pt>
                <c:pt idx="2235">
                  <c:v>29472</c:v>
                </c:pt>
                <c:pt idx="2236">
                  <c:v>29515</c:v>
                </c:pt>
                <c:pt idx="2237">
                  <c:v>29258</c:v>
                </c:pt>
                <c:pt idx="2238">
                  <c:v>29129</c:v>
                </c:pt>
                <c:pt idx="2239">
                  <c:v>28938</c:v>
                </c:pt>
                <c:pt idx="2240">
                  <c:v>29044</c:v>
                </c:pt>
                <c:pt idx="2241">
                  <c:v>28897</c:v>
                </c:pt>
                <c:pt idx="2242">
                  <c:v>28718</c:v>
                </c:pt>
                <c:pt idx="2243">
                  <c:v>28576</c:v>
                </c:pt>
                <c:pt idx="2244">
                  <c:v>28777</c:v>
                </c:pt>
                <c:pt idx="2245">
                  <c:v>29188</c:v>
                </c:pt>
                <c:pt idx="2246">
                  <c:v>29382</c:v>
                </c:pt>
                <c:pt idx="2247">
                  <c:v>29363</c:v>
                </c:pt>
                <c:pt idx="2248">
                  <c:v>29251</c:v>
                </c:pt>
                <c:pt idx="2249">
                  <c:v>29262</c:v>
                </c:pt>
                <c:pt idx="2250">
                  <c:v>29556</c:v>
                </c:pt>
                <c:pt idx="2251">
                  <c:v>29895</c:v>
                </c:pt>
                <c:pt idx="2252">
                  <c:v>30218</c:v>
                </c:pt>
                <c:pt idx="2253">
                  <c:v>29995</c:v>
                </c:pt>
                <c:pt idx="2254">
                  <c:v>29565</c:v>
                </c:pt>
                <c:pt idx="2255">
                  <c:v>28986</c:v>
                </c:pt>
                <c:pt idx="2256">
                  <c:v>28812</c:v>
                </c:pt>
                <c:pt idx="2257">
                  <c:v>28788</c:v>
                </c:pt>
                <c:pt idx="2258">
                  <c:v>29087</c:v>
                </c:pt>
                <c:pt idx="2259">
                  <c:v>29331</c:v>
                </c:pt>
                <c:pt idx="2260">
                  <c:v>29608</c:v>
                </c:pt>
                <c:pt idx="2261">
                  <c:v>29609</c:v>
                </c:pt>
                <c:pt idx="2262">
                  <c:v>29512</c:v>
                </c:pt>
                <c:pt idx="2263">
                  <c:v>29337</c:v>
                </c:pt>
                <c:pt idx="2264">
                  <c:v>29322</c:v>
                </c:pt>
                <c:pt idx="2265">
                  <c:v>29457</c:v>
                </c:pt>
                <c:pt idx="2266">
                  <c:v>29536</c:v>
                </c:pt>
                <c:pt idx="2267">
                  <c:v>29617</c:v>
                </c:pt>
                <c:pt idx="2268">
                  <c:v>29465</c:v>
                </c:pt>
                <c:pt idx="2269">
                  <c:v>29385</c:v>
                </c:pt>
                <c:pt idx="2270">
                  <c:v>29097</c:v>
                </c:pt>
                <c:pt idx="2271">
                  <c:v>28928</c:v>
                </c:pt>
                <c:pt idx="2272">
                  <c:v>28756</c:v>
                </c:pt>
                <c:pt idx="2273">
                  <c:v>28828</c:v>
                </c:pt>
                <c:pt idx="2274">
                  <c:v>29202</c:v>
                </c:pt>
                <c:pt idx="2275">
                  <c:v>29602</c:v>
                </c:pt>
                <c:pt idx="2276">
                  <c:v>30028</c:v>
                </c:pt>
                <c:pt idx="2277">
                  <c:v>30012</c:v>
                </c:pt>
                <c:pt idx="2278">
                  <c:v>29912</c:v>
                </c:pt>
                <c:pt idx="2279">
                  <c:v>29807</c:v>
                </c:pt>
                <c:pt idx="2280">
                  <c:v>29823</c:v>
                </c:pt>
                <c:pt idx="2281">
                  <c:v>30021</c:v>
                </c:pt>
                <c:pt idx="2282">
                  <c:v>29841</c:v>
                </c:pt>
                <c:pt idx="2283">
                  <c:v>29643</c:v>
                </c:pt>
                <c:pt idx="2284">
                  <c:v>29433</c:v>
                </c:pt>
                <c:pt idx="2285">
                  <c:v>29497</c:v>
                </c:pt>
                <c:pt idx="2286">
                  <c:v>29947</c:v>
                </c:pt>
                <c:pt idx="2287">
                  <c:v>30129</c:v>
                </c:pt>
                <c:pt idx="2288">
                  <c:v>30310</c:v>
                </c:pt>
                <c:pt idx="2289">
                  <c:v>29809</c:v>
                </c:pt>
                <c:pt idx="2290">
                  <c:v>29530</c:v>
                </c:pt>
                <c:pt idx="2291">
                  <c:v>29271</c:v>
                </c:pt>
                <c:pt idx="2292">
                  <c:v>29532</c:v>
                </c:pt>
                <c:pt idx="2293">
                  <c:v>29804</c:v>
                </c:pt>
                <c:pt idx="2294">
                  <c:v>29796</c:v>
                </c:pt>
                <c:pt idx="2295">
                  <c:v>29604</c:v>
                </c:pt>
                <c:pt idx="2296">
                  <c:v>29122</c:v>
                </c:pt>
                <c:pt idx="2297">
                  <c:v>29134</c:v>
                </c:pt>
                <c:pt idx="2298">
                  <c:v>29087</c:v>
                </c:pt>
                <c:pt idx="2299">
                  <c:v>29195</c:v>
                </c:pt>
                <c:pt idx="2300">
                  <c:v>28813</c:v>
                </c:pt>
                <c:pt idx="2301">
                  <c:v>28654</c:v>
                </c:pt>
                <c:pt idx="2302">
                  <c:v>28739</c:v>
                </c:pt>
                <c:pt idx="2303">
                  <c:v>29036</c:v>
                </c:pt>
                <c:pt idx="2304">
                  <c:v>29044</c:v>
                </c:pt>
                <c:pt idx="2305">
                  <c:v>28984</c:v>
                </c:pt>
                <c:pt idx="2306">
                  <c:v>29029</c:v>
                </c:pt>
                <c:pt idx="2307">
                  <c:v>29264</c:v>
                </c:pt>
                <c:pt idx="2308">
                  <c:v>29386</c:v>
                </c:pt>
                <c:pt idx="2309">
                  <c:v>29346</c:v>
                </c:pt>
                <c:pt idx="2310">
                  <c:v>29446</c:v>
                </c:pt>
                <c:pt idx="2311">
                  <c:v>29300</c:v>
                </c:pt>
                <c:pt idx="2312">
                  <c:v>29271</c:v>
                </c:pt>
                <c:pt idx="2313">
                  <c:v>28924</c:v>
                </c:pt>
                <c:pt idx="2314">
                  <c:v>29005</c:v>
                </c:pt>
                <c:pt idx="2315">
                  <c:v>29067</c:v>
                </c:pt>
                <c:pt idx="2316">
                  <c:v>29217</c:v>
                </c:pt>
                <c:pt idx="2317">
                  <c:v>29089</c:v>
                </c:pt>
                <c:pt idx="2318">
                  <c:v>29048</c:v>
                </c:pt>
                <c:pt idx="2319">
                  <c:v>28980</c:v>
                </c:pt>
                <c:pt idx="2320">
                  <c:v>29101</c:v>
                </c:pt>
                <c:pt idx="2321">
                  <c:v>28954</c:v>
                </c:pt>
                <c:pt idx="2322">
                  <c:v>28904</c:v>
                </c:pt>
                <c:pt idx="2323">
                  <c:v>28951</c:v>
                </c:pt>
                <c:pt idx="2324">
                  <c:v>29264</c:v>
                </c:pt>
                <c:pt idx="2325">
                  <c:v>29936</c:v>
                </c:pt>
                <c:pt idx="2326">
                  <c:v>30307</c:v>
                </c:pt>
                <c:pt idx="2327">
                  <c:v>30683</c:v>
                </c:pt>
                <c:pt idx="2328">
                  <c:v>30559</c:v>
                </c:pt>
                <c:pt idx="2329">
                  <c:v>30603</c:v>
                </c:pt>
                <c:pt idx="2330">
                  <c:v>30459</c:v>
                </c:pt>
                <c:pt idx="2331">
                  <c:v>30574</c:v>
                </c:pt>
                <c:pt idx="2332">
                  <c:v>30278</c:v>
                </c:pt>
                <c:pt idx="2333">
                  <c:v>29949</c:v>
                </c:pt>
                <c:pt idx="2334">
                  <c:v>29071</c:v>
                </c:pt>
                <c:pt idx="2335">
                  <c:v>28737</c:v>
                </c:pt>
                <c:pt idx="2336">
                  <c:v>28552</c:v>
                </c:pt>
                <c:pt idx="2337">
                  <c:v>29020</c:v>
                </c:pt>
                <c:pt idx="2338">
                  <c:v>29306</c:v>
                </c:pt>
                <c:pt idx="2339">
                  <c:v>29332</c:v>
                </c:pt>
                <c:pt idx="2340">
                  <c:v>28993</c:v>
                </c:pt>
                <c:pt idx="2341">
                  <c:v>28643</c:v>
                </c:pt>
                <c:pt idx="2342">
                  <c:v>28732</c:v>
                </c:pt>
                <c:pt idx="2343">
                  <c:v>28852</c:v>
                </c:pt>
                <c:pt idx="2344">
                  <c:v>28748</c:v>
                </c:pt>
                <c:pt idx="2345">
                  <c:v>28327</c:v>
                </c:pt>
                <c:pt idx="2346">
                  <c:v>27879</c:v>
                </c:pt>
                <c:pt idx="2347">
                  <c:v>27799</c:v>
                </c:pt>
                <c:pt idx="2348">
                  <c:v>28053</c:v>
                </c:pt>
                <c:pt idx="2349">
                  <c:v>28451</c:v>
                </c:pt>
                <c:pt idx="2350">
                  <c:v>28818</c:v>
                </c:pt>
                <c:pt idx="2351">
                  <c:v>29024</c:v>
                </c:pt>
                <c:pt idx="2352">
                  <c:v>29352</c:v>
                </c:pt>
                <c:pt idx="2353">
                  <c:v>29613</c:v>
                </c:pt>
                <c:pt idx="2354">
                  <c:v>29576</c:v>
                </c:pt>
                <c:pt idx="2355">
                  <c:v>29461</c:v>
                </c:pt>
                <c:pt idx="2356">
                  <c:v>29243</c:v>
                </c:pt>
                <c:pt idx="2357">
                  <c:v>29304</c:v>
                </c:pt>
                <c:pt idx="2358">
                  <c:v>29230</c:v>
                </c:pt>
                <c:pt idx="2359">
                  <c:v>29338</c:v>
                </c:pt>
                <c:pt idx="2360">
                  <c:v>29318</c:v>
                </c:pt>
                <c:pt idx="2361">
                  <c:v>29156</c:v>
                </c:pt>
                <c:pt idx="2362">
                  <c:v>28769</c:v>
                </c:pt>
                <c:pt idx="2363">
                  <c:v>28287</c:v>
                </c:pt>
                <c:pt idx="2364">
                  <c:v>28285</c:v>
                </c:pt>
                <c:pt idx="2365">
                  <c:v>28290</c:v>
                </c:pt>
                <c:pt idx="2366">
                  <c:v>28733</c:v>
                </c:pt>
                <c:pt idx="2367">
                  <c:v>28825</c:v>
                </c:pt>
                <c:pt idx="2368">
                  <c:v>29228</c:v>
                </c:pt>
                <c:pt idx="2369">
                  <c:v>29349</c:v>
                </c:pt>
                <c:pt idx="2370">
                  <c:v>29661</c:v>
                </c:pt>
                <c:pt idx="2371">
                  <c:v>29590</c:v>
                </c:pt>
                <c:pt idx="2372">
                  <c:v>29512</c:v>
                </c:pt>
                <c:pt idx="2373">
                  <c:v>29108</c:v>
                </c:pt>
                <c:pt idx="2374">
                  <c:v>28986</c:v>
                </c:pt>
                <c:pt idx="2375">
                  <c:v>28791</c:v>
                </c:pt>
                <c:pt idx="2376">
                  <c:v>29008</c:v>
                </c:pt>
                <c:pt idx="2377">
                  <c:v>29334</c:v>
                </c:pt>
                <c:pt idx="2378">
                  <c:v>29719</c:v>
                </c:pt>
                <c:pt idx="2379">
                  <c:v>29946</c:v>
                </c:pt>
                <c:pt idx="2380">
                  <c:v>28351</c:v>
                </c:pt>
                <c:pt idx="2381">
                  <c:v>30149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F92-426B-AE97-6C9568291506}"/>
            </c:ext>
          </c:extLst>
        </c:ser>
        <c:ser>
          <c:idx val="8"/>
          <c:order val="8"/>
          <c:tx>
            <c:strRef>
              <c:f>'Chro Sechage'!$O$2</c:f>
              <c:strCache>
                <c:ptCount val="1"/>
                <c:pt idx="0">
                  <c:v>DEHP (m/z 391)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'Chro Sechage'!$A$3:$A$2384</c:f>
              <c:numCache>
                <c:formatCode>General</c:formatCode>
                <c:ptCount val="2382"/>
                <c:pt idx="0">
                  <c:v>-12</c:v>
                </c:pt>
                <c:pt idx="1">
                  <c:v>-11.989000000000001</c:v>
                </c:pt>
                <c:pt idx="2">
                  <c:v>-11.977</c:v>
                </c:pt>
                <c:pt idx="3">
                  <c:v>-11.965999999999999</c:v>
                </c:pt>
                <c:pt idx="4">
                  <c:v>-11.955</c:v>
                </c:pt>
                <c:pt idx="5">
                  <c:v>-11.943</c:v>
                </c:pt>
                <c:pt idx="6">
                  <c:v>-11.932</c:v>
                </c:pt>
                <c:pt idx="7">
                  <c:v>-11.920999999999999</c:v>
                </c:pt>
                <c:pt idx="8">
                  <c:v>-11.909000000000001</c:v>
                </c:pt>
                <c:pt idx="9">
                  <c:v>-11.898</c:v>
                </c:pt>
                <c:pt idx="10">
                  <c:v>-11.887</c:v>
                </c:pt>
                <c:pt idx="11">
                  <c:v>-11.875</c:v>
                </c:pt>
                <c:pt idx="12">
                  <c:v>-11.864000000000001</c:v>
                </c:pt>
                <c:pt idx="13">
                  <c:v>-11.853</c:v>
                </c:pt>
                <c:pt idx="14">
                  <c:v>-11.840999999999999</c:v>
                </c:pt>
                <c:pt idx="15">
                  <c:v>-11.83</c:v>
                </c:pt>
                <c:pt idx="16">
                  <c:v>-11.819000000000001</c:v>
                </c:pt>
                <c:pt idx="17">
                  <c:v>-11.807</c:v>
                </c:pt>
                <c:pt idx="18">
                  <c:v>-11.795999999999999</c:v>
                </c:pt>
                <c:pt idx="19">
                  <c:v>-11.785</c:v>
                </c:pt>
                <c:pt idx="20">
                  <c:v>-11.773</c:v>
                </c:pt>
                <c:pt idx="21">
                  <c:v>-11.762</c:v>
                </c:pt>
                <c:pt idx="22">
                  <c:v>-11.750999999999999</c:v>
                </c:pt>
                <c:pt idx="23">
                  <c:v>-11.739000000000001</c:v>
                </c:pt>
                <c:pt idx="24">
                  <c:v>-11.728</c:v>
                </c:pt>
                <c:pt idx="25">
                  <c:v>-11.717000000000001</c:v>
                </c:pt>
                <c:pt idx="26">
                  <c:v>-11.705</c:v>
                </c:pt>
                <c:pt idx="27">
                  <c:v>-11.694000000000001</c:v>
                </c:pt>
                <c:pt idx="28">
                  <c:v>-11.683</c:v>
                </c:pt>
                <c:pt idx="29">
                  <c:v>-11.670999999999999</c:v>
                </c:pt>
                <c:pt idx="30">
                  <c:v>-11.66</c:v>
                </c:pt>
                <c:pt idx="31">
                  <c:v>-11.649000000000001</c:v>
                </c:pt>
                <c:pt idx="32">
                  <c:v>-11.637</c:v>
                </c:pt>
                <c:pt idx="33">
                  <c:v>-11.625999999999999</c:v>
                </c:pt>
                <c:pt idx="34">
                  <c:v>-11.615</c:v>
                </c:pt>
                <c:pt idx="35">
                  <c:v>-11.603</c:v>
                </c:pt>
                <c:pt idx="36">
                  <c:v>-11.592000000000001</c:v>
                </c:pt>
                <c:pt idx="37">
                  <c:v>-11.581</c:v>
                </c:pt>
                <c:pt idx="38">
                  <c:v>-11.569000000000001</c:v>
                </c:pt>
                <c:pt idx="39">
                  <c:v>-11.558</c:v>
                </c:pt>
                <c:pt idx="40">
                  <c:v>-11.547000000000001</c:v>
                </c:pt>
                <c:pt idx="41">
                  <c:v>-11.535</c:v>
                </c:pt>
                <c:pt idx="42">
                  <c:v>-11.524000000000001</c:v>
                </c:pt>
                <c:pt idx="43">
                  <c:v>-11.513</c:v>
                </c:pt>
                <c:pt idx="44">
                  <c:v>-11.500999999999999</c:v>
                </c:pt>
                <c:pt idx="45">
                  <c:v>-11.49</c:v>
                </c:pt>
                <c:pt idx="46">
                  <c:v>-11.478999999999999</c:v>
                </c:pt>
                <c:pt idx="47">
                  <c:v>-11.467000000000001</c:v>
                </c:pt>
                <c:pt idx="48">
                  <c:v>-11.456</c:v>
                </c:pt>
                <c:pt idx="49">
                  <c:v>-11.445</c:v>
                </c:pt>
                <c:pt idx="50">
                  <c:v>-11.433</c:v>
                </c:pt>
                <c:pt idx="51">
                  <c:v>-11.422000000000001</c:v>
                </c:pt>
                <c:pt idx="52">
                  <c:v>-11.411</c:v>
                </c:pt>
                <c:pt idx="53">
                  <c:v>-11.399000000000001</c:v>
                </c:pt>
                <c:pt idx="54">
                  <c:v>-11.388</c:v>
                </c:pt>
                <c:pt idx="55">
                  <c:v>-11.377000000000001</c:v>
                </c:pt>
                <c:pt idx="56">
                  <c:v>-11.365</c:v>
                </c:pt>
                <c:pt idx="57">
                  <c:v>-11.353999999999999</c:v>
                </c:pt>
                <c:pt idx="58">
                  <c:v>-11.343</c:v>
                </c:pt>
                <c:pt idx="59">
                  <c:v>-11.331</c:v>
                </c:pt>
                <c:pt idx="60">
                  <c:v>-11.32</c:v>
                </c:pt>
                <c:pt idx="61">
                  <c:v>-11.308999999999999</c:v>
                </c:pt>
                <c:pt idx="62">
                  <c:v>-11.297000000000001</c:v>
                </c:pt>
                <c:pt idx="63">
                  <c:v>-11.286</c:v>
                </c:pt>
                <c:pt idx="64">
                  <c:v>-11.275</c:v>
                </c:pt>
                <c:pt idx="65">
                  <c:v>-11.263</c:v>
                </c:pt>
                <c:pt idx="66">
                  <c:v>-11.252000000000001</c:v>
                </c:pt>
                <c:pt idx="67">
                  <c:v>-11.241</c:v>
                </c:pt>
                <c:pt idx="68">
                  <c:v>-11.228999999999999</c:v>
                </c:pt>
                <c:pt idx="69">
                  <c:v>-11.218</c:v>
                </c:pt>
                <c:pt idx="70">
                  <c:v>-11.207000000000001</c:v>
                </c:pt>
                <c:pt idx="71">
                  <c:v>-11.195</c:v>
                </c:pt>
                <c:pt idx="72">
                  <c:v>-11.183999999999999</c:v>
                </c:pt>
                <c:pt idx="73">
                  <c:v>-11.173</c:v>
                </c:pt>
                <c:pt idx="74">
                  <c:v>-11.161</c:v>
                </c:pt>
                <c:pt idx="75">
                  <c:v>-11.15</c:v>
                </c:pt>
                <c:pt idx="76">
                  <c:v>-11.138999999999999</c:v>
                </c:pt>
                <c:pt idx="77">
                  <c:v>-11.127000000000001</c:v>
                </c:pt>
                <c:pt idx="78">
                  <c:v>-11.116</c:v>
                </c:pt>
                <c:pt idx="79">
                  <c:v>-11.105</c:v>
                </c:pt>
                <c:pt idx="80">
                  <c:v>-11.093</c:v>
                </c:pt>
                <c:pt idx="81">
                  <c:v>-11.082000000000001</c:v>
                </c:pt>
                <c:pt idx="82">
                  <c:v>-11.071</c:v>
                </c:pt>
                <c:pt idx="83">
                  <c:v>-11.058999999999999</c:v>
                </c:pt>
                <c:pt idx="84">
                  <c:v>-11.048</c:v>
                </c:pt>
                <c:pt idx="85">
                  <c:v>-11.037000000000001</c:v>
                </c:pt>
                <c:pt idx="86">
                  <c:v>-11.025</c:v>
                </c:pt>
                <c:pt idx="87">
                  <c:v>-11.013999999999999</c:v>
                </c:pt>
                <c:pt idx="88">
                  <c:v>-11.003</c:v>
                </c:pt>
                <c:pt idx="89">
                  <c:v>-10.991</c:v>
                </c:pt>
                <c:pt idx="90">
                  <c:v>-10.98</c:v>
                </c:pt>
                <c:pt idx="91">
                  <c:v>-10.968999999999999</c:v>
                </c:pt>
                <c:pt idx="92">
                  <c:v>-10.957000000000001</c:v>
                </c:pt>
                <c:pt idx="93">
                  <c:v>-10.946</c:v>
                </c:pt>
                <c:pt idx="94">
                  <c:v>-10.935</c:v>
                </c:pt>
                <c:pt idx="95">
                  <c:v>-10.923</c:v>
                </c:pt>
                <c:pt idx="96">
                  <c:v>-10.911999999999999</c:v>
                </c:pt>
                <c:pt idx="97">
                  <c:v>-10.901</c:v>
                </c:pt>
                <c:pt idx="98">
                  <c:v>-10.888999999999999</c:v>
                </c:pt>
                <c:pt idx="99">
                  <c:v>-10.878</c:v>
                </c:pt>
                <c:pt idx="100">
                  <c:v>-10.867000000000001</c:v>
                </c:pt>
                <c:pt idx="101">
                  <c:v>-10.855</c:v>
                </c:pt>
                <c:pt idx="102">
                  <c:v>-10.843999999999999</c:v>
                </c:pt>
                <c:pt idx="103">
                  <c:v>-10.833</c:v>
                </c:pt>
                <c:pt idx="104">
                  <c:v>-10.821</c:v>
                </c:pt>
                <c:pt idx="105">
                  <c:v>-10.81</c:v>
                </c:pt>
                <c:pt idx="106">
                  <c:v>-10.798999999999999</c:v>
                </c:pt>
                <c:pt idx="107">
                  <c:v>-10.786999999999999</c:v>
                </c:pt>
                <c:pt idx="108">
                  <c:v>-10.776</c:v>
                </c:pt>
                <c:pt idx="109">
                  <c:v>-10.765000000000001</c:v>
                </c:pt>
                <c:pt idx="110">
                  <c:v>-10.753</c:v>
                </c:pt>
                <c:pt idx="111">
                  <c:v>-10.742000000000001</c:v>
                </c:pt>
                <c:pt idx="112">
                  <c:v>-10.731</c:v>
                </c:pt>
                <c:pt idx="113">
                  <c:v>-10.718999999999999</c:v>
                </c:pt>
                <c:pt idx="114">
                  <c:v>-10.708</c:v>
                </c:pt>
                <c:pt idx="115">
                  <c:v>-10.696999999999999</c:v>
                </c:pt>
                <c:pt idx="116">
                  <c:v>-10.685</c:v>
                </c:pt>
                <c:pt idx="117">
                  <c:v>-10.673999999999999</c:v>
                </c:pt>
                <c:pt idx="118">
                  <c:v>-10.663</c:v>
                </c:pt>
                <c:pt idx="119">
                  <c:v>-10.651</c:v>
                </c:pt>
                <c:pt idx="120">
                  <c:v>-10.64</c:v>
                </c:pt>
                <c:pt idx="121">
                  <c:v>-10.629</c:v>
                </c:pt>
                <c:pt idx="122">
                  <c:v>-10.617000000000001</c:v>
                </c:pt>
                <c:pt idx="123">
                  <c:v>-10.606</c:v>
                </c:pt>
                <c:pt idx="124">
                  <c:v>-10.595000000000001</c:v>
                </c:pt>
                <c:pt idx="125">
                  <c:v>-10.583</c:v>
                </c:pt>
                <c:pt idx="126">
                  <c:v>-10.571999999999999</c:v>
                </c:pt>
                <c:pt idx="127">
                  <c:v>-10.561</c:v>
                </c:pt>
                <c:pt idx="128">
                  <c:v>-10.548999999999999</c:v>
                </c:pt>
                <c:pt idx="129">
                  <c:v>-10.538</c:v>
                </c:pt>
                <c:pt idx="130">
                  <c:v>-10.526999999999999</c:v>
                </c:pt>
                <c:pt idx="131">
                  <c:v>-10.515000000000001</c:v>
                </c:pt>
                <c:pt idx="132">
                  <c:v>-10.504</c:v>
                </c:pt>
                <c:pt idx="133">
                  <c:v>-10.493</c:v>
                </c:pt>
                <c:pt idx="134">
                  <c:v>-10.481</c:v>
                </c:pt>
                <c:pt idx="135">
                  <c:v>-10.47</c:v>
                </c:pt>
                <c:pt idx="136">
                  <c:v>-10.459</c:v>
                </c:pt>
                <c:pt idx="137">
                  <c:v>-10.446999999999999</c:v>
                </c:pt>
                <c:pt idx="138">
                  <c:v>-10.436</c:v>
                </c:pt>
                <c:pt idx="139">
                  <c:v>-10.425000000000001</c:v>
                </c:pt>
                <c:pt idx="140">
                  <c:v>-10.413</c:v>
                </c:pt>
                <c:pt idx="141">
                  <c:v>-10.401999999999999</c:v>
                </c:pt>
                <c:pt idx="142">
                  <c:v>-10.391</c:v>
                </c:pt>
                <c:pt idx="143">
                  <c:v>-10.379</c:v>
                </c:pt>
                <c:pt idx="144">
                  <c:v>-10.368</c:v>
                </c:pt>
                <c:pt idx="145">
                  <c:v>-10.356999999999999</c:v>
                </c:pt>
                <c:pt idx="146">
                  <c:v>-10.345000000000001</c:v>
                </c:pt>
                <c:pt idx="147">
                  <c:v>-10.334</c:v>
                </c:pt>
                <c:pt idx="148">
                  <c:v>-10.323</c:v>
                </c:pt>
                <c:pt idx="149">
                  <c:v>-10.311</c:v>
                </c:pt>
                <c:pt idx="150">
                  <c:v>-10.3</c:v>
                </c:pt>
                <c:pt idx="151">
                  <c:v>-10.289</c:v>
                </c:pt>
                <c:pt idx="152">
                  <c:v>-10.276999999999999</c:v>
                </c:pt>
                <c:pt idx="153">
                  <c:v>-10.266</c:v>
                </c:pt>
                <c:pt idx="154">
                  <c:v>-10.254999999999999</c:v>
                </c:pt>
                <c:pt idx="155">
                  <c:v>-10.243</c:v>
                </c:pt>
                <c:pt idx="156">
                  <c:v>-10.231999999999999</c:v>
                </c:pt>
                <c:pt idx="157">
                  <c:v>-10.221</c:v>
                </c:pt>
                <c:pt idx="158">
                  <c:v>-10.209</c:v>
                </c:pt>
                <c:pt idx="159">
                  <c:v>-10.198</c:v>
                </c:pt>
                <c:pt idx="160">
                  <c:v>-10.186999999999999</c:v>
                </c:pt>
                <c:pt idx="161">
                  <c:v>-10.175000000000001</c:v>
                </c:pt>
                <c:pt idx="162">
                  <c:v>-10.164</c:v>
                </c:pt>
                <c:pt idx="163">
                  <c:v>-10.153</c:v>
                </c:pt>
                <c:pt idx="164">
                  <c:v>-10.141</c:v>
                </c:pt>
                <c:pt idx="165">
                  <c:v>-10.129999999999999</c:v>
                </c:pt>
                <c:pt idx="166">
                  <c:v>-10.119</c:v>
                </c:pt>
                <c:pt idx="167">
                  <c:v>-10.106999999999999</c:v>
                </c:pt>
                <c:pt idx="168">
                  <c:v>-10.096</c:v>
                </c:pt>
                <c:pt idx="169">
                  <c:v>-10.085000000000001</c:v>
                </c:pt>
                <c:pt idx="170">
                  <c:v>-10.073</c:v>
                </c:pt>
                <c:pt idx="171">
                  <c:v>-10.061999999999999</c:v>
                </c:pt>
                <c:pt idx="172">
                  <c:v>-10.051</c:v>
                </c:pt>
                <c:pt idx="173">
                  <c:v>-10.039</c:v>
                </c:pt>
                <c:pt idx="174">
                  <c:v>-10.028</c:v>
                </c:pt>
                <c:pt idx="175">
                  <c:v>-10.016999999999999</c:v>
                </c:pt>
                <c:pt idx="176">
                  <c:v>-10.004999999999999</c:v>
                </c:pt>
                <c:pt idx="177">
                  <c:v>-9.9939999999999998</c:v>
                </c:pt>
                <c:pt idx="178">
                  <c:v>-9.9830000000000005</c:v>
                </c:pt>
                <c:pt idx="179">
                  <c:v>-9.9710000000000001</c:v>
                </c:pt>
                <c:pt idx="180">
                  <c:v>-9.9600000000000009</c:v>
                </c:pt>
                <c:pt idx="181">
                  <c:v>-9.9489999999999998</c:v>
                </c:pt>
                <c:pt idx="182">
                  <c:v>-9.9369999999999994</c:v>
                </c:pt>
                <c:pt idx="183">
                  <c:v>-9.9260000000000002</c:v>
                </c:pt>
                <c:pt idx="184">
                  <c:v>-9.9149999999999991</c:v>
                </c:pt>
                <c:pt idx="185">
                  <c:v>-9.9030000000000005</c:v>
                </c:pt>
                <c:pt idx="186">
                  <c:v>-9.8919999999999995</c:v>
                </c:pt>
                <c:pt idx="187">
                  <c:v>-9.8810000000000002</c:v>
                </c:pt>
                <c:pt idx="188">
                  <c:v>-9.8689999999999998</c:v>
                </c:pt>
                <c:pt idx="189">
                  <c:v>-9.8580000000000005</c:v>
                </c:pt>
                <c:pt idx="190">
                  <c:v>-9.8469999999999995</c:v>
                </c:pt>
                <c:pt idx="191">
                  <c:v>-9.8350000000000009</c:v>
                </c:pt>
                <c:pt idx="192">
                  <c:v>-9.8239999999999998</c:v>
                </c:pt>
                <c:pt idx="193">
                  <c:v>-9.8130000000000006</c:v>
                </c:pt>
                <c:pt idx="194">
                  <c:v>-9.8010000000000002</c:v>
                </c:pt>
                <c:pt idx="195">
                  <c:v>-9.7899999999999991</c:v>
                </c:pt>
                <c:pt idx="196">
                  <c:v>-9.7789999999999999</c:v>
                </c:pt>
                <c:pt idx="197">
                  <c:v>-9.7669999999999995</c:v>
                </c:pt>
                <c:pt idx="198">
                  <c:v>-9.7560000000000002</c:v>
                </c:pt>
                <c:pt idx="199">
                  <c:v>-9.745000000000001</c:v>
                </c:pt>
                <c:pt idx="200">
                  <c:v>-9.7330000000000005</c:v>
                </c:pt>
                <c:pt idx="201">
                  <c:v>-9.7219999999999995</c:v>
                </c:pt>
                <c:pt idx="202">
                  <c:v>-9.7110000000000003</c:v>
                </c:pt>
                <c:pt idx="203">
                  <c:v>-9.6989999999999998</c:v>
                </c:pt>
                <c:pt idx="204">
                  <c:v>-9.6880000000000006</c:v>
                </c:pt>
                <c:pt idx="205">
                  <c:v>-9.6769999999999996</c:v>
                </c:pt>
                <c:pt idx="206">
                  <c:v>-9.6649999999999991</c:v>
                </c:pt>
                <c:pt idx="207">
                  <c:v>-9.6539999999999999</c:v>
                </c:pt>
                <c:pt idx="208">
                  <c:v>-9.6430000000000007</c:v>
                </c:pt>
                <c:pt idx="209">
                  <c:v>-9.6310000000000002</c:v>
                </c:pt>
                <c:pt idx="210">
                  <c:v>-9.620000000000001</c:v>
                </c:pt>
                <c:pt idx="211">
                  <c:v>-9.609</c:v>
                </c:pt>
                <c:pt idx="212">
                  <c:v>-9.5969999999999995</c:v>
                </c:pt>
                <c:pt idx="213">
                  <c:v>-9.5860000000000003</c:v>
                </c:pt>
                <c:pt idx="214">
                  <c:v>-9.5749999999999993</c:v>
                </c:pt>
                <c:pt idx="215">
                  <c:v>-9.5630000000000006</c:v>
                </c:pt>
                <c:pt idx="216">
                  <c:v>-9.5519999999999996</c:v>
                </c:pt>
                <c:pt idx="217">
                  <c:v>-9.5410000000000004</c:v>
                </c:pt>
                <c:pt idx="218">
                  <c:v>-9.5289999999999999</c:v>
                </c:pt>
                <c:pt idx="219">
                  <c:v>-9.5180000000000007</c:v>
                </c:pt>
                <c:pt idx="220">
                  <c:v>-9.5069999999999997</c:v>
                </c:pt>
                <c:pt idx="221">
                  <c:v>-9.495000000000001</c:v>
                </c:pt>
                <c:pt idx="222">
                  <c:v>-9.484</c:v>
                </c:pt>
                <c:pt idx="223">
                  <c:v>-9.472999999999999</c:v>
                </c:pt>
                <c:pt idx="224">
                  <c:v>-9.4610000000000003</c:v>
                </c:pt>
                <c:pt idx="225">
                  <c:v>-9.4499999999999993</c:v>
                </c:pt>
                <c:pt idx="226">
                  <c:v>-9.4390000000000001</c:v>
                </c:pt>
                <c:pt idx="227">
                  <c:v>-9.4269999999999996</c:v>
                </c:pt>
                <c:pt idx="228">
                  <c:v>-9.4160000000000004</c:v>
                </c:pt>
                <c:pt idx="229">
                  <c:v>-9.4049999999999994</c:v>
                </c:pt>
                <c:pt idx="230">
                  <c:v>-9.3930000000000007</c:v>
                </c:pt>
                <c:pt idx="231">
                  <c:v>-9.3819999999999997</c:v>
                </c:pt>
                <c:pt idx="232">
                  <c:v>-9.3710000000000004</c:v>
                </c:pt>
                <c:pt idx="233">
                  <c:v>-9.359</c:v>
                </c:pt>
                <c:pt idx="234">
                  <c:v>-9.347999999999999</c:v>
                </c:pt>
                <c:pt idx="235">
                  <c:v>-9.3369999999999997</c:v>
                </c:pt>
                <c:pt idx="236">
                  <c:v>-9.3249999999999993</c:v>
                </c:pt>
                <c:pt idx="237">
                  <c:v>-9.3140000000000001</c:v>
                </c:pt>
                <c:pt idx="238">
                  <c:v>-9.3030000000000008</c:v>
                </c:pt>
                <c:pt idx="239">
                  <c:v>-9.2910000000000004</c:v>
                </c:pt>
                <c:pt idx="240">
                  <c:v>-9.2799999999999994</c:v>
                </c:pt>
                <c:pt idx="241">
                  <c:v>-9.2690000000000001</c:v>
                </c:pt>
                <c:pt idx="242">
                  <c:v>-9.2569999999999997</c:v>
                </c:pt>
                <c:pt idx="243">
                  <c:v>-9.2460000000000004</c:v>
                </c:pt>
                <c:pt idx="244">
                  <c:v>-9.2349999999999994</c:v>
                </c:pt>
                <c:pt idx="245">
                  <c:v>-9.222999999999999</c:v>
                </c:pt>
                <c:pt idx="246">
                  <c:v>-9.2119999999999997</c:v>
                </c:pt>
                <c:pt idx="247">
                  <c:v>-9.2010000000000005</c:v>
                </c:pt>
                <c:pt idx="248">
                  <c:v>-9.1890000000000001</c:v>
                </c:pt>
                <c:pt idx="249">
                  <c:v>-9.1780000000000008</c:v>
                </c:pt>
                <c:pt idx="250">
                  <c:v>-9.1669999999999998</c:v>
                </c:pt>
                <c:pt idx="251">
                  <c:v>-9.1549999999999994</c:v>
                </c:pt>
                <c:pt idx="252">
                  <c:v>-9.1440000000000001</c:v>
                </c:pt>
                <c:pt idx="253">
                  <c:v>-9.1329999999999991</c:v>
                </c:pt>
                <c:pt idx="254">
                  <c:v>-9.1210000000000004</c:v>
                </c:pt>
                <c:pt idx="255">
                  <c:v>-9.11</c:v>
                </c:pt>
                <c:pt idx="256">
                  <c:v>-9.0990000000000002</c:v>
                </c:pt>
                <c:pt idx="257">
                  <c:v>-9.0869999999999997</c:v>
                </c:pt>
                <c:pt idx="258">
                  <c:v>-9.0760000000000005</c:v>
                </c:pt>
                <c:pt idx="259">
                  <c:v>-9.0649999999999995</c:v>
                </c:pt>
                <c:pt idx="260">
                  <c:v>-9.0530000000000008</c:v>
                </c:pt>
                <c:pt idx="261">
                  <c:v>-9.0419999999999998</c:v>
                </c:pt>
                <c:pt idx="262">
                  <c:v>-9.0310000000000006</c:v>
                </c:pt>
                <c:pt idx="263">
                  <c:v>-9.0190000000000001</c:v>
                </c:pt>
                <c:pt idx="264">
                  <c:v>-9.0079999999999991</c:v>
                </c:pt>
                <c:pt idx="265">
                  <c:v>-8.9969999999999999</c:v>
                </c:pt>
                <c:pt idx="266">
                  <c:v>-8.9849999999999994</c:v>
                </c:pt>
                <c:pt idx="267">
                  <c:v>-8.9740000000000002</c:v>
                </c:pt>
                <c:pt idx="268">
                  <c:v>-8.963000000000001</c:v>
                </c:pt>
                <c:pt idx="269">
                  <c:v>-8.9510000000000005</c:v>
                </c:pt>
                <c:pt idx="270">
                  <c:v>-8.94</c:v>
                </c:pt>
                <c:pt idx="271">
                  <c:v>-8.9290000000000003</c:v>
                </c:pt>
                <c:pt idx="272">
                  <c:v>-8.9169999999999998</c:v>
                </c:pt>
                <c:pt idx="273">
                  <c:v>-8.9060000000000006</c:v>
                </c:pt>
                <c:pt idx="274">
                  <c:v>-8.8949999999999996</c:v>
                </c:pt>
                <c:pt idx="275">
                  <c:v>-8.8829999999999991</c:v>
                </c:pt>
                <c:pt idx="276">
                  <c:v>-8.8719999999999999</c:v>
                </c:pt>
                <c:pt idx="277">
                  <c:v>-8.8610000000000007</c:v>
                </c:pt>
                <c:pt idx="278">
                  <c:v>-8.8490000000000002</c:v>
                </c:pt>
                <c:pt idx="279">
                  <c:v>-8.838000000000001</c:v>
                </c:pt>
                <c:pt idx="280">
                  <c:v>-8.827</c:v>
                </c:pt>
                <c:pt idx="281">
                  <c:v>-8.8149999999999995</c:v>
                </c:pt>
                <c:pt idx="282">
                  <c:v>-8.8040000000000003</c:v>
                </c:pt>
                <c:pt idx="283">
                  <c:v>-8.7929999999999993</c:v>
                </c:pt>
                <c:pt idx="284">
                  <c:v>-8.7810000000000006</c:v>
                </c:pt>
                <c:pt idx="285">
                  <c:v>-8.77</c:v>
                </c:pt>
                <c:pt idx="286">
                  <c:v>-8.7590000000000003</c:v>
                </c:pt>
                <c:pt idx="287">
                  <c:v>-8.7469999999999999</c:v>
                </c:pt>
                <c:pt idx="288">
                  <c:v>-8.7360000000000007</c:v>
                </c:pt>
                <c:pt idx="289">
                  <c:v>-8.7249999999999996</c:v>
                </c:pt>
                <c:pt idx="290">
                  <c:v>-8.713000000000001</c:v>
                </c:pt>
                <c:pt idx="291">
                  <c:v>-8.702</c:v>
                </c:pt>
                <c:pt idx="292">
                  <c:v>-8.6909999999999989</c:v>
                </c:pt>
                <c:pt idx="293">
                  <c:v>-8.6790000000000003</c:v>
                </c:pt>
                <c:pt idx="294">
                  <c:v>-8.6679999999999993</c:v>
                </c:pt>
                <c:pt idx="295">
                  <c:v>-8.657</c:v>
                </c:pt>
                <c:pt idx="296">
                  <c:v>-8.6449999999999996</c:v>
                </c:pt>
                <c:pt idx="297">
                  <c:v>-8.6340000000000003</c:v>
                </c:pt>
                <c:pt idx="298">
                  <c:v>-8.6230000000000011</c:v>
                </c:pt>
                <c:pt idx="299">
                  <c:v>-8.6110000000000007</c:v>
                </c:pt>
                <c:pt idx="300">
                  <c:v>-8.6</c:v>
                </c:pt>
                <c:pt idx="301">
                  <c:v>-8.5890000000000004</c:v>
                </c:pt>
                <c:pt idx="302">
                  <c:v>-8.577</c:v>
                </c:pt>
                <c:pt idx="303">
                  <c:v>-8.5659999999999989</c:v>
                </c:pt>
                <c:pt idx="304">
                  <c:v>-8.5549999999999997</c:v>
                </c:pt>
                <c:pt idx="305">
                  <c:v>-8.5429999999999993</c:v>
                </c:pt>
                <c:pt idx="306">
                  <c:v>-8.532</c:v>
                </c:pt>
                <c:pt idx="307">
                  <c:v>-8.5210000000000008</c:v>
                </c:pt>
                <c:pt idx="308">
                  <c:v>-8.5090000000000003</c:v>
                </c:pt>
                <c:pt idx="309">
                  <c:v>-8.4980000000000011</c:v>
                </c:pt>
                <c:pt idx="310">
                  <c:v>-8.4870000000000001</c:v>
                </c:pt>
                <c:pt idx="311">
                  <c:v>-8.4749999999999996</c:v>
                </c:pt>
                <c:pt idx="312">
                  <c:v>-8.4640000000000004</c:v>
                </c:pt>
                <c:pt idx="313">
                  <c:v>-8.4529999999999994</c:v>
                </c:pt>
                <c:pt idx="314">
                  <c:v>-8.4409999999999989</c:v>
                </c:pt>
                <c:pt idx="315">
                  <c:v>-8.43</c:v>
                </c:pt>
                <c:pt idx="316">
                  <c:v>-8.4190000000000005</c:v>
                </c:pt>
                <c:pt idx="317">
                  <c:v>-8.407</c:v>
                </c:pt>
                <c:pt idx="318">
                  <c:v>-8.3960000000000008</c:v>
                </c:pt>
                <c:pt idx="319">
                  <c:v>-8.3849999999999998</c:v>
                </c:pt>
                <c:pt idx="320">
                  <c:v>-8.3730000000000011</c:v>
                </c:pt>
                <c:pt idx="321">
                  <c:v>-8.3620000000000001</c:v>
                </c:pt>
                <c:pt idx="322">
                  <c:v>-8.3509999999999991</c:v>
                </c:pt>
                <c:pt idx="323">
                  <c:v>-8.3390000000000004</c:v>
                </c:pt>
                <c:pt idx="324">
                  <c:v>-8.3279999999999994</c:v>
                </c:pt>
                <c:pt idx="325">
                  <c:v>-8.3170000000000002</c:v>
                </c:pt>
                <c:pt idx="326">
                  <c:v>-8.3049999999999997</c:v>
                </c:pt>
                <c:pt idx="327">
                  <c:v>-8.2940000000000005</c:v>
                </c:pt>
                <c:pt idx="328">
                  <c:v>-8.2829999999999995</c:v>
                </c:pt>
                <c:pt idx="329">
                  <c:v>-8.2710000000000008</c:v>
                </c:pt>
                <c:pt idx="330">
                  <c:v>-8.26</c:v>
                </c:pt>
                <c:pt idx="331">
                  <c:v>-8.2490000000000006</c:v>
                </c:pt>
                <c:pt idx="332">
                  <c:v>-8.2370000000000001</c:v>
                </c:pt>
                <c:pt idx="333">
                  <c:v>-8.2259999999999991</c:v>
                </c:pt>
                <c:pt idx="334">
                  <c:v>-8.2149999999999999</c:v>
                </c:pt>
                <c:pt idx="335">
                  <c:v>-8.2029999999999994</c:v>
                </c:pt>
                <c:pt idx="336">
                  <c:v>-8.1920000000000002</c:v>
                </c:pt>
                <c:pt idx="337">
                  <c:v>-8.1810000000000009</c:v>
                </c:pt>
                <c:pt idx="338">
                  <c:v>-8.1690000000000005</c:v>
                </c:pt>
                <c:pt idx="339">
                  <c:v>-8.1579999999999995</c:v>
                </c:pt>
                <c:pt idx="340">
                  <c:v>-8.1470000000000002</c:v>
                </c:pt>
                <c:pt idx="341">
                  <c:v>-8.1349999999999998</c:v>
                </c:pt>
                <c:pt idx="342">
                  <c:v>-8.1240000000000006</c:v>
                </c:pt>
                <c:pt idx="343">
                  <c:v>-8.1129999999999995</c:v>
                </c:pt>
                <c:pt idx="344">
                  <c:v>-8.1009999999999991</c:v>
                </c:pt>
                <c:pt idx="345">
                  <c:v>-8.09</c:v>
                </c:pt>
                <c:pt idx="346">
                  <c:v>-8.0790000000000006</c:v>
                </c:pt>
                <c:pt idx="347">
                  <c:v>-8.0670000000000002</c:v>
                </c:pt>
                <c:pt idx="348">
                  <c:v>-8.0560000000000009</c:v>
                </c:pt>
                <c:pt idx="349">
                  <c:v>-8.0449999999999999</c:v>
                </c:pt>
                <c:pt idx="350">
                  <c:v>-8.0329999999999995</c:v>
                </c:pt>
                <c:pt idx="351">
                  <c:v>-8.0220000000000002</c:v>
                </c:pt>
                <c:pt idx="352">
                  <c:v>-8.0109999999999992</c:v>
                </c:pt>
                <c:pt idx="353">
                  <c:v>-7.9989999999999997</c:v>
                </c:pt>
                <c:pt idx="354">
                  <c:v>-7.9880000000000004</c:v>
                </c:pt>
                <c:pt idx="355">
                  <c:v>-7.9770000000000003</c:v>
                </c:pt>
                <c:pt idx="356">
                  <c:v>-7.9649999999999999</c:v>
                </c:pt>
                <c:pt idx="357">
                  <c:v>-7.9539999999999997</c:v>
                </c:pt>
                <c:pt idx="358">
                  <c:v>-7.9429999999999996</c:v>
                </c:pt>
                <c:pt idx="359">
                  <c:v>-7.931</c:v>
                </c:pt>
                <c:pt idx="360">
                  <c:v>-7.92</c:v>
                </c:pt>
                <c:pt idx="361">
                  <c:v>-7.9089999999999998</c:v>
                </c:pt>
                <c:pt idx="362">
                  <c:v>-7.8970000000000002</c:v>
                </c:pt>
                <c:pt idx="363">
                  <c:v>-7.8860000000000001</c:v>
                </c:pt>
                <c:pt idx="364">
                  <c:v>-7.875</c:v>
                </c:pt>
                <c:pt idx="365">
                  <c:v>-7.8630000000000004</c:v>
                </c:pt>
                <c:pt idx="366">
                  <c:v>-7.8520000000000003</c:v>
                </c:pt>
                <c:pt idx="367">
                  <c:v>-7.8410000000000002</c:v>
                </c:pt>
                <c:pt idx="368">
                  <c:v>-7.8289999999999997</c:v>
                </c:pt>
                <c:pt idx="369">
                  <c:v>-7.8179999999999996</c:v>
                </c:pt>
                <c:pt idx="370">
                  <c:v>-7.8070000000000004</c:v>
                </c:pt>
                <c:pt idx="371">
                  <c:v>-7.7949999999999999</c:v>
                </c:pt>
                <c:pt idx="372">
                  <c:v>-7.7839999999999998</c:v>
                </c:pt>
                <c:pt idx="373">
                  <c:v>-7.7729999999999997</c:v>
                </c:pt>
                <c:pt idx="374">
                  <c:v>-7.7610000000000001</c:v>
                </c:pt>
                <c:pt idx="375">
                  <c:v>-7.75</c:v>
                </c:pt>
                <c:pt idx="376">
                  <c:v>-7.7389999999999999</c:v>
                </c:pt>
                <c:pt idx="377">
                  <c:v>-7.7270000000000003</c:v>
                </c:pt>
                <c:pt idx="378">
                  <c:v>-7.7160000000000002</c:v>
                </c:pt>
                <c:pt idx="379">
                  <c:v>-7.7050000000000001</c:v>
                </c:pt>
                <c:pt idx="380">
                  <c:v>-7.6929999999999996</c:v>
                </c:pt>
                <c:pt idx="381">
                  <c:v>-7.6820000000000004</c:v>
                </c:pt>
                <c:pt idx="382">
                  <c:v>-7.6710000000000003</c:v>
                </c:pt>
                <c:pt idx="383">
                  <c:v>-7.6589999999999998</c:v>
                </c:pt>
                <c:pt idx="384">
                  <c:v>-7.6479999999999997</c:v>
                </c:pt>
                <c:pt idx="385">
                  <c:v>-7.6369999999999996</c:v>
                </c:pt>
                <c:pt idx="386">
                  <c:v>-7.625</c:v>
                </c:pt>
                <c:pt idx="387">
                  <c:v>-7.6139999999999999</c:v>
                </c:pt>
                <c:pt idx="388">
                  <c:v>-7.6029999999999998</c:v>
                </c:pt>
                <c:pt idx="389">
                  <c:v>-7.5910000000000002</c:v>
                </c:pt>
                <c:pt idx="390">
                  <c:v>-7.58</c:v>
                </c:pt>
                <c:pt idx="391">
                  <c:v>-7.569</c:v>
                </c:pt>
                <c:pt idx="392">
                  <c:v>-7.5570000000000004</c:v>
                </c:pt>
                <c:pt idx="393">
                  <c:v>-7.5460000000000003</c:v>
                </c:pt>
                <c:pt idx="394">
                  <c:v>-7.5350000000000001</c:v>
                </c:pt>
                <c:pt idx="395">
                  <c:v>-7.5229999999999997</c:v>
                </c:pt>
                <c:pt idx="396">
                  <c:v>-7.5119999999999996</c:v>
                </c:pt>
                <c:pt idx="397">
                  <c:v>-7.5010000000000003</c:v>
                </c:pt>
                <c:pt idx="398">
                  <c:v>-7.4889999999999999</c:v>
                </c:pt>
                <c:pt idx="399">
                  <c:v>-7.4779999999999998</c:v>
                </c:pt>
                <c:pt idx="400">
                  <c:v>-7.4669999999999996</c:v>
                </c:pt>
                <c:pt idx="401">
                  <c:v>-7.4550000000000001</c:v>
                </c:pt>
                <c:pt idx="402">
                  <c:v>-7.444</c:v>
                </c:pt>
                <c:pt idx="403">
                  <c:v>-7.4329999999999998</c:v>
                </c:pt>
                <c:pt idx="404">
                  <c:v>-7.4210000000000003</c:v>
                </c:pt>
                <c:pt idx="405">
                  <c:v>-7.41</c:v>
                </c:pt>
                <c:pt idx="406">
                  <c:v>-7.399</c:v>
                </c:pt>
                <c:pt idx="407">
                  <c:v>-7.3869999999999996</c:v>
                </c:pt>
                <c:pt idx="408">
                  <c:v>-7.3760000000000003</c:v>
                </c:pt>
                <c:pt idx="409">
                  <c:v>-7.3650000000000002</c:v>
                </c:pt>
                <c:pt idx="410">
                  <c:v>-7.3529999999999998</c:v>
                </c:pt>
                <c:pt idx="411">
                  <c:v>-7.3419999999999996</c:v>
                </c:pt>
                <c:pt idx="412">
                  <c:v>-7.3310000000000004</c:v>
                </c:pt>
                <c:pt idx="413">
                  <c:v>-7.319</c:v>
                </c:pt>
                <c:pt idx="414">
                  <c:v>-7.3079999999999998</c:v>
                </c:pt>
                <c:pt idx="415">
                  <c:v>-7.2969999999999997</c:v>
                </c:pt>
                <c:pt idx="416">
                  <c:v>-7.2850000000000001</c:v>
                </c:pt>
                <c:pt idx="417">
                  <c:v>-7.274</c:v>
                </c:pt>
                <c:pt idx="418">
                  <c:v>-7.2629999999999999</c:v>
                </c:pt>
                <c:pt idx="419">
                  <c:v>-7.2510000000000003</c:v>
                </c:pt>
                <c:pt idx="420">
                  <c:v>-7.24</c:v>
                </c:pt>
                <c:pt idx="421">
                  <c:v>-7.2290000000000001</c:v>
                </c:pt>
                <c:pt idx="422">
                  <c:v>-7.2169999999999996</c:v>
                </c:pt>
                <c:pt idx="423">
                  <c:v>-7.2060000000000004</c:v>
                </c:pt>
                <c:pt idx="424">
                  <c:v>-7.1950000000000003</c:v>
                </c:pt>
                <c:pt idx="425">
                  <c:v>-7.1829999999999998</c:v>
                </c:pt>
                <c:pt idx="426">
                  <c:v>-7.1719999999999997</c:v>
                </c:pt>
                <c:pt idx="427">
                  <c:v>-7.1609999999999996</c:v>
                </c:pt>
                <c:pt idx="428">
                  <c:v>-7.149</c:v>
                </c:pt>
                <c:pt idx="429">
                  <c:v>-7.1379999999999999</c:v>
                </c:pt>
                <c:pt idx="430">
                  <c:v>-7.1269999999999998</c:v>
                </c:pt>
                <c:pt idx="431">
                  <c:v>-7.1150000000000002</c:v>
                </c:pt>
                <c:pt idx="432">
                  <c:v>-7.1040000000000001</c:v>
                </c:pt>
                <c:pt idx="433">
                  <c:v>-7.093</c:v>
                </c:pt>
                <c:pt idx="434">
                  <c:v>-7.0810000000000004</c:v>
                </c:pt>
                <c:pt idx="435">
                  <c:v>-7.07</c:v>
                </c:pt>
                <c:pt idx="436">
                  <c:v>-7.0590000000000002</c:v>
                </c:pt>
                <c:pt idx="437">
                  <c:v>-7.0469999999999997</c:v>
                </c:pt>
                <c:pt idx="438">
                  <c:v>-7.0359999999999996</c:v>
                </c:pt>
                <c:pt idx="439">
                  <c:v>-7.0250000000000004</c:v>
                </c:pt>
                <c:pt idx="440">
                  <c:v>-7.0129999999999999</c:v>
                </c:pt>
                <c:pt idx="441">
                  <c:v>-7.0019999999999998</c:v>
                </c:pt>
                <c:pt idx="442">
                  <c:v>-6.9909999999999997</c:v>
                </c:pt>
                <c:pt idx="443">
                  <c:v>-6.9790000000000001</c:v>
                </c:pt>
                <c:pt idx="444">
                  <c:v>-6.968</c:v>
                </c:pt>
                <c:pt idx="445">
                  <c:v>-6.9569999999999999</c:v>
                </c:pt>
                <c:pt idx="446">
                  <c:v>-6.9450000000000003</c:v>
                </c:pt>
                <c:pt idx="447">
                  <c:v>-6.9340000000000002</c:v>
                </c:pt>
                <c:pt idx="448">
                  <c:v>-6.923</c:v>
                </c:pt>
                <c:pt idx="449">
                  <c:v>-6.9109999999999996</c:v>
                </c:pt>
                <c:pt idx="450">
                  <c:v>-6.9</c:v>
                </c:pt>
                <c:pt idx="451">
                  <c:v>-6.8890000000000002</c:v>
                </c:pt>
                <c:pt idx="452">
                  <c:v>-6.8769999999999998</c:v>
                </c:pt>
                <c:pt idx="453">
                  <c:v>-6.8659999999999997</c:v>
                </c:pt>
                <c:pt idx="454">
                  <c:v>-6.8550000000000004</c:v>
                </c:pt>
                <c:pt idx="455">
                  <c:v>-6.843</c:v>
                </c:pt>
                <c:pt idx="456">
                  <c:v>-6.8319999999999999</c:v>
                </c:pt>
                <c:pt idx="457">
                  <c:v>-6.8209999999999997</c:v>
                </c:pt>
                <c:pt idx="458">
                  <c:v>-6.8090000000000002</c:v>
                </c:pt>
                <c:pt idx="459">
                  <c:v>-6.798</c:v>
                </c:pt>
                <c:pt idx="460">
                  <c:v>-6.7869999999999999</c:v>
                </c:pt>
                <c:pt idx="461">
                  <c:v>-6.7750000000000004</c:v>
                </c:pt>
                <c:pt idx="462">
                  <c:v>-6.7640000000000002</c:v>
                </c:pt>
                <c:pt idx="463">
                  <c:v>-6.7530000000000001</c:v>
                </c:pt>
                <c:pt idx="464">
                  <c:v>-6.7409999999999997</c:v>
                </c:pt>
                <c:pt idx="465">
                  <c:v>-6.73</c:v>
                </c:pt>
                <c:pt idx="466">
                  <c:v>-6.7190000000000003</c:v>
                </c:pt>
                <c:pt idx="467">
                  <c:v>-6.7069999999999999</c:v>
                </c:pt>
                <c:pt idx="468">
                  <c:v>-6.6959999999999997</c:v>
                </c:pt>
                <c:pt idx="469">
                  <c:v>-6.6849999999999996</c:v>
                </c:pt>
                <c:pt idx="470">
                  <c:v>-6.673</c:v>
                </c:pt>
                <c:pt idx="471">
                  <c:v>-6.6619999999999999</c:v>
                </c:pt>
                <c:pt idx="472">
                  <c:v>-6.6509999999999998</c:v>
                </c:pt>
                <c:pt idx="473">
                  <c:v>-6.6390000000000002</c:v>
                </c:pt>
                <c:pt idx="474">
                  <c:v>-6.6280000000000001</c:v>
                </c:pt>
                <c:pt idx="475">
                  <c:v>-6.617</c:v>
                </c:pt>
                <c:pt idx="476">
                  <c:v>-6.6050000000000004</c:v>
                </c:pt>
                <c:pt idx="477">
                  <c:v>-6.5940000000000003</c:v>
                </c:pt>
                <c:pt idx="478">
                  <c:v>-6.5830000000000002</c:v>
                </c:pt>
                <c:pt idx="479">
                  <c:v>-6.5709999999999997</c:v>
                </c:pt>
                <c:pt idx="480">
                  <c:v>-6.56</c:v>
                </c:pt>
                <c:pt idx="481">
                  <c:v>-6.5490000000000004</c:v>
                </c:pt>
                <c:pt idx="482">
                  <c:v>-6.5369999999999999</c:v>
                </c:pt>
                <c:pt idx="483">
                  <c:v>-6.5259999999999998</c:v>
                </c:pt>
                <c:pt idx="484">
                  <c:v>-6.5149999999999997</c:v>
                </c:pt>
                <c:pt idx="485">
                  <c:v>-6.5030000000000001</c:v>
                </c:pt>
                <c:pt idx="486">
                  <c:v>-6.492</c:v>
                </c:pt>
                <c:pt idx="487">
                  <c:v>-6.4809999999999999</c:v>
                </c:pt>
                <c:pt idx="488">
                  <c:v>-6.4690000000000003</c:v>
                </c:pt>
                <c:pt idx="489">
                  <c:v>-6.4580000000000002</c:v>
                </c:pt>
                <c:pt idx="490">
                  <c:v>-6.4470000000000001</c:v>
                </c:pt>
                <c:pt idx="491">
                  <c:v>-6.4349999999999996</c:v>
                </c:pt>
                <c:pt idx="492">
                  <c:v>-6.4240000000000004</c:v>
                </c:pt>
                <c:pt idx="493">
                  <c:v>-6.4130000000000003</c:v>
                </c:pt>
                <c:pt idx="494">
                  <c:v>-6.4009999999999998</c:v>
                </c:pt>
                <c:pt idx="495">
                  <c:v>-6.39</c:v>
                </c:pt>
                <c:pt idx="496">
                  <c:v>-6.3789999999999996</c:v>
                </c:pt>
                <c:pt idx="497">
                  <c:v>-6.367</c:v>
                </c:pt>
                <c:pt idx="498">
                  <c:v>-6.3559999999999999</c:v>
                </c:pt>
                <c:pt idx="499">
                  <c:v>-6.3449999999999998</c:v>
                </c:pt>
                <c:pt idx="500">
                  <c:v>-6.3330000000000002</c:v>
                </c:pt>
                <c:pt idx="501">
                  <c:v>-6.3220000000000001</c:v>
                </c:pt>
                <c:pt idx="502">
                  <c:v>-6.3109999999999999</c:v>
                </c:pt>
                <c:pt idx="503">
                  <c:v>-6.2990000000000004</c:v>
                </c:pt>
                <c:pt idx="504">
                  <c:v>-6.2880000000000003</c:v>
                </c:pt>
                <c:pt idx="505">
                  <c:v>-6.2770000000000001</c:v>
                </c:pt>
                <c:pt idx="506">
                  <c:v>-6.2649999999999997</c:v>
                </c:pt>
                <c:pt idx="507">
                  <c:v>-6.2539999999999996</c:v>
                </c:pt>
                <c:pt idx="508">
                  <c:v>-6.2430000000000003</c:v>
                </c:pt>
                <c:pt idx="509">
                  <c:v>-6.2309999999999999</c:v>
                </c:pt>
                <c:pt idx="510">
                  <c:v>-6.22</c:v>
                </c:pt>
                <c:pt idx="511">
                  <c:v>-6.2089999999999996</c:v>
                </c:pt>
                <c:pt idx="512">
                  <c:v>-6.1970000000000001</c:v>
                </c:pt>
                <c:pt idx="513">
                  <c:v>-6.1859999999999999</c:v>
                </c:pt>
                <c:pt idx="514">
                  <c:v>-6.1749999999999998</c:v>
                </c:pt>
                <c:pt idx="515">
                  <c:v>-6.1630000000000003</c:v>
                </c:pt>
                <c:pt idx="516">
                  <c:v>-6.1520000000000001</c:v>
                </c:pt>
                <c:pt idx="517">
                  <c:v>-6.141</c:v>
                </c:pt>
                <c:pt idx="518">
                  <c:v>-6.1289999999999996</c:v>
                </c:pt>
                <c:pt idx="519">
                  <c:v>-6.1180000000000003</c:v>
                </c:pt>
                <c:pt idx="520">
                  <c:v>-6.1070000000000002</c:v>
                </c:pt>
                <c:pt idx="521">
                  <c:v>-6.0949999999999998</c:v>
                </c:pt>
                <c:pt idx="522">
                  <c:v>-6.0839999999999996</c:v>
                </c:pt>
                <c:pt idx="523">
                  <c:v>-6.0730000000000004</c:v>
                </c:pt>
                <c:pt idx="524">
                  <c:v>-6.0609999999999999</c:v>
                </c:pt>
                <c:pt idx="525">
                  <c:v>-6.05</c:v>
                </c:pt>
                <c:pt idx="526">
                  <c:v>-6.0389999999999997</c:v>
                </c:pt>
                <c:pt idx="527">
                  <c:v>-6.0270000000000001</c:v>
                </c:pt>
                <c:pt idx="528">
                  <c:v>-6.016</c:v>
                </c:pt>
                <c:pt idx="529">
                  <c:v>-6.0049999999999999</c:v>
                </c:pt>
                <c:pt idx="530">
                  <c:v>-5.9930000000000003</c:v>
                </c:pt>
                <c:pt idx="531">
                  <c:v>-5.9820000000000002</c:v>
                </c:pt>
                <c:pt idx="532">
                  <c:v>-5.9710000000000001</c:v>
                </c:pt>
                <c:pt idx="533">
                  <c:v>-5.9589999999999996</c:v>
                </c:pt>
                <c:pt idx="534">
                  <c:v>-5.9480000000000004</c:v>
                </c:pt>
                <c:pt idx="535">
                  <c:v>-5.9370000000000003</c:v>
                </c:pt>
                <c:pt idx="536">
                  <c:v>-5.9249999999999998</c:v>
                </c:pt>
                <c:pt idx="537">
                  <c:v>-5.9139999999999997</c:v>
                </c:pt>
                <c:pt idx="538">
                  <c:v>-5.9029999999999996</c:v>
                </c:pt>
                <c:pt idx="539">
                  <c:v>-5.891</c:v>
                </c:pt>
                <c:pt idx="540">
                  <c:v>-5.88</c:v>
                </c:pt>
                <c:pt idx="541">
                  <c:v>-5.8689999999999998</c:v>
                </c:pt>
                <c:pt idx="542">
                  <c:v>-5.8570000000000002</c:v>
                </c:pt>
                <c:pt idx="543">
                  <c:v>-5.8460000000000001</c:v>
                </c:pt>
                <c:pt idx="544">
                  <c:v>-5.835</c:v>
                </c:pt>
                <c:pt idx="545">
                  <c:v>-5.8230000000000004</c:v>
                </c:pt>
                <c:pt idx="546">
                  <c:v>-5.8120000000000003</c:v>
                </c:pt>
                <c:pt idx="547">
                  <c:v>-5.8010000000000002</c:v>
                </c:pt>
                <c:pt idx="548">
                  <c:v>-5.7889999999999997</c:v>
                </c:pt>
                <c:pt idx="549">
                  <c:v>-5.7779999999999996</c:v>
                </c:pt>
                <c:pt idx="550">
                  <c:v>-5.7670000000000003</c:v>
                </c:pt>
                <c:pt idx="551">
                  <c:v>-5.7549999999999999</c:v>
                </c:pt>
                <c:pt idx="552">
                  <c:v>-5.7439999999999998</c:v>
                </c:pt>
                <c:pt idx="553">
                  <c:v>-5.7329999999999997</c:v>
                </c:pt>
                <c:pt idx="554">
                  <c:v>-5.7210000000000001</c:v>
                </c:pt>
                <c:pt idx="555">
                  <c:v>-5.71</c:v>
                </c:pt>
                <c:pt idx="556">
                  <c:v>-5.6989999999999998</c:v>
                </c:pt>
                <c:pt idx="557">
                  <c:v>-5.6870000000000003</c:v>
                </c:pt>
                <c:pt idx="558">
                  <c:v>-5.6760000000000002</c:v>
                </c:pt>
                <c:pt idx="559">
                  <c:v>-5.665</c:v>
                </c:pt>
                <c:pt idx="560">
                  <c:v>-5.6529999999999996</c:v>
                </c:pt>
                <c:pt idx="561">
                  <c:v>-5.6420000000000003</c:v>
                </c:pt>
                <c:pt idx="562">
                  <c:v>-5.6310000000000002</c:v>
                </c:pt>
                <c:pt idx="563">
                  <c:v>-5.6189999999999998</c:v>
                </c:pt>
                <c:pt idx="564">
                  <c:v>-5.6079999999999997</c:v>
                </c:pt>
                <c:pt idx="565">
                  <c:v>-5.5970000000000004</c:v>
                </c:pt>
                <c:pt idx="566">
                  <c:v>-5.585</c:v>
                </c:pt>
                <c:pt idx="567">
                  <c:v>-5.5739999999999998</c:v>
                </c:pt>
                <c:pt idx="568">
                  <c:v>-5.5629999999999997</c:v>
                </c:pt>
                <c:pt idx="569">
                  <c:v>-5.5510000000000002</c:v>
                </c:pt>
                <c:pt idx="570">
                  <c:v>-5.54</c:v>
                </c:pt>
                <c:pt idx="571">
                  <c:v>-5.5289999999999999</c:v>
                </c:pt>
                <c:pt idx="572">
                  <c:v>-5.5170000000000003</c:v>
                </c:pt>
                <c:pt idx="573">
                  <c:v>-5.5060000000000002</c:v>
                </c:pt>
                <c:pt idx="574">
                  <c:v>-5.4950000000000001</c:v>
                </c:pt>
                <c:pt idx="575">
                  <c:v>-5.4829999999999997</c:v>
                </c:pt>
                <c:pt idx="576">
                  <c:v>-5.4720000000000004</c:v>
                </c:pt>
                <c:pt idx="577">
                  <c:v>-5.4610000000000003</c:v>
                </c:pt>
                <c:pt idx="578">
                  <c:v>-5.4489999999999998</c:v>
                </c:pt>
                <c:pt idx="579">
                  <c:v>-5.4379999999999997</c:v>
                </c:pt>
                <c:pt idx="580">
                  <c:v>-5.4269999999999996</c:v>
                </c:pt>
                <c:pt idx="581">
                  <c:v>-5.415</c:v>
                </c:pt>
                <c:pt idx="582">
                  <c:v>-5.4039999999999999</c:v>
                </c:pt>
                <c:pt idx="583">
                  <c:v>-5.3929999999999998</c:v>
                </c:pt>
                <c:pt idx="584">
                  <c:v>-5.3810000000000002</c:v>
                </c:pt>
                <c:pt idx="585">
                  <c:v>-5.37</c:v>
                </c:pt>
                <c:pt idx="586">
                  <c:v>-5.359</c:v>
                </c:pt>
                <c:pt idx="587">
                  <c:v>-5.3470000000000004</c:v>
                </c:pt>
                <c:pt idx="588">
                  <c:v>-5.3360000000000003</c:v>
                </c:pt>
                <c:pt idx="589">
                  <c:v>-5.3250000000000002</c:v>
                </c:pt>
                <c:pt idx="590">
                  <c:v>-5.3129999999999997</c:v>
                </c:pt>
                <c:pt idx="591">
                  <c:v>-5.3019999999999996</c:v>
                </c:pt>
                <c:pt idx="592">
                  <c:v>-5.2910000000000004</c:v>
                </c:pt>
                <c:pt idx="593">
                  <c:v>-5.2789999999999999</c:v>
                </c:pt>
                <c:pt idx="594">
                  <c:v>-5.2679999999999998</c:v>
                </c:pt>
                <c:pt idx="595">
                  <c:v>-5.2569999999999997</c:v>
                </c:pt>
                <c:pt idx="596">
                  <c:v>-5.2450000000000001</c:v>
                </c:pt>
                <c:pt idx="597">
                  <c:v>-5.234</c:v>
                </c:pt>
                <c:pt idx="598">
                  <c:v>-5.2229999999999999</c:v>
                </c:pt>
                <c:pt idx="599">
                  <c:v>-5.2110000000000003</c:v>
                </c:pt>
                <c:pt idx="600">
                  <c:v>-5.2</c:v>
                </c:pt>
                <c:pt idx="601">
                  <c:v>-5.1890000000000001</c:v>
                </c:pt>
                <c:pt idx="602">
                  <c:v>-5.1769999999999996</c:v>
                </c:pt>
                <c:pt idx="603">
                  <c:v>-5.1660000000000004</c:v>
                </c:pt>
                <c:pt idx="604">
                  <c:v>-5.1550000000000002</c:v>
                </c:pt>
                <c:pt idx="605">
                  <c:v>-5.1429999999999998</c:v>
                </c:pt>
                <c:pt idx="606">
                  <c:v>-5.1319999999999997</c:v>
                </c:pt>
                <c:pt idx="607">
                  <c:v>-5.1210000000000004</c:v>
                </c:pt>
                <c:pt idx="608">
                  <c:v>-5.109</c:v>
                </c:pt>
                <c:pt idx="609">
                  <c:v>-5.0979999999999999</c:v>
                </c:pt>
                <c:pt idx="610">
                  <c:v>-5.0869999999999997</c:v>
                </c:pt>
                <c:pt idx="611">
                  <c:v>-5.0750000000000002</c:v>
                </c:pt>
                <c:pt idx="612">
                  <c:v>-5.0640000000000001</c:v>
                </c:pt>
                <c:pt idx="613">
                  <c:v>-5.0529999999999999</c:v>
                </c:pt>
                <c:pt idx="614">
                  <c:v>-5.0410000000000004</c:v>
                </c:pt>
                <c:pt idx="615">
                  <c:v>-5.03</c:v>
                </c:pt>
                <c:pt idx="616">
                  <c:v>-5.0190000000000001</c:v>
                </c:pt>
                <c:pt idx="617">
                  <c:v>-5.0069999999999997</c:v>
                </c:pt>
                <c:pt idx="618">
                  <c:v>-4.9960000000000004</c:v>
                </c:pt>
                <c:pt idx="619">
                  <c:v>-4.9850000000000003</c:v>
                </c:pt>
                <c:pt idx="620">
                  <c:v>-4.9729999999999999</c:v>
                </c:pt>
                <c:pt idx="621">
                  <c:v>-4.9619999999999997</c:v>
                </c:pt>
                <c:pt idx="622">
                  <c:v>-4.9509999999999996</c:v>
                </c:pt>
                <c:pt idx="623">
                  <c:v>-4.9390000000000001</c:v>
                </c:pt>
                <c:pt idx="624">
                  <c:v>-4.9279999999999999</c:v>
                </c:pt>
                <c:pt idx="625">
                  <c:v>-4.9169999999999998</c:v>
                </c:pt>
                <c:pt idx="626">
                  <c:v>-4.9050000000000002</c:v>
                </c:pt>
                <c:pt idx="627">
                  <c:v>-4.8940000000000001</c:v>
                </c:pt>
                <c:pt idx="628">
                  <c:v>-4.883</c:v>
                </c:pt>
                <c:pt idx="629">
                  <c:v>-4.8710000000000004</c:v>
                </c:pt>
                <c:pt idx="630">
                  <c:v>-4.8600000000000003</c:v>
                </c:pt>
                <c:pt idx="631">
                  <c:v>-4.8490000000000002</c:v>
                </c:pt>
                <c:pt idx="632">
                  <c:v>-4.8369999999999997</c:v>
                </c:pt>
                <c:pt idx="633">
                  <c:v>-4.8259999999999996</c:v>
                </c:pt>
                <c:pt idx="634">
                  <c:v>-4.8150000000000004</c:v>
                </c:pt>
                <c:pt idx="635">
                  <c:v>-4.8029999999999999</c:v>
                </c:pt>
                <c:pt idx="636">
                  <c:v>-4.7919999999999998</c:v>
                </c:pt>
                <c:pt idx="637">
                  <c:v>-4.7809999999999997</c:v>
                </c:pt>
                <c:pt idx="638">
                  <c:v>-4.7690000000000001</c:v>
                </c:pt>
                <c:pt idx="639">
                  <c:v>-4.758</c:v>
                </c:pt>
                <c:pt idx="640">
                  <c:v>-4.7469999999999999</c:v>
                </c:pt>
                <c:pt idx="641">
                  <c:v>-4.7350000000000003</c:v>
                </c:pt>
                <c:pt idx="642">
                  <c:v>-4.7240000000000002</c:v>
                </c:pt>
                <c:pt idx="643">
                  <c:v>-4.7130000000000001</c:v>
                </c:pt>
                <c:pt idx="644">
                  <c:v>-4.7009999999999996</c:v>
                </c:pt>
                <c:pt idx="645">
                  <c:v>-4.6900000000000004</c:v>
                </c:pt>
                <c:pt idx="646">
                  <c:v>-4.6790000000000003</c:v>
                </c:pt>
                <c:pt idx="647">
                  <c:v>-4.6669999999999998</c:v>
                </c:pt>
                <c:pt idx="648">
                  <c:v>-4.6559999999999997</c:v>
                </c:pt>
                <c:pt idx="649">
                  <c:v>-4.6449999999999996</c:v>
                </c:pt>
                <c:pt idx="650">
                  <c:v>-4.633</c:v>
                </c:pt>
                <c:pt idx="651">
                  <c:v>-4.6219999999999999</c:v>
                </c:pt>
                <c:pt idx="652">
                  <c:v>-4.6109999999999998</c:v>
                </c:pt>
                <c:pt idx="653">
                  <c:v>-4.5990000000000002</c:v>
                </c:pt>
                <c:pt idx="654">
                  <c:v>-4.5880000000000001</c:v>
                </c:pt>
                <c:pt idx="655">
                  <c:v>-4.577</c:v>
                </c:pt>
                <c:pt idx="656">
                  <c:v>-4.5650000000000004</c:v>
                </c:pt>
                <c:pt idx="657">
                  <c:v>-4.5540000000000003</c:v>
                </c:pt>
                <c:pt idx="658">
                  <c:v>-4.5430000000000001</c:v>
                </c:pt>
                <c:pt idx="659">
                  <c:v>-4.5309999999999997</c:v>
                </c:pt>
                <c:pt idx="660">
                  <c:v>-4.5199999999999996</c:v>
                </c:pt>
                <c:pt idx="661">
                  <c:v>-4.5090000000000003</c:v>
                </c:pt>
                <c:pt idx="662">
                  <c:v>-4.4969999999999999</c:v>
                </c:pt>
                <c:pt idx="663">
                  <c:v>-4.4859999999999998</c:v>
                </c:pt>
                <c:pt idx="664">
                  <c:v>-4.4749999999999996</c:v>
                </c:pt>
                <c:pt idx="665">
                  <c:v>-4.4630000000000001</c:v>
                </c:pt>
                <c:pt idx="666">
                  <c:v>-4.452</c:v>
                </c:pt>
                <c:pt idx="667">
                  <c:v>-4.4409999999999998</c:v>
                </c:pt>
                <c:pt idx="668">
                  <c:v>-4.4290000000000003</c:v>
                </c:pt>
                <c:pt idx="669">
                  <c:v>-4.4180000000000001</c:v>
                </c:pt>
                <c:pt idx="670">
                  <c:v>-4.407</c:v>
                </c:pt>
                <c:pt idx="671">
                  <c:v>-4.3949999999999996</c:v>
                </c:pt>
                <c:pt idx="672">
                  <c:v>-4.3840000000000003</c:v>
                </c:pt>
                <c:pt idx="673">
                  <c:v>-4.3730000000000002</c:v>
                </c:pt>
                <c:pt idx="674">
                  <c:v>-4.3609999999999998</c:v>
                </c:pt>
                <c:pt idx="675">
                  <c:v>-4.3499999999999996</c:v>
                </c:pt>
                <c:pt idx="676">
                  <c:v>-4.3390000000000004</c:v>
                </c:pt>
                <c:pt idx="677">
                  <c:v>-4.327</c:v>
                </c:pt>
                <c:pt idx="678">
                  <c:v>-4.3159999999999998</c:v>
                </c:pt>
                <c:pt idx="679">
                  <c:v>-4.3049999999999997</c:v>
                </c:pt>
                <c:pt idx="680">
                  <c:v>-4.2930000000000001</c:v>
                </c:pt>
                <c:pt idx="681">
                  <c:v>-4.282</c:v>
                </c:pt>
                <c:pt idx="682">
                  <c:v>-4.2709999999999999</c:v>
                </c:pt>
                <c:pt idx="683">
                  <c:v>-4.2590000000000003</c:v>
                </c:pt>
                <c:pt idx="684">
                  <c:v>-4.2480000000000002</c:v>
                </c:pt>
                <c:pt idx="685">
                  <c:v>-4.2370000000000001</c:v>
                </c:pt>
                <c:pt idx="686">
                  <c:v>-4.2249999999999996</c:v>
                </c:pt>
                <c:pt idx="687">
                  <c:v>-4.2140000000000004</c:v>
                </c:pt>
                <c:pt idx="688">
                  <c:v>-4.2030000000000003</c:v>
                </c:pt>
                <c:pt idx="689">
                  <c:v>-4.1909999999999998</c:v>
                </c:pt>
                <c:pt idx="690">
                  <c:v>-4.18</c:v>
                </c:pt>
                <c:pt idx="691">
                  <c:v>-4.1689999999999996</c:v>
                </c:pt>
                <c:pt idx="692">
                  <c:v>-4.157</c:v>
                </c:pt>
                <c:pt idx="693">
                  <c:v>-4.1459999999999999</c:v>
                </c:pt>
                <c:pt idx="694">
                  <c:v>-4.1349999999999998</c:v>
                </c:pt>
                <c:pt idx="695">
                  <c:v>-4.1230000000000002</c:v>
                </c:pt>
                <c:pt idx="696">
                  <c:v>-4.1120000000000001</c:v>
                </c:pt>
                <c:pt idx="697">
                  <c:v>-4.101</c:v>
                </c:pt>
                <c:pt idx="698">
                  <c:v>-4.0890000000000004</c:v>
                </c:pt>
                <c:pt idx="699">
                  <c:v>-4.0780000000000003</c:v>
                </c:pt>
                <c:pt idx="700">
                  <c:v>-4.0670000000000002</c:v>
                </c:pt>
                <c:pt idx="701">
                  <c:v>-4.0549999999999997</c:v>
                </c:pt>
                <c:pt idx="702">
                  <c:v>-4.0439999999999996</c:v>
                </c:pt>
                <c:pt idx="703">
                  <c:v>-4.0330000000000004</c:v>
                </c:pt>
                <c:pt idx="704">
                  <c:v>-4.0209999999999999</c:v>
                </c:pt>
                <c:pt idx="705">
                  <c:v>-4.01</c:v>
                </c:pt>
                <c:pt idx="706">
                  <c:v>-3.9990000000000006</c:v>
                </c:pt>
                <c:pt idx="707">
                  <c:v>-3.9870000000000001</c:v>
                </c:pt>
                <c:pt idx="708">
                  <c:v>-3.9760000000000009</c:v>
                </c:pt>
                <c:pt idx="709">
                  <c:v>-3.9649999999999999</c:v>
                </c:pt>
                <c:pt idx="710">
                  <c:v>-3.9529999999999994</c:v>
                </c:pt>
                <c:pt idx="711">
                  <c:v>-3.9420000000000002</c:v>
                </c:pt>
                <c:pt idx="712">
                  <c:v>-3.9309999999999992</c:v>
                </c:pt>
                <c:pt idx="713">
                  <c:v>-3.9190000000000005</c:v>
                </c:pt>
                <c:pt idx="714">
                  <c:v>-3.9079999999999995</c:v>
                </c:pt>
                <c:pt idx="715">
                  <c:v>-3.8970000000000002</c:v>
                </c:pt>
                <c:pt idx="716">
                  <c:v>-3.8849999999999998</c:v>
                </c:pt>
                <c:pt idx="717">
                  <c:v>-3.8740000000000006</c:v>
                </c:pt>
                <c:pt idx="718">
                  <c:v>-3.8629999999999995</c:v>
                </c:pt>
                <c:pt idx="719">
                  <c:v>-3.8510000000000009</c:v>
                </c:pt>
                <c:pt idx="720">
                  <c:v>-3.84</c:v>
                </c:pt>
                <c:pt idx="721">
                  <c:v>-3.8290000000000006</c:v>
                </c:pt>
                <c:pt idx="722">
                  <c:v>-3.8170000000000002</c:v>
                </c:pt>
                <c:pt idx="723">
                  <c:v>-3.8059999999999992</c:v>
                </c:pt>
                <c:pt idx="724">
                  <c:v>-3.7949999999999999</c:v>
                </c:pt>
                <c:pt idx="725">
                  <c:v>-3.7829999999999995</c:v>
                </c:pt>
                <c:pt idx="726">
                  <c:v>-3.7720000000000002</c:v>
                </c:pt>
                <c:pt idx="727">
                  <c:v>-3.7609999999999992</c:v>
                </c:pt>
                <c:pt idx="728">
                  <c:v>-3.7490000000000006</c:v>
                </c:pt>
                <c:pt idx="729">
                  <c:v>-3.7379999999999995</c:v>
                </c:pt>
                <c:pt idx="730">
                  <c:v>-3.7270000000000003</c:v>
                </c:pt>
                <c:pt idx="731">
                  <c:v>-3.7149999999999999</c:v>
                </c:pt>
                <c:pt idx="732">
                  <c:v>-3.7040000000000006</c:v>
                </c:pt>
                <c:pt idx="733">
                  <c:v>-3.6929999999999996</c:v>
                </c:pt>
                <c:pt idx="734">
                  <c:v>-3.6809999999999992</c:v>
                </c:pt>
                <c:pt idx="735">
                  <c:v>-3.67</c:v>
                </c:pt>
                <c:pt idx="736">
                  <c:v>-3.6590000000000007</c:v>
                </c:pt>
                <c:pt idx="737">
                  <c:v>-3.6470000000000002</c:v>
                </c:pt>
                <c:pt idx="738">
                  <c:v>-3.6359999999999992</c:v>
                </c:pt>
                <c:pt idx="739">
                  <c:v>-3.625</c:v>
                </c:pt>
                <c:pt idx="740">
                  <c:v>-3.6129999999999995</c:v>
                </c:pt>
                <c:pt idx="741">
                  <c:v>-3.6020000000000003</c:v>
                </c:pt>
                <c:pt idx="742">
                  <c:v>-3.5909999999999993</c:v>
                </c:pt>
                <c:pt idx="743">
                  <c:v>-3.5790000000000006</c:v>
                </c:pt>
                <c:pt idx="744">
                  <c:v>-3.5679999999999996</c:v>
                </c:pt>
                <c:pt idx="745">
                  <c:v>-3.5570000000000004</c:v>
                </c:pt>
                <c:pt idx="746">
                  <c:v>-3.5449999999999999</c:v>
                </c:pt>
                <c:pt idx="747">
                  <c:v>-3.5340000000000007</c:v>
                </c:pt>
                <c:pt idx="748">
                  <c:v>-3.5229999999999997</c:v>
                </c:pt>
                <c:pt idx="749">
                  <c:v>-3.5109999999999992</c:v>
                </c:pt>
                <c:pt idx="750">
                  <c:v>-3.5</c:v>
                </c:pt>
                <c:pt idx="751">
                  <c:v>-3.4890000000000008</c:v>
                </c:pt>
                <c:pt idx="752">
                  <c:v>-3.4770000000000003</c:v>
                </c:pt>
                <c:pt idx="753">
                  <c:v>-3.4659999999999993</c:v>
                </c:pt>
                <c:pt idx="754">
                  <c:v>-3.4550000000000001</c:v>
                </c:pt>
                <c:pt idx="755">
                  <c:v>-3.4429999999999996</c:v>
                </c:pt>
                <c:pt idx="756">
                  <c:v>-3.4320000000000004</c:v>
                </c:pt>
                <c:pt idx="757">
                  <c:v>-3.4209999999999994</c:v>
                </c:pt>
                <c:pt idx="758">
                  <c:v>-3.4090000000000007</c:v>
                </c:pt>
                <c:pt idx="759">
                  <c:v>-3.3979999999999997</c:v>
                </c:pt>
                <c:pt idx="760">
                  <c:v>-3.3870000000000005</c:v>
                </c:pt>
                <c:pt idx="761">
                  <c:v>-3.375</c:v>
                </c:pt>
                <c:pt idx="762">
                  <c:v>-3.3640000000000008</c:v>
                </c:pt>
                <c:pt idx="763">
                  <c:v>-3.3529999999999998</c:v>
                </c:pt>
                <c:pt idx="764">
                  <c:v>-3.3409999999999993</c:v>
                </c:pt>
                <c:pt idx="765">
                  <c:v>-3.33</c:v>
                </c:pt>
                <c:pt idx="766">
                  <c:v>-3.3190000000000008</c:v>
                </c:pt>
                <c:pt idx="767">
                  <c:v>-3.3070000000000004</c:v>
                </c:pt>
                <c:pt idx="768">
                  <c:v>-3.2959999999999994</c:v>
                </c:pt>
                <c:pt idx="769">
                  <c:v>-3.2850000000000001</c:v>
                </c:pt>
                <c:pt idx="770">
                  <c:v>-3.2729999999999997</c:v>
                </c:pt>
                <c:pt idx="771">
                  <c:v>-3.2620000000000005</c:v>
                </c:pt>
                <c:pt idx="772">
                  <c:v>-3.2509999999999994</c:v>
                </c:pt>
                <c:pt idx="773">
                  <c:v>-3.2390000000000008</c:v>
                </c:pt>
                <c:pt idx="774">
                  <c:v>-3.2279999999999998</c:v>
                </c:pt>
                <c:pt idx="775">
                  <c:v>-3.2170000000000005</c:v>
                </c:pt>
                <c:pt idx="776">
                  <c:v>-3.2050000000000001</c:v>
                </c:pt>
                <c:pt idx="777">
                  <c:v>-3.1940000000000008</c:v>
                </c:pt>
                <c:pt idx="778">
                  <c:v>-3.1829999999999998</c:v>
                </c:pt>
                <c:pt idx="779">
                  <c:v>-3.1709999999999994</c:v>
                </c:pt>
                <c:pt idx="780">
                  <c:v>-3.16</c:v>
                </c:pt>
                <c:pt idx="781">
                  <c:v>-3.1489999999999991</c:v>
                </c:pt>
                <c:pt idx="782">
                  <c:v>-3.1370000000000005</c:v>
                </c:pt>
                <c:pt idx="783">
                  <c:v>-3.1259999999999994</c:v>
                </c:pt>
                <c:pt idx="784">
                  <c:v>-3.1150000000000002</c:v>
                </c:pt>
                <c:pt idx="785">
                  <c:v>-3.1029999999999998</c:v>
                </c:pt>
                <c:pt idx="786">
                  <c:v>-3.0920000000000005</c:v>
                </c:pt>
                <c:pt idx="787">
                  <c:v>-3.0809999999999995</c:v>
                </c:pt>
                <c:pt idx="788">
                  <c:v>-3.0690000000000008</c:v>
                </c:pt>
                <c:pt idx="789">
                  <c:v>-3.0579999999999998</c:v>
                </c:pt>
                <c:pt idx="790">
                  <c:v>-3.0470000000000006</c:v>
                </c:pt>
                <c:pt idx="791">
                  <c:v>-3.0350000000000001</c:v>
                </c:pt>
                <c:pt idx="792">
                  <c:v>-3.0239999999999991</c:v>
                </c:pt>
                <c:pt idx="793">
                  <c:v>-3.0129999999999999</c:v>
                </c:pt>
                <c:pt idx="794">
                  <c:v>-3.0009999999999994</c:v>
                </c:pt>
                <c:pt idx="795">
                  <c:v>-2.99</c:v>
                </c:pt>
                <c:pt idx="796">
                  <c:v>-2.9789999999999992</c:v>
                </c:pt>
                <c:pt idx="797">
                  <c:v>-2.9670000000000005</c:v>
                </c:pt>
                <c:pt idx="798">
                  <c:v>-2.9559999999999995</c:v>
                </c:pt>
                <c:pt idx="799">
                  <c:v>-2.9450000000000003</c:v>
                </c:pt>
                <c:pt idx="800">
                  <c:v>-2.9329999999999998</c:v>
                </c:pt>
                <c:pt idx="801">
                  <c:v>-2.9220000000000006</c:v>
                </c:pt>
                <c:pt idx="802">
                  <c:v>-2.9109999999999996</c:v>
                </c:pt>
                <c:pt idx="803">
                  <c:v>-2.8989999999999991</c:v>
                </c:pt>
                <c:pt idx="804">
                  <c:v>-2.8879999999999999</c:v>
                </c:pt>
                <c:pt idx="805">
                  <c:v>-2.8770000000000007</c:v>
                </c:pt>
                <c:pt idx="806">
                  <c:v>-2.8650000000000002</c:v>
                </c:pt>
                <c:pt idx="807">
                  <c:v>-2.8539999999999992</c:v>
                </c:pt>
                <c:pt idx="808">
                  <c:v>-2.843</c:v>
                </c:pt>
                <c:pt idx="809">
                  <c:v>-2.8309999999999995</c:v>
                </c:pt>
                <c:pt idx="810">
                  <c:v>-2.8200000000000003</c:v>
                </c:pt>
                <c:pt idx="811">
                  <c:v>-2.8089999999999993</c:v>
                </c:pt>
                <c:pt idx="812">
                  <c:v>-2.7970000000000006</c:v>
                </c:pt>
                <c:pt idx="813">
                  <c:v>-2.7859999999999996</c:v>
                </c:pt>
                <c:pt idx="814">
                  <c:v>-2.7750000000000004</c:v>
                </c:pt>
                <c:pt idx="815">
                  <c:v>-2.7629999999999999</c:v>
                </c:pt>
                <c:pt idx="816">
                  <c:v>-2.7520000000000007</c:v>
                </c:pt>
                <c:pt idx="817">
                  <c:v>-2.7409999999999997</c:v>
                </c:pt>
                <c:pt idx="818">
                  <c:v>-2.7289999999999992</c:v>
                </c:pt>
                <c:pt idx="819">
                  <c:v>-2.718</c:v>
                </c:pt>
                <c:pt idx="820">
                  <c:v>-2.7070000000000007</c:v>
                </c:pt>
                <c:pt idx="821">
                  <c:v>-2.6950000000000003</c:v>
                </c:pt>
                <c:pt idx="822">
                  <c:v>-2.6839999999999993</c:v>
                </c:pt>
                <c:pt idx="823">
                  <c:v>-2.673</c:v>
                </c:pt>
                <c:pt idx="824">
                  <c:v>-2.6609999999999996</c:v>
                </c:pt>
                <c:pt idx="825">
                  <c:v>-2.6500000000000004</c:v>
                </c:pt>
                <c:pt idx="826">
                  <c:v>-2.6389999999999993</c:v>
                </c:pt>
                <c:pt idx="827">
                  <c:v>-2.6270000000000007</c:v>
                </c:pt>
                <c:pt idx="828">
                  <c:v>-2.6159999999999997</c:v>
                </c:pt>
                <c:pt idx="829">
                  <c:v>-2.6050000000000004</c:v>
                </c:pt>
                <c:pt idx="830">
                  <c:v>-2.593</c:v>
                </c:pt>
                <c:pt idx="831">
                  <c:v>-2.5820000000000007</c:v>
                </c:pt>
                <c:pt idx="832">
                  <c:v>-2.5709999999999997</c:v>
                </c:pt>
                <c:pt idx="833">
                  <c:v>-2.5589999999999993</c:v>
                </c:pt>
                <c:pt idx="834">
                  <c:v>-2.548</c:v>
                </c:pt>
                <c:pt idx="835">
                  <c:v>-2.5370000000000008</c:v>
                </c:pt>
                <c:pt idx="836">
                  <c:v>-2.5250000000000004</c:v>
                </c:pt>
                <c:pt idx="837">
                  <c:v>-2.5139999999999993</c:v>
                </c:pt>
                <c:pt idx="838">
                  <c:v>-2.5030000000000001</c:v>
                </c:pt>
                <c:pt idx="839">
                  <c:v>-2.4909999999999997</c:v>
                </c:pt>
                <c:pt idx="840">
                  <c:v>-2.4800000000000004</c:v>
                </c:pt>
                <c:pt idx="841">
                  <c:v>-2.4689999999999994</c:v>
                </c:pt>
                <c:pt idx="842">
                  <c:v>-2.4570000000000007</c:v>
                </c:pt>
                <c:pt idx="843">
                  <c:v>-2.4459999999999997</c:v>
                </c:pt>
                <c:pt idx="844">
                  <c:v>-2.4350000000000005</c:v>
                </c:pt>
                <c:pt idx="845">
                  <c:v>-2.423</c:v>
                </c:pt>
                <c:pt idx="846">
                  <c:v>-2.4120000000000008</c:v>
                </c:pt>
                <c:pt idx="847">
                  <c:v>-2.4009999999999998</c:v>
                </c:pt>
                <c:pt idx="848">
                  <c:v>-2.3889999999999993</c:v>
                </c:pt>
                <c:pt idx="849">
                  <c:v>-2.3780000000000001</c:v>
                </c:pt>
                <c:pt idx="850">
                  <c:v>-2.3670000000000009</c:v>
                </c:pt>
                <c:pt idx="851">
                  <c:v>-2.3550000000000004</c:v>
                </c:pt>
                <c:pt idx="852">
                  <c:v>-2.3439999999999994</c:v>
                </c:pt>
                <c:pt idx="853">
                  <c:v>-2.3330000000000002</c:v>
                </c:pt>
                <c:pt idx="854">
                  <c:v>-2.3209999999999997</c:v>
                </c:pt>
                <c:pt idx="855">
                  <c:v>-2.3100000000000005</c:v>
                </c:pt>
                <c:pt idx="856">
                  <c:v>-2.2989999999999995</c:v>
                </c:pt>
                <c:pt idx="857">
                  <c:v>-2.2870000000000008</c:v>
                </c:pt>
                <c:pt idx="858">
                  <c:v>-2.2759999999999998</c:v>
                </c:pt>
                <c:pt idx="859">
                  <c:v>-2.2650000000000006</c:v>
                </c:pt>
                <c:pt idx="860">
                  <c:v>-2.2530000000000001</c:v>
                </c:pt>
                <c:pt idx="861">
                  <c:v>-2.2420000000000009</c:v>
                </c:pt>
                <c:pt idx="862">
                  <c:v>-2.2309999999999999</c:v>
                </c:pt>
                <c:pt idx="863">
                  <c:v>-2.2189999999999994</c:v>
                </c:pt>
                <c:pt idx="864">
                  <c:v>-2.2080000000000002</c:v>
                </c:pt>
                <c:pt idx="865">
                  <c:v>-2.1969999999999992</c:v>
                </c:pt>
                <c:pt idx="866">
                  <c:v>-2.1850000000000005</c:v>
                </c:pt>
                <c:pt idx="867">
                  <c:v>-2.1739999999999995</c:v>
                </c:pt>
                <c:pt idx="868">
                  <c:v>-2.1630000000000003</c:v>
                </c:pt>
                <c:pt idx="869">
                  <c:v>-2.1509999999999998</c:v>
                </c:pt>
                <c:pt idx="870">
                  <c:v>-2.1400000000000006</c:v>
                </c:pt>
                <c:pt idx="871">
                  <c:v>-2.1289999999999996</c:v>
                </c:pt>
                <c:pt idx="872">
                  <c:v>-2.1170000000000009</c:v>
                </c:pt>
                <c:pt idx="873">
                  <c:v>-2.1059999999999999</c:v>
                </c:pt>
                <c:pt idx="874">
                  <c:v>-2.0950000000000006</c:v>
                </c:pt>
                <c:pt idx="875">
                  <c:v>-2.0830000000000002</c:v>
                </c:pt>
                <c:pt idx="876">
                  <c:v>-2.0719999999999992</c:v>
                </c:pt>
                <c:pt idx="877">
                  <c:v>-2.0609999999999999</c:v>
                </c:pt>
                <c:pt idx="878">
                  <c:v>-2.0489999999999995</c:v>
                </c:pt>
                <c:pt idx="879">
                  <c:v>-2.0380000000000003</c:v>
                </c:pt>
                <c:pt idx="880">
                  <c:v>-2.0269999999999992</c:v>
                </c:pt>
                <c:pt idx="881">
                  <c:v>-2.0150000000000006</c:v>
                </c:pt>
                <c:pt idx="882">
                  <c:v>-2.0039999999999996</c:v>
                </c:pt>
                <c:pt idx="883">
                  <c:v>-1.9930000000000003</c:v>
                </c:pt>
                <c:pt idx="884">
                  <c:v>-1.9809999999999999</c:v>
                </c:pt>
                <c:pt idx="885">
                  <c:v>-1.9700000000000006</c:v>
                </c:pt>
                <c:pt idx="886">
                  <c:v>-1.9589999999999996</c:v>
                </c:pt>
                <c:pt idx="887">
                  <c:v>-1.9469999999999992</c:v>
                </c:pt>
                <c:pt idx="888">
                  <c:v>-1.9359999999999999</c:v>
                </c:pt>
                <c:pt idx="889">
                  <c:v>-1.9250000000000007</c:v>
                </c:pt>
                <c:pt idx="890">
                  <c:v>-1.9130000000000003</c:v>
                </c:pt>
                <c:pt idx="891">
                  <c:v>-1.9019999999999992</c:v>
                </c:pt>
                <c:pt idx="892">
                  <c:v>-1.891</c:v>
                </c:pt>
                <c:pt idx="893">
                  <c:v>-1.8789999999999996</c:v>
                </c:pt>
                <c:pt idx="894">
                  <c:v>-1.8680000000000003</c:v>
                </c:pt>
                <c:pt idx="895">
                  <c:v>-1.8569999999999993</c:v>
                </c:pt>
                <c:pt idx="896">
                  <c:v>-1.8450000000000006</c:v>
                </c:pt>
                <c:pt idx="897">
                  <c:v>-1.8339999999999996</c:v>
                </c:pt>
                <c:pt idx="898">
                  <c:v>-1.8230000000000004</c:v>
                </c:pt>
                <c:pt idx="899">
                  <c:v>-1.8109999999999999</c:v>
                </c:pt>
                <c:pt idx="900">
                  <c:v>-1.8000000000000007</c:v>
                </c:pt>
                <c:pt idx="901">
                  <c:v>-1.7889999999999997</c:v>
                </c:pt>
                <c:pt idx="902">
                  <c:v>-1.7769999999999992</c:v>
                </c:pt>
                <c:pt idx="903">
                  <c:v>-1.766</c:v>
                </c:pt>
                <c:pt idx="904">
                  <c:v>-1.7550000000000008</c:v>
                </c:pt>
                <c:pt idx="905">
                  <c:v>-1.7430000000000003</c:v>
                </c:pt>
                <c:pt idx="906">
                  <c:v>-1.7319999999999993</c:v>
                </c:pt>
                <c:pt idx="907">
                  <c:v>-1.7210000000000001</c:v>
                </c:pt>
                <c:pt idx="908">
                  <c:v>-1.7089999999999996</c:v>
                </c:pt>
                <c:pt idx="909">
                  <c:v>-1.6980000000000004</c:v>
                </c:pt>
                <c:pt idx="910">
                  <c:v>-1.6869999999999994</c:v>
                </c:pt>
                <c:pt idx="911">
                  <c:v>-1.6750000000000007</c:v>
                </c:pt>
                <c:pt idx="912">
                  <c:v>-1.6639999999999997</c:v>
                </c:pt>
                <c:pt idx="913">
                  <c:v>-1.6530000000000005</c:v>
                </c:pt>
                <c:pt idx="914">
                  <c:v>-1.641</c:v>
                </c:pt>
                <c:pt idx="915">
                  <c:v>-1.6300000000000008</c:v>
                </c:pt>
                <c:pt idx="916">
                  <c:v>-1.6189999999999998</c:v>
                </c:pt>
                <c:pt idx="917">
                  <c:v>-1.6069999999999993</c:v>
                </c:pt>
                <c:pt idx="918">
                  <c:v>-1.5960000000000001</c:v>
                </c:pt>
                <c:pt idx="919">
                  <c:v>-1.5850000000000009</c:v>
                </c:pt>
                <c:pt idx="920">
                  <c:v>-1.5730000000000004</c:v>
                </c:pt>
                <c:pt idx="921">
                  <c:v>-1.5619999999999994</c:v>
                </c:pt>
                <c:pt idx="922">
                  <c:v>-1.5510000000000002</c:v>
                </c:pt>
                <c:pt idx="923">
                  <c:v>-1.5389999999999997</c:v>
                </c:pt>
                <c:pt idx="924">
                  <c:v>-1.5280000000000005</c:v>
                </c:pt>
                <c:pt idx="925">
                  <c:v>-1.5169999999999995</c:v>
                </c:pt>
                <c:pt idx="926">
                  <c:v>-1.5050000000000008</c:v>
                </c:pt>
                <c:pt idx="927">
                  <c:v>-1.4939999999999998</c:v>
                </c:pt>
                <c:pt idx="928">
                  <c:v>-1.4830000000000005</c:v>
                </c:pt>
                <c:pt idx="929">
                  <c:v>-1.4710000000000001</c:v>
                </c:pt>
                <c:pt idx="930">
                  <c:v>-1.4600000000000009</c:v>
                </c:pt>
                <c:pt idx="931">
                  <c:v>-1.4489999999999998</c:v>
                </c:pt>
                <c:pt idx="932">
                  <c:v>-1.4369999999999994</c:v>
                </c:pt>
                <c:pt idx="933">
                  <c:v>-1.4260000000000002</c:v>
                </c:pt>
                <c:pt idx="934">
                  <c:v>-1.4149999999999991</c:v>
                </c:pt>
                <c:pt idx="935">
                  <c:v>-1.4030000000000005</c:v>
                </c:pt>
                <c:pt idx="936">
                  <c:v>-1.3919999999999995</c:v>
                </c:pt>
                <c:pt idx="937">
                  <c:v>-1.3810000000000002</c:v>
                </c:pt>
                <c:pt idx="938">
                  <c:v>-1.3689999999999998</c:v>
                </c:pt>
                <c:pt idx="939">
                  <c:v>-1.3580000000000005</c:v>
                </c:pt>
                <c:pt idx="940">
                  <c:v>-1.3469999999999995</c:v>
                </c:pt>
                <c:pt idx="941">
                  <c:v>-1.3350000000000009</c:v>
                </c:pt>
                <c:pt idx="942">
                  <c:v>-1.3239999999999998</c:v>
                </c:pt>
                <c:pt idx="943">
                  <c:v>-1.3130000000000006</c:v>
                </c:pt>
                <c:pt idx="944">
                  <c:v>-1.3010000000000002</c:v>
                </c:pt>
                <c:pt idx="945">
                  <c:v>-1.2899999999999991</c:v>
                </c:pt>
                <c:pt idx="946">
                  <c:v>-1.2789999999999999</c:v>
                </c:pt>
                <c:pt idx="947">
                  <c:v>-1.2669999999999995</c:v>
                </c:pt>
                <c:pt idx="948">
                  <c:v>-1.2560000000000002</c:v>
                </c:pt>
                <c:pt idx="949">
                  <c:v>-1.2449999999999992</c:v>
                </c:pt>
                <c:pt idx="950">
                  <c:v>-1.2330000000000005</c:v>
                </c:pt>
                <c:pt idx="951">
                  <c:v>-1.2219999999999995</c:v>
                </c:pt>
                <c:pt idx="952">
                  <c:v>-1.2110000000000003</c:v>
                </c:pt>
                <c:pt idx="953">
                  <c:v>-1.1989999999999998</c:v>
                </c:pt>
                <c:pt idx="954">
                  <c:v>-1.1880000000000006</c:v>
                </c:pt>
                <c:pt idx="955">
                  <c:v>-1.1769999999999996</c:v>
                </c:pt>
                <c:pt idx="956">
                  <c:v>-1.1649999999999991</c:v>
                </c:pt>
                <c:pt idx="957">
                  <c:v>-1.1539999999999999</c:v>
                </c:pt>
                <c:pt idx="958">
                  <c:v>-1.1430000000000007</c:v>
                </c:pt>
                <c:pt idx="959">
                  <c:v>-1.1310000000000002</c:v>
                </c:pt>
                <c:pt idx="960">
                  <c:v>-1.1199999999999992</c:v>
                </c:pt>
                <c:pt idx="961">
                  <c:v>-1.109</c:v>
                </c:pt>
                <c:pt idx="962">
                  <c:v>-1.0969999999999995</c:v>
                </c:pt>
                <c:pt idx="963">
                  <c:v>-1.0860000000000003</c:v>
                </c:pt>
                <c:pt idx="964">
                  <c:v>-1.0749999999999993</c:v>
                </c:pt>
                <c:pt idx="965">
                  <c:v>-1.0630000000000006</c:v>
                </c:pt>
                <c:pt idx="966">
                  <c:v>-1.0519999999999996</c:v>
                </c:pt>
                <c:pt idx="967">
                  <c:v>-1.0410000000000004</c:v>
                </c:pt>
                <c:pt idx="968">
                  <c:v>-1.0289999999999999</c:v>
                </c:pt>
                <c:pt idx="969">
                  <c:v>-1.0180000000000007</c:v>
                </c:pt>
                <c:pt idx="970">
                  <c:v>-1.0069999999999997</c:v>
                </c:pt>
                <c:pt idx="971">
                  <c:v>-0.99499999999999922</c:v>
                </c:pt>
                <c:pt idx="972">
                  <c:v>-0.98399999999999999</c:v>
                </c:pt>
                <c:pt idx="973">
                  <c:v>-0.97300000000000075</c:v>
                </c:pt>
                <c:pt idx="974">
                  <c:v>-0.9610000000000003</c:v>
                </c:pt>
                <c:pt idx="975">
                  <c:v>-0.94999999999999929</c:v>
                </c:pt>
                <c:pt idx="976">
                  <c:v>-0.93900000000000006</c:v>
                </c:pt>
                <c:pt idx="977">
                  <c:v>-0.9269999999999996</c:v>
                </c:pt>
                <c:pt idx="978">
                  <c:v>-0.91600000000000037</c:v>
                </c:pt>
                <c:pt idx="979">
                  <c:v>-0.90499999999999936</c:v>
                </c:pt>
                <c:pt idx="980">
                  <c:v>-0.89300000000000068</c:v>
                </c:pt>
                <c:pt idx="981">
                  <c:v>-0.88199999999999967</c:v>
                </c:pt>
                <c:pt idx="982">
                  <c:v>-0.87100000000000044</c:v>
                </c:pt>
                <c:pt idx="983">
                  <c:v>-0.85899999999999999</c:v>
                </c:pt>
                <c:pt idx="984">
                  <c:v>-0.84800000000000075</c:v>
                </c:pt>
                <c:pt idx="985">
                  <c:v>-0.83699999999999974</c:v>
                </c:pt>
                <c:pt idx="986">
                  <c:v>-0.82499999999999929</c:v>
                </c:pt>
                <c:pt idx="987">
                  <c:v>-0.81400000000000006</c:v>
                </c:pt>
                <c:pt idx="988">
                  <c:v>-0.80300000000000082</c:v>
                </c:pt>
                <c:pt idx="989">
                  <c:v>-0.79100000000000037</c:v>
                </c:pt>
                <c:pt idx="990">
                  <c:v>-0.77999999999999936</c:v>
                </c:pt>
                <c:pt idx="991">
                  <c:v>-0.76900000000000013</c:v>
                </c:pt>
                <c:pt idx="992">
                  <c:v>-0.75699999999999967</c:v>
                </c:pt>
                <c:pt idx="993">
                  <c:v>-0.74600000000000044</c:v>
                </c:pt>
                <c:pt idx="994">
                  <c:v>-0.73499999999999943</c:v>
                </c:pt>
                <c:pt idx="995">
                  <c:v>-0.72300000000000075</c:v>
                </c:pt>
                <c:pt idx="996">
                  <c:v>-0.71199999999999974</c:v>
                </c:pt>
                <c:pt idx="997">
                  <c:v>-0.70100000000000051</c:v>
                </c:pt>
                <c:pt idx="998">
                  <c:v>-0.68900000000000006</c:v>
                </c:pt>
                <c:pt idx="999">
                  <c:v>-0.67800000000000082</c:v>
                </c:pt>
                <c:pt idx="1000">
                  <c:v>-0.66699999999999982</c:v>
                </c:pt>
                <c:pt idx="1001">
                  <c:v>-0.65499999999999936</c:v>
                </c:pt>
                <c:pt idx="1002">
                  <c:v>-0.64400000000000013</c:v>
                </c:pt>
                <c:pt idx="1003">
                  <c:v>-0.63299999999999912</c:v>
                </c:pt>
                <c:pt idx="1004">
                  <c:v>-0.62100000000000044</c:v>
                </c:pt>
                <c:pt idx="1005">
                  <c:v>-0.60999999999999943</c:v>
                </c:pt>
                <c:pt idx="1006">
                  <c:v>-0.5990000000000002</c:v>
                </c:pt>
                <c:pt idx="1007">
                  <c:v>-0.58699999999999974</c:v>
                </c:pt>
                <c:pt idx="1008">
                  <c:v>-0.57600000000000051</c:v>
                </c:pt>
                <c:pt idx="1009">
                  <c:v>-0.5649999999999995</c:v>
                </c:pt>
                <c:pt idx="1010">
                  <c:v>-0.55300000000000082</c:v>
                </c:pt>
                <c:pt idx="1011">
                  <c:v>-0.54199999999999982</c:v>
                </c:pt>
                <c:pt idx="1012">
                  <c:v>-0.53100000000000058</c:v>
                </c:pt>
                <c:pt idx="1013">
                  <c:v>-0.51900000000000013</c:v>
                </c:pt>
                <c:pt idx="1014">
                  <c:v>-0.50799999999999912</c:v>
                </c:pt>
                <c:pt idx="1015">
                  <c:v>-0.49699999999999989</c:v>
                </c:pt>
                <c:pt idx="1016">
                  <c:v>-0.48499999999999943</c:v>
                </c:pt>
                <c:pt idx="1017">
                  <c:v>-0.4740000000000002</c:v>
                </c:pt>
                <c:pt idx="1018">
                  <c:v>-0.46299999999999919</c:v>
                </c:pt>
                <c:pt idx="1019">
                  <c:v>-0.45100000000000051</c:v>
                </c:pt>
                <c:pt idx="1020">
                  <c:v>-0.4399999999999995</c:v>
                </c:pt>
                <c:pt idx="1021">
                  <c:v>-0.42900000000000027</c:v>
                </c:pt>
                <c:pt idx="1022">
                  <c:v>-0.41699999999999982</c:v>
                </c:pt>
                <c:pt idx="1023">
                  <c:v>-0.40600000000000058</c:v>
                </c:pt>
                <c:pt idx="1024">
                  <c:v>-0.39499999999999957</c:v>
                </c:pt>
                <c:pt idx="1025">
                  <c:v>-0.38299999999999912</c:v>
                </c:pt>
                <c:pt idx="1026">
                  <c:v>-0.37199999999999989</c:v>
                </c:pt>
                <c:pt idx="1027">
                  <c:v>-0.36100000000000065</c:v>
                </c:pt>
                <c:pt idx="1028">
                  <c:v>-0.3490000000000002</c:v>
                </c:pt>
                <c:pt idx="1029">
                  <c:v>-0.33799999999999919</c:v>
                </c:pt>
                <c:pt idx="1030">
                  <c:v>-0.32699999999999996</c:v>
                </c:pt>
                <c:pt idx="1031">
                  <c:v>-0.3149999999999995</c:v>
                </c:pt>
                <c:pt idx="1032">
                  <c:v>-0.30400000000000027</c:v>
                </c:pt>
                <c:pt idx="1033">
                  <c:v>-0.29299999999999926</c:v>
                </c:pt>
                <c:pt idx="1034">
                  <c:v>-0.28100000000000058</c:v>
                </c:pt>
                <c:pt idx="1035">
                  <c:v>-0.26999999999999957</c:v>
                </c:pt>
                <c:pt idx="1036">
                  <c:v>-0.25900000000000034</c:v>
                </c:pt>
                <c:pt idx="1037">
                  <c:v>-0.24699999999999989</c:v>
                </c:pt>
                <c:pt idx="1038">
                  <c:v>-0.23600000000000065</c:v>
                </c:pt>
                <c:pt idx="1039">
                  <c:v>-0.22499999999999964</c:v>
                </c:pt>
                <c:pt idx="1040">
                  <c:v>-0.21299999999999919</c:v>
                </c:pt>
                <c:pt idx="1041">
                  <c:v>-0.20199999999999996</c:v>
                </c:pt>
                <c:pt idx="1042">
                  <c:v>-0.19100000000000072</c:v>
                </c:pt>
                <c:pt idx="1043">
                  <c:v>-0.17900000000000027</c:v>
                </c:pt>
                <c:pt idx="1044">
                  <c:v>-0.16799999999999926</c:v>
                </c:pt>
                <c:pt idx="1045">
                  <c:v>-0.15700000000000003</c:v>
                </c:pt>
                <c:pt idx="1046">
                  <c:v>-0.14499999999999957</c:v>
                </c:pt>
                <c:pt idx="1047">
                  <c:v>-0.13400000000000034</c:v>
                </c:pt>
                <c:pt idx="1048">
                  <c:v>-0.12299999999999933</c:v>
                </c:pt>
                <c:pt idx="1049">
                  <c:v>-0.11100000000000065</c:v>
                </c:pt>
                <c:pt idx="1050">
                  <c:v>-9.9999999999999645E-2</c:v>
                </c:pt>
                <c:pt idx="1051">
                  <c:v>-8.9000000000000412E-2</c:v>
                </c:pt>
                <c:pt idx="1052">
                  <c:v>-7.6999999999999957E-2</c:v>
                </c:pt>
                <c:pt idx="1053">
                  <c:v>-6.6000000000000725E-2</c:v>
                </c:pt>
                <c:pt idx="1054">
                  <c:v>-5.4999999999999716E-2</c:v>
                </c:pt>
                <c:pt idx="1055">
                  <c:v>-4.2999999999999261E-2</c:v>
                </c:pt>
                <c:pt idx="1056">
                  <c:v>-3.2000000000000028E-2</c:v>
                </c:pt>
                <c:pt idx="1057">
                  <c:v>-2.1000000000000796E-2</c:v>
                </c:pt>
                <c:pt idx="1058">
                  <c:v>-9.0000000000003411E-3</c:v>
                </c:pt>
                <c:pt idx="1059">
                  <c:v>2.0000000000006679E-3</c:v>
                </c:pt>
                <c:pt idx="1060">
                  <c:v>1.2999999999999901E-2</c:v>
                </c:pt>
                <c:pt idx="1061">
                  <c:v>2.5000000000000355E-2</c:v>
                </c:pt>
                <c:pt idx="1062">
                  <c:v>3.5999999999999588E-2</c:v>
                </c:pt>
                <c:pt idx="1063">
                  <c:v>4.7000000000000597E-2</c:v>
                </c:pt>
                <c:pt idx="1064">
                  <c:v>5.8999999999999275E-2</c:v>
                </c:pt>
                <c:pt idx="1065">
                  <c:v>7.0000000000000284E-2</c:v>
                </c:pt>
                <c:pt idx="1066">
                  <c:v>8.0999999999999517E-2</c:v>
                </c:pt>
                <c:pt idx="1067">
                  <c:v>9.2999999999999972E-2</c:v>
                </c:pt>
                <c:pt idx="1068">
                  <c:v>0.1039999999999992</c:v>
                </c:pt>
                <c:pt idx="1069">
                  <c:v>0.11500000000000021</c:v>
                </c:pt>
                <c:pt idx="1070">
                  <c:v>0.12700000000000067</c:v>
                </c:pt>
                <c:pt idx="1071">
                  <c:v>0.1379999999999999</c:v>
                </c:pt>
                <c:pt idx="1072">
                  <c:v>0.14899999999999913</c:v>
                </c:pt>
                <c:pt idx="1073">
                  <c:v>0.16099999999999959</c:v>
                </c:pt>
                <c:pt idx="1074">
                  <c:v>0.1720000000000006</c:v>
                </c:pt>
                <c:pt idx="1075">
                  <c:v>0.18299999999999983</c:v>
                </c:pt>
                <c:pt idx="1076">
                  <c:v>0.19500000000000028</c:v>
                </c:pt>
                <c:pt idx="1077">
                  <c:v>0.20599999999999952</c:v>
                </c:pt>
                <c:pt idx="1078">
                  <c:v>0.21700000000000053</c:v>
                </c:pt>
                <c:pt idx="1079">
                  <c:v>0.2289999999999992</c:v>
                </c:pt>
                <c:pt idx="1080">
                  <c:v>0.24000000000000021</c:v>
                </c:pt>
                <c:pt idx="1081">
                  <c:v>0.25099999999999945</c:v>
                </c:pt>
                <c:pt idx="1082">
                  <c:v>0.2629999999999999</c:v>
                </c:pt>
                <c:pt idx="1083">
                  <c:v>0.27399999999999913</c:v>
                </c:pt>
                <c:pt idx="1084">
                  <c:v>0.28500000000000014</c:v>
                </c:pt>
                <c:pt idx="1085">
                  <c:v>0.2970000000000006</c:v>
                </c:pt>
                <c:pt idx="1086">
                  <c:v>0.30799999999999983</c:v>
                </c:pt>
                <c:pt idx="1087">
                  <c:v>0.31900000000000084</c:v>
                </c:pt>
                <c:pt idx="1088">
                  <c:v>0.33099999999999952</c:v>
                </c:pt>
                <c:pt idx="1089">
                  <c:v>0.34200000000000053</c:v>
                </c:pt>
                <c:pt idx="1090">
                  <c:v>0.35299999999999976</c:v>
                </c:pt>
                <c:pt idx="1091">
                  <c:v>0.36500000000000021</c:v>
                </c:pt>
                <c:pt idx="1092">
                  <c:v>0.37599999999999945</c:v>
                </c:pt>
                <c:pt idx="1093">
                  <c:v>0.38700000000000045</c:v>
                </c:pt>
                <c:pt idx="1094">
                  <c:v>0.39899999999999913</c:v>
                </c:pt>
                <c:pt idx="1095">
                  <c:v>0.41000000000000014</c:v>
                </c:pt>
                <c:pt idx="1096">
                  <c:v>0.42099999999999937</c:v>
                </c:pt>
                <c:pt idx="1097">
                  <c:v>0.43299999999999983</c:v>
                </c:pt>
                <c:pt idx="1098">
                  <c:v>0.44400000000000084</c:v>
                </c:pt>
                <c:pt idx="1099">
                  <c:v>0.45500000000000007</c:v>
                </c:pt>
                <c:pt idx="1100">
                  <c:v>0.46700000000000053</c:v>
                </c:pt>
                <c:pt idx="1101">
                  <c:v>0.47799999999999976</c:v>
                </c:pt>
                <c:pt idx="1102">
                  <c:v>0.48900000000000077</c:v>
                </c:pt>
                <c:pt idx="1103">
                  <c:v>0.50099999999999945</c:v>
                </c:pt>
                <c:pt idx="1104">
                  <c:v>0.51200000000000045</c:v>
                </c:pt>
                <c:pt idx="1105">
                  <c:v>0.52299999999999969</c:v>
                </c:pt>
                <c:pt idx="1106">
                  <c:v>0.53500000000000014</c:v>
                </c:pt>
                <c:pt idx="1107">
                  <c:v>0.54599999999999937</c:v>
                </c:pt>
                <c:pt idx="1108">
                  <c:v>0.55700000000000038</c:v>
                </c:pt>
                <c:pt idx="1109">
                  <c:v>0.56900000000000084</c:v>
                </c:pt>
                <c:pt idx="1110">
                  <c:v>0.58000000000000007</c:v>
                </c:pt>
                <c:pt idx="1111">
                  <c:v>0.5909999999999993</c:v>
                </c:pt>
                <c:pt idx="1112">
                  <c:v>0.60299999999999976</c:v>
                </c:pt>
                <c:pt idx="1113">
                  <c:v>0.61400000000000077</c:v>
                </c:pt>
                <c:pt idx="1114">
                  <c:v>0.625</c:v>
                </c:pt>
                <c:pt idx="1115">
                  <c:v>0.63700000000000045</c:v>
                </c:pt>
                <c:pt idx="1116">
                  <c:v>0.64799999999999969</c:v>
                </c:pt>
                <c:pt idx="1117">
                  <c:v>0.6590000000000007</c:v>
                </c:pt>
                <c:pt idx="1118">
                  <c:v>0.67099999999999937</c:v>
                </c:pt>
                <c:pt idx="1119">
                  <c:v>0.68200000000000038</c:v>
                </c:pt>
                <c:pt idx="1120">
                  <c:v>0.69299999999999962</c:v>
                </c:pt>
                <c:pt idx="1121">
                  <c:v>0.70500000000000007</c:v>
                </c:pt>
                <c:pt idx="1122">
                  <c:v>0.7159999999999993</c:v>
                </c:pt>
                <c:pt idx="1123">
                  <c:v>0.72700000000000031</c:v>
                </c:pt>
                <c:pt idx="1124">
                  <c:v>0.73900000000000077</c:v>
                </c:pt>
                <c:pt idx="1125">
                  <c:v>0.75</c:v>
                </c:pt>
                <c:pt idx="1126">
                  <c:v>0.76099999999999923</c:v>
                </c:pt>
                <c:pt idx="1127">
                  <c:v>0.77299999999999969</c:v>
                </c:pt>
                <c:pt idx="1128">
                  <c:v>0.7840000000000007</c:v>
                </c:pt>
                <c:pt idx="1129">
                  <c:v>0.79499999999999993</c:v>
                </c:pt>
                <c:pt idx="1130">
                  <c:v>0.80700000000000038</c:v>
                </c:pt>
                <c:pt idx="1131">
                  <c:v>0.81799999999999962</c:v>
                </c:pt>
                <c:pt idx="1132">
                  <c:v>0.82900000000000063</c:v>
                </c:pt>
                <c:pt idx="1133">
                  <c:v>0.8409999999999993</c:v>
                </c:pt>
                <c:pt idx="1134">
                  <c:v>0.85200000000000031</c:v>
                </c:pt>
                <c:pt idx="1135">
                  <c:v>0.86299999999999955</c:v>
                </c:pt>
                <c:pt idx="1136">
                  <c:v>0.875</c:v>
                </c:pt>
                <c:pt idx="1137">
                  <c:v>0.88599999999999923</c:v>
                </c:pt>
                <c:pt idx="1138">
                  <c:v>0.89700000000000024</c:v>
                </c:pt>
                <c:pt idx="1139">
                  <c:v>0.9090000000000007</c:v>
                </c:pt>
                <c:pt idx="1140">
                  <c:v>0.91999999999999993</c:v>
                </c:pt>
                <c:pt idx="1141">
                  <c:v>0.93099999999999916</c:v>
                </c:pt>
                <c:pt idx="1142">
                  <c:v>0.94299999999999962</c:v>
                </c:pt>
                <c:pt idx="1143">
                  <c:v>0.95400000000000063</c:v>
                </c:pt>
                <c:pt idx="1144">
                  <c:v>0.96499999999999986</c:v>
                </c:pt>
                <c:pt idx="1145">
                  <c:v>0.97700000000000031</c:v>
                </c:pt>
                <c:pt idx="1146">
                  <c:v>0.98799999999999955</c:v>
                </c:pt>
                <c:pt idx="1147">
                  <c:v>0.99900000000000055</c:v>
                </c:pt>
                <c:pt idx="1148">
                  <c:v>1.0109999999999992</c:v>
                </c:pt>
                <c:pt idx="1149">
                  <c:v>1.0220000000000002</c:v>
                </c:pt>
                <c:pt idx="1150">
                  <c:v>1.0329999999999995</c:v>
                </c:pt>
                <c:pt idx="1151">
                  <c:v>1.0449999999999999</c:v>
                </c:pt>
                <c:pt idx="1152">
                  <c:v>1.0559999999999992</c:v>
                </c:pt>
                <c:pt idx="1153">
                  <c:v>1.0670000000000002</c:v>
                </c:pt>
                <c:pt idx="1154">
                  <c:v>1.0790000000000006</c:v>
                </c:pt>
                <c:pt idx="1155">
                  <c:v>1.0899999999999999</c:v>
                </c:pt>
                <c:pt idx="1156">
                  <c:v>1.1010000000000009</c:v>
                </c:pt>
                <c:pt idx="1157">
                  <c:v>1.1129999999999995</c:v>
                </c:pt>
                <c:pt idx="1158">
                  <c:v>1.1240000000000006</c:v>
                </c:pt>
                <c:pt idx="1159">
                  <c:v>1.1349999999999998</c:v>
                </c:pt>
                <c:pt idx="1160">
                  <c:v>1.1470000000000002</c:v>
                </c:pt>
                <c:pt idx="1161">
                  <c:v>1.1579999999999995</c:v>
                </c:pt>
                <c:pt idx="1162">
                  <c:v>1.1690000000000005</c:v>
                </c:pt>
                <c:pt idx="1163">
                  <c:v>1.1809999999999992</c:v>
                </c:pt>
                <c:pt idx="1164">
                  <c:v>1.1920000000000002</c:v>
                </c:pt>
                <c:pt idx="1165">
                  <c:v>1.2029999999999994</c:v>
                </c:pt>
                <c:pt idx="1166">
                  <c:v>1.2149999999999999</c:v>
                </c:pt>
                <c:pt idx="1167">
                  <c:v>1.2260000000000009</c:v>
                </c:pt>
                <c:pt idx="1168">
                  <c:v>1.2370000000000001</c:v>
                </c:pt>
                <c:pt idx="1169">
                  <c:v>1.2490000000000006</c:v>
                </c:pt>
                <c:pt idx="1170">
                  <c:v>1.2599999999999998</c:v>
                </c:pt>
                <c:pt idx="1171">
                  <c:v>1.2710000000000008</c:v>
                </c:pt>
                <c:pt idx="1172">
                  <c:v>1.2829999999999995</c:v>
                </c:pt>
                <c:pt idx="1173">
                  <c:v>1.2940000000000005</c:v>
                </c:pt>
                <c:pt idx="1174">
                  <c:v>1.3049999999999997</c:v>
                </c:pt>
                <c:pt idx="1175">
                  <c:v>1.3170000000000002</c:v>
                </c:pt>
                <c:pt idx="1176">
                  <c:v>1.3279999999999994</c:v>
                </c:pt>
                <c:pt idx="1177">
                  <c:v>1.3390000000000004</c:v>
                </c:pt>
                <c:pt idx="1178">
                  <c:v>1.3510000000000009</c:v>
                </c:pt>
                <c:pt idx="1179">
                  <c:v>1.3620000000000001</c:v>
                </c:pt>
                <c:pt idx="1180">
                  <c:v>1.3729999999999993</c:v>
                </c:pt>
                <c:pt idx="1181">
                  <c:v>1.3849999999999998</c:v>
                </c:pt>
                <c:pt idx="1182">
                  <c:v>1.3960000000000008</c:v>
                </c:pt>
                <c:pt idx="1183">
                  <c:v>1.407</c:v>
                </c:pt>
                <c:pt idx="1184">
                  <c:v>1.4190000000000005</c:v>
                </c:pt>
                <c:pt idx="1185">
                  <c:v>1.4299999999999997</c:v>
                </c:pt>
                <c:pt idx="1186">
                  <c:v>1.4410000000000007</c:v>
                </c:pt>
                <c:pt idx="1187">
                  <c:v>1.4529999999999994</c:v>
                </c:pt>
                <c:pt idx="1188">
                  <c:v>1.4640000000000004</c:v>
                </c:pt>
                <c:pt idx="1189">
                  <c:v>1.4749999999999996</c:v>
                </c:pt>
                <c:pt idx="1190">
                  <c:v>1.4870000000000001</c:v>
                </c:pt>
                <c:pt idx="1191">
                  <c:v>1.4979999999999993</c:v>
                </c:pt>
                <c:pt idx="1192">
                  <c:v>1.5090000000000003</c:v>
                </c:pt>
                <c:pt idx="1193">
                  <c:v>1.5210000000000008</c:v>
                </c:pt>
                <c:pt idx="1194">
                  <c:v>1.532</c:v>
                </c:pt>
                <c:pt idx="1195">
                  <c:v>1.5429999999999993</c:v>
                </c:pt>
                <c:pt idx="1196">
                  <c:v>1.5549999999999997</c:v>
                </c:pt>
                <c:pt idx="1197">
                  <c:v>1.5660000000000007</c:v>
                </c:pt>
                <c:pt idx="1198">
                  <c:v>1.577</c:v>
                </c:pt>
                <c:pt idx="1199">
                  <c:v>1.5890000000000004</c:v>
                </c:pt>
                <c:pt idx="1200">
                  <c:v>1.5999999999999996</c:v>
                </c:pt>
                <c:pt idx="1201">
                  <c:v>1.6110000000000007</c:v>
                </c:pt>
                <c:pt idx="1202">
                  <c:v>1.6229999999999993</c:v>
                </c:pt>
                <c:pt idx="1203">
                  <c:v>1.6340000000000003</c:v>
                </c:pt>
                <c:pt idx="1204">
                  <c:v>1.6449999999999996</c:v>
                </c:pt>
                <c:pt idx="1205">
                  <c:v>1.657</c:v>
                </c:pt>
                <c:pt idx="1206">
                  <c:v>1.6679999999999993</c:v>
                </c:pt>
                <c:pt idx="1207">
                  <c:v>1.6790000000000003</c:v>
                </c:pt>
                <c:pt idx="1208">
                  <c:v>1.6910000000000007</c:v>
                </c:pt>
                <c:pt idx="1209">
                  <c:v>1.702</c:v>
                </c:pt>
                <c:pt idx="1210">
                  <c:v>1.7129999999999992</c:v>
                </c:pt>
                <c:pt idx="1211">
                  <c:v>1.7249999999999996</c:v>
                </c:pt>
                <c:pt idx="1212">
                  <c:v>1.7360000000000007</c:v>
                </c:pt>
                <c:pt idx="1213">
                  <c:v>1.7469999999999999</c:v>
                </c:pt>
                <c:pt idx="1214">
                  <c:v>1.7590000000000003</c:v>
                </c:pt>
                <c:pt idx="1215">
                  <c:v>1.7699999999999996</c:v>
                </c:pt>
                <c:pt idx="1216">
                  <c:v>1.7810000000000006</c:v>
                </c:pt>
                <c:pt idx="1217">
                  <c:v>1.7929999999999993</c:v>
                </c:pt>
                <c:pt idx="1218">
                  <c:v>1.8040000000000003</c:v>
                </c:pt>
                <c:pt idx="1219">
                  <c:v>1.8149999999999995</c:v>
                </c:pt>
                <c:pt idx="1220">
                  <c:v>1.827</c:v>
                </c:pt>
                <c:pt idx="1221">
                  <c:v>1.8379999999999992</c:v>
                </c:pt>
                <c:pt idx="1222">
                  <c:v>1.8490000000000002</c:v>
                </c:pt>
                <c:pt idx="1223">
                  <c:v>1.8610000000000007</c:v>
                </c:pt>
                <c:pt idx="1224">
                  <c:v>1.8719999999999999</c:v>
                </c:pt>
                <c:pt idx="1225">
                  <c:v>1.8829999999999991</c:v>
                </c:pt>
                <c:pt idx="1226">
                  <c:v>1.8949999999999996</c:v>
                </c:pt>
                <c:pt idx="1227">
                  <c:v>1.9060000000000006</c:v>
                </c:pt>
                <c:pt idx="1228">
                  <c:v>1.9169999999999998</c:v>
                </c:pt>
                <c:pt idx="1229">
                  <c:v>1.9290000000000003</c:v>
                </c:pt>
                <c:pt idx="1230">
                  <c:v>1.9399999999999995</c:v>
                </c:pt>
                <c:pt idx="1231">
                  <c:v>1.9510000000000005</c:v>
                </c:pt>
                <c:pt idx="1232">
                  <c:v>1.9629999999999992</c:v>
                </c:pt>
                <c:pt idx="1233">
                  <c:v>1.9740000000000002</c:v>
                </c:pt>
                <c:pt idx="1234">
                  <c:v>1.9849999999999994</c:v>
                </c:pt>
                <c:pt idx="1235">
                  <c:v>1.9969999999999999</c:v>
                </c:pt>
                <c:pt idx="1236">
                  <c:v>2.0079999999999991</c:v>
                </c:pt>
                <c:pt idx="1237">
                  <c:v>2.0190000000000001</c:v>
                </c:pt>
                <c:pt idx="1238">
                  <c:v>2.0310000000000006</c:v>
                </c:pt>
                <c:pt idx="1239">
                  <c:v>2.0419999999999998</c:v>
                </c:pt>
                <c:pt idx="1240">
                  <c:v>2.0530000000000008</c:v>
                </c:pt>
                <c:pt idx="1241">
                  <c:v>2.0649999999999995</c:v>
                </c:pt>
                <c:pt idx="1242">
                  <c:v>2.0760000000000005</c:v>
                </c:pt>
                <c:pt idx="1243">
                  <c:v>2.0869999999999997</c:v>
                </c:pt>
                <c:pt idx="1244">
                  <c:v>2.0990000000000002</c:v>
                </c:pt>
                <c:pt idx="1245">
                  <c:v>2.1099999999999994</c:v>
                </c:pt>
                <c:pt idx="1246">
                  <c:v>2.1210000000000004</c:v>
                </c:pt>
                <c:pt idx="1247">
                  <c:v>2.1329999999999991</c:v>
                </c:pt>
                <c:pt idx="1248">
                  <c:v>2.1440000000000001</c:v>
                </c:pt>
                <c:pt idx="1249">
                  <c:v>2.1549999999999994</c:v>
                </c:pt>
                <c:pt idx="1250">
                  <c:v>2.1669999999999998</c:v>
                </c:pt>
                <c:pt idx="1251">
                  <c:v>2.1780000000000008</c:v>
                </c:pt>
                <c:pt idx="1252">
                  <c:v>2.1890000000000001</c:v>
                </c:pt>
                <c:pt idx="1253">
                  <c:v>2.2010000000000005</c:v>
                </c:pt>
                <c:pt idx="1254">
                  <c:v>2.2119999999999997</c:v>
                </c:pt>
                <c:pt idx="1255">
                  <c:v>2.2230000000000008</c:v>
                </c:pt>
                <c:pt idx="1256">
                  <c:v>2.2349999999999994</c:v>
                </c:pt>
                <c:pt idx="1257">
                  <c:v>2.2460000000000004</c:v>
                </c:pt>
                <c:pt idx="1258">
                  <c:v>2.2569999999999997</c:v>
                </c:pt>
                <c:pt idx="1259">
                  <c:v>2.2690000000000001</c:v>
                </c:pt>
                <c:pt idx="1260">
                  <c:v>2.2799999999999994</c:v>
                </c:pt>
                <c:pt idx="1261">
                  <c:v>2.2910000000000004</c:v>
                </c:pt>
                <c:pt idx="1262">
                  <c:v>2.3030000000000008</c:v>
                </c:pt>
                <c:pt idx="1263">
                  <c:v>2.3140000000000001</c:v>
                </c:pt>
                <c:pt idx="1264">
                  <c:v>2.3249999999999993</c:v>
                </c:pt>
                <c:pt idx="1265">
                  <c:v>2.3369999999999997</c:v>
                </c:pt>
                <c:pt idx="1266">
                  <c:v>2.3480000000000008</c:v>
                </c:pt>
                <c:pt idx="1267">
                  <c:v>2.359</c:v>
                </c:pt>
                <c:pt idx="1268">
                  <c:v>2.3710000000000004</c:v>
                </c:pt>
                <c:pt idx="1269">
                  <c:v>2.3819999999999997</c:v>
                </c:pt>
                <c:pt idx="1270">
                  <c:v>2.3930000000000007</c:v>
                </c:pt>
                <c:pt idx="1271">
                  <c:v>2.4049999999999994</c:v>
                </c:pt>
                <c:pt idx="1272">
                  <c:v>2.4160000000000004</c:v>
                </c:pt>
                <c:pt idx="1273">
                  <c:v>2.4269999999999996</c:v>
                </c:pt>
                <c:pt idx="1274">
                  <c:v>2.4390000000000001</c:v>
                </c:pt>
                <c:pt idx="1275">
                  <c:v>2.4499999999999993</c:v>
                </c:pt>
                <c:pt idx="1276">
                  <c:v>2.4610000000000003</c:v>
                </c:pt>
                <c:pt idx="1277">
                  <c:v>2.4730000000000008</c:v>
                </c:pt>
                <c:pt idx="1278">
                  <c:v>2.484</c:v>
                </c:pt>
                <c:pt idx="1279">
                  <c:v>2.4949999999999992</c:v>
                </c:pt>
                <c:pt idx="1280">
                  <c:v>2.5069999999999997</c:v>
                </c:pt>
                <c:pt idx="1281">
                  <c:v>2.5180000000000007</c:v>
                </c:pt>
                <c:pt idx="1282">
                  <c:v>2.5289999999999999</c:v>
                </c:pt>
                <c:pt idx="1283">
                  <c:v>2.5410000000000004</c:v>
                </c:pt>
                <c:pt idx="1284">
                  <c:v>2.5519999999999996</c:v>
                </c:pt>
                <c:pt idx="1285">
                  <c:v>2.5630000000000006</c:v>
                </c:pt>
                <c:pt idx="1286">
                  <c:v>2.5749999999999993</c:v>
                </c:pt>
                <c:pt idx="1287">
                  <c:v>2.5860000000000003</c:v>
                </c:pt>
                <c:pt idx="1288">
                  <c:v>2.5969999999999995</c:v>
                </c:pt>
                <c:pt idx="1289">
                  <c:v>2.609</c:v>
                </c:pt>
                <c:pt idx="1290">
                  <c:v>2.6199999999999992</c:v>
                </c:pt>
                <c:pt idx="1291">
                  <c:v>2.6310000000000002</c:v>
                </c:pt>
                <c:pt idx="1292">
                  <c:v>2.6430000000000007</c:v>
                </c:pt>
                <c:pt idx="1293">
                  <c:v>2.6539999999999999</c:v>
                </c:pt>
                <c:pt idx="1294">
                  <c:v>2.6649999999999991</c:v>
                </c:pt>
                <c:pt idx="1295">
                  <c:v>2.6769999999999996</c:v>
                </c:pt>
                <c:pt idx="1296">
                  <c:v>2.6880000000000006</c:v>
                </c:pt>
                <c:pt idx="1297">
                  <c:v>2.6989999999999998</c:v>
                </c:pt>
                <c:pt idx="1298">
                  <c:v>2.7110000000000003</c:v>
                </c:pt>
                <c:pt idx="1299">
                  <c:v>2.7219999999999995</c:v>
                </c:pt>
                <c:pt idx="1300">
                  <c:v>2.7330000000000005</c:v>
                </c:pt>
                <c:pt idx="1301">
                  <c:v>2.7449999999999992</c:v>
                </c:pt>
                <c:pt idx="1302">
                  <c:v>2.7560000000000002</c:v>
                </c:pt>
                <c:pt idx="1303">
                  <c:v>2.7669999999999995</c:v>
                </c:pt>
                <c:pt idx="1304">
                  <c:v>2.7789999999999999</c:v>
                </c:pt>
                <c:pt idx="1305">
                  <c:v>2.7899999999999991</c:v>
                </c:pt>
                <c:pt idx="1306">
                  <c:v>2.8010000000000002</c:v>
                </c:pt>
                <c:pt idx="1307">
                  <c:v>2.8130000000000006</c:v>
                </c:pt>
                <c:pt idx="1308">
                  <c:v>2.8239999999999998</c:v>
                </c:pt>
                <c:pt idx="1309">
                  <c:v>2.8350000000000009</c:v>
                </c:pt>
                <c:pt idx="1310">
                  <c:v>2.8469999999999995</c:v>
                </c:pt>
                <c:pt idx="1311">
                  <c:v>2.8580000000000005</c:v>
                </c:pt>
                <c:pt idx="1312">
                  <c:v>2.8689999999999998</c:v>
                </c:pt>
                <c:pt idx="1313">
                  <c:v>2.8810000000000002</c:v>
                </c:pt>
                <c:pt idx="1314">
                  <c:v>2.8919999999999995</c:v>
                </c:pt>
                <c:pt idx="1315">
                  <c:v>2.9030000000000005</c:v>
                </c:pt>
                <c:pt idx="1316">
                  <c:v>2.9149999999999991</c:v>
                </c:pt>
                <c:pt idx="1317">
                  <c:v>2.9260000000000002</c:v>
                </c:pt>
                <c:pt idx="1318">
                  <c:v>2.9369999999999994</c:v>
                </c:pt>
                <c:pt idx="1319">
                  <c:v>2.9489999999999998</c:v>
                </c:pt>
                <c:pt idx="1320">
                  <c:v>2.9600000000000009</c:v>
                </c:pt>
                <c:pt idx="1321">
                  <c:v>2.9710000000000001</c:v>
                </c:pt>
                <c:pt idx="1322">
                  <c:v>2.9830000000000005</c:v>
                </c:pt>
                <c:pt idx="1323">
                  <c:v>2.9939999999999998</c:v>
                </c:pt>
                <c:pt idx="1324">
                  <c:v>3.0050000000000008</c:v>
                </c:pt>
                <c:pt idx="1325">
                  <c:v>3.0169999999999995</c:v>
                </c:pt>
                <c:pt idx="1326">
                  <c:v>3.0280000000000005</c:v>
                </c:pt>
                <c:pt idx="1327">
                  <c:v>3.0389999999999997</c:v>
                </c:pt>
                <c:pt idx="1328">
                  <c:v>3.0510000000000002</c:v>
                </c:pt>
                <c:pt idx="1329">
                  <c:v>3.0619999999999994</c:v>
                </c:pt>
                <c:pt idx="1330">
                  <c:v>3.0730000000000004</c:v>
                </c:pt>
                <c:pt idx="1331">
                  <c:v>3.0850000000000009</c:v>
                </c:pt>
                <c:pt idx="1332">
                  <c:v>3.0960000000000001</c:v>
                </c:pt>
                <c:pt idx="1333">
                  <c:v>3.1069999999999993</c:v>
                </c:pt>
                <c:pt idx="1334">
                  <c:v>3.1189999999999998</c:v>
                </c:pt>
                <c:pt idx="1335">
                  <c:v>3.1300000000000008</c:v>
                </c:pt>
                <c:pt idx="1336">
                  <c:v>3.141</c:v>
                </c:pt>
                <c:pt idx="1337">
                  <c:v>3.1530000000000005</c:v>
                </c:pt>
                <c:pt idx="1338">
                  <c:v>3.1639999999999997</c:v>
                </c:pt>
                <c:pt idx="1339">
                  <c:v>3.1750000000000007</c:v>
                </c:pt>
                <c:pt idx="1340">
                  <c:v>3.1869999999999994</c:v>
                </c:pt>
                <c:pt idx="1341">
                  <c:v>3.1980000000000004</c:v>
                </c:pt>
                <c:pt idx="1342">
                  <c:v>3.2089999999999996</c:v>
                </c:pt>
                <c:pt idx="1343">
                  <c:v>3.2210000000000001</c:v>
                </c:pt>
                <c:pt idx="1344">
                  <c:v>3.2319999999999993</c:v>
                </c:pt>
                <c:pt idx="1345">
                  <c:v>3.2430000000000003</c:v>
                </c:pt>
                <c:pt idx="1346">
                  <c:v>3.2550000000000008</c:v>
                </c:pt>
                <c:pt idx="1347">
                  <c:v>3.266</c:v>
                </c:pt>
                <c:pt idx="1348">
                  <c:v>3.2769999999999992</c:v>
                </c:pt>
                <c:pt idx="1349">
                  <c:v>3.2889999999999997</c:v>
                </c:pt>
                <c:pt idx="1350">
                  <c:v>3.3000000000000007</c:v>
                </c:pt>
                <c:pt idx="1351">
                  <c:v>3.3109999999999999</c:v>
                </c:pt>
                <c:pt idx="1352">
                  <c:v>3.3230000000000004</c:v>
                </c:pt>
                <c:pt idx="1353">
                  <c:v>3.3339999999999996</c:v>
                </c:pt>
                <c:pt idx="1354">
                  <c:v>3.3450000000000006</c:v>
                </c:pt>
                <c:pt idx="1355">
                  <c:v>3.3569999999999993</c:v>
                </c:pt>
                <c:pt idx="1356">
                  <c:v>3.3680000000000003</c:v>
                </c:pt>
                <c:pt idx="1357">
                  <c:v>3.3789999999999996</c:v>
                </c:pt>
                <c:pt idx="1358">
                  <c:v>3.391</c:v>
                </c:pt>
                <c:pt idx="1359">
                  <c:v>3.4019999999999992</c:v>
                </c:pt>
                <c:pt idx="1360">
                  <c:v>3.4130000000000003</c:v>
                </c:pt>
                <c:pt idx="1361">
                  <c:v>3.4250000000000007</c:v>
                </c:pt>
                <c:pt idx="1362">
                  <c:v>3.4359999999999999</c:v>
                </c:pt>
                <c:pt idx="1363">
                  <c:v>3.4469999999999992</c:v>
                </c:pt>
                <c:pt idx="1364">
                  <c:v>3.4589999999999996</c:v>
                </c:pt>
                <c:pt idx="1365">
                  <c:v>3.4700000000000006</c:v>
                </c:pt>
                <c:pt idx="1366">
                  <c:v>3.4809999999999999</c:v>
                </c:pt>
                <c:pt idx="1367">
                  <c:v>3.4930000000000003</c:v>
                </c:pt>
                <c:pt idx="1368">
                  <c:v>3.5039999999999996</c:v>
                </c:pt>
                <c:pt idx="1369">
                  <c:v>3.5150000000000006</c:v>
                </c:pt>
                <c:pt idx="1370">
                  <c:v>3.5269999999999992</c:v>
                </c:pt>
                <c:pt idx="1371">
                  <c:v>3.5380000000000003</c:v>
                </c:pt>
                <c:pt idx="1372">
                  <c:v>3.5489999999999995</c:v>
                </c:pt>
                <c:pt idx="1373">
                  <c:v>3.5609999999999999</c:v>
                </c:pt>
                <c:pt idx="1374">
                  <c:v>3.5719999999999992</c:v>
                </c:pt>
                <c:pt idx="1375">
                  <c:v>3.5830000000000002</c:v>
                </c:pt>
                <c:pt idx="1376">
                  <c:v>3.5950000000000006</c:v>
                </c:pt>
                <c:pt idx="1377">
                  <c:v>3.6059999999999999</c:v>
                </c:pt>
                <c:pt idx="1378">
                  <c:v>3.6170000000000009</c:v>
                </c:pt>
                <c:pt idx="1379">
                  <c:v>3.6289999999999996</c:v>
                </c:pt>
                <c:pt idx="1380">
                  <c:v>3.6400000000000006</c:v>
                </c:pt>
                <c:pt idx="1381">
                  <c:v>3.6509999999999998</c:v>
                </c:pt>
                <c:pt idx="1382">
                  <c:v>3.6630000000000003</c:v>
                </c:pt>
                <c:pt idx="1383">
                  <c:v>3.6739999999999995</c:v>
                </c:pt>
                <c:pt idx="1384">
                  <c:v>3.6850000000000005</c:v>
                </c:pt>
                <c:pt idx="1385">
                  <c:v>3.6969999999999992</c:v>
                </c:pt>
                <c:pt idx="1386">
                  <c:v>3.7080000000000002</c:v>
                </c:pt>
                <c:pt idx="1387">
                  <c:v>3.7189999999999994</c:v>
                </c:pt>
                <c:pt idx="1388">
                  <c:v>3.7309999999999999</c:v>
                </c:pt>
                <c:pt idx="1389">
                  <c:v>3.7420000000000009</c:v>
                </c:pt>
                <c:pt idx="1390">
                  <c:v>3.7530000000000001</c:v>
                </c:pt>
                <c:pt idx="1391">
                  <c:v>3.7650000000000006</c:v>
                </c:pt>
                <c:pt idx="1392">
                  <c:v>3.7759999999999998</c:v>
                </c:pt>
                <c:pt idx="1393">
                  <c:v>3.7870000000000008</c:v>
                </c:pt>
                <c:pt idx="1394">
                  <c:v>3.7989999999999995</c:v>
                </c:pt>
                <c:pt idx="1395">
                  <c:v>3.8100000000000005</c:v>
                </c:pt>
                <c:pt idx="1396">
                  <c:v>3.8209999999999997</c:v>
                </c:pt>
                <c:pt idx="1397">
                  <c:v>3.8330000000000002</c:v>
                </c:pt>
                <c:pt idx="1398">
                  <c:v>3.8439999999999994</c:v>
                </c:pt>
                <c:pt idx="1399">
                  <c:v>3.8550000000000004</c:v>
                </c:pt>
                <c:pt idx="1400">
                  <c:v>3.8670000000000009</c:v>
                </c:pt>
                <c:pt idx="1401">
                  <c:v>3.8780000000000001</c:v>
                </c:pt>
                <c:pt idx="1402">
                  <c:v>3.8889999999999993</c:v>
                </c:pt>
                <c:pt idx="1403">
                  <c:v>3.9009999999999998</c:v>
                </c:pt>
                <c:pt idx="1404">
                  <c:v>3.9120000000000008</c:v>
                </c:pt>
                <c:pt idx="1405">
                  <c:v>3.923</c:v>
                </c:pt>
                <c:pt idx="1406">
                  <c:v>3.9350000000000005</c:v>
                </c:pt>
                <c:pt idx="1407">
                  <c:v>3.9459999999999997</c:v>
                </c:pt>
                <c:pt idx="1408">
                  <c:v>3.9570000000000007</c:v>
                </c:pt>
                <c:pt idx="1409">
                  <c:v>3.9689999999999994</c:v>
                </c:pt>
                <c:pt idx="1410">
                  <c:v>3.9800000000000004</c:v>
                </c:pt>
                <c:pt idx="1411">
                  <c:v>3.9909999999999997</c:v>
                </c:pt>
                <c:pt idx="1412">
                  <c:v>4.0030000000000001</c:v>
                </c:pt>
                <c:pt idx="1413">
                  <c:v>4.0139999999999993</c:v>
                </c:pt>
                <c:pt idx="1414">
                  <c:v>4.0249999999999986</c:v>
                </c:pt>
                <c:pt idx="1415">
                  <c:v>4.036999999999999</c:v>
                </c:pt>
                <c:pt idx="1416">
                  <c:v>4.0479999999999983</c:v>
                </c:pt>
                <c:pt idx="1417">
                  <c:v>4.0590000000000011</c:v>
                </c:pt>
                <c:pt idx="1418">
                  <c:v>4.0710000000000015</c:v>
                </c:pt>
                <c:pt idx="1419">
                  <c:v>4.0820000000000007</c:v>
                </c:pt>
                <c:pt idx="1420">
                  <c:v>4.093</c:v>
                </c:pt>
                <c:pt idx="1421">
                  <c:v>4.1050000000000004</c:v>
                </c:pt>
                <c:pt idx="1422">
                  <c:v>4.1159999999999997</c:v>
                </c:pt>
                <c:pt idx="1423">
                  <c:v>4.1269999999999989</c:v>
                </c:pt>
                <c:pt idx="1424">
                  <c:v>4.1389999999999993</c:v>
                </c:pt>
                <c:pt idx="1425">
                  <c:v>4.1499999999999986</c:v>
                </c:pt>
                <c:pt idx="1426">
                  <c:v>4.1610000000000014</c:v>
                </c:pt>
                <c:pt idx="1427">
                  <c:v>4.1729999999999983</c:v>
                </c:pt>
                <c:pt idx="1428">
                  <c:v>4.1840000000000011</c:v>
                </c:pt>
                <c:pt idx="1429">
                  <c:v>4.1950000000000003</c:v>
                </c:pt>
                <c:pt idx="1430">
                  <c:v>4.2070000000000007</c:v>
                </c:pt>
                <c:pt idx="1431">
                  <c:v>4.218</c:v>
                </c:pt>
                <c:pt idx="1432">
                  <c:v>4.2289999999999992</c:v>
                </c:pt>
                <c:pt idx="1433">
                  <c:v>4.2409999999999997</c:v>
                </c:pt>
                <c:pt idx="1434">
                  <c:v>4.2519999999999989</c:v>
                </c:pt>
                <c:pt idx="1435">
                  <c:v>4.2630000000000017</c:v>
                </c:pt>
                <c:pt idx="1436">
                  <c:v>4.2749999999999986</c:v>
                </c:pt>
                <c:pt idx="1437">
                  <c:v>4.2860000000000014</c:v>
                </c:pt>
                <c:pt idx="1438">
                  <c:v>4.2970000000000006</c:v>
                </c:pt>
                <c:pt idx="1439">
                  <c:v>4.3090000000000011</c:v>
                </c:pt>
                <c:pt idx="1440">
                  <c:v>4.32</c:v>
                </c:pt>
                <c:pt idx="1441">
                  <c:v>4.3309999999999995</c:v>
                </c:pt>
                <c:pt idx="1442">
                  <c:v>4.343</c:v>
                </c:pt>
                <c:pt idx="1443">
                  <c:v>4.3539999999999992</c:v>
                </c:pt>
                <c:pt idx="1444">
                  <c:v>4.3649999999999984</c:v>
                </c:pt>
                <c:pt idx="1445">
                  <c:v>4.3769999999999989</c:v>
                </c:pt>
                <c:pt idx="1446">
                  <c:v>4.3880000000000017</c:v>
                </c:pt>
                <c:pt idx="1447">
                  <c:v>4.3990000000000009</c:v>
                </c:pt>
                <c:pt idx="1448">
                  <c:v>4.4110000000000014</c:v>
                </c:pt>
                <c:pt idx="1449">
                  <c:v>4.4220000000000006</c:v>
                </c:pt>
                <c:pt idx="1450">
                  <c:v>4.4329999999999998</c:v>
                </c:pt>
                <c:pt idx="1451">
                  <c:v>4.4450000000000003</c:v>
                </c:pt>
                <c:pt idx="1452">
                  <c:v>4.4559999999999995</c:v>
                </c:pt>
                <c:pt idx="1453">
                  <c:v>4.4669999999999987</c:v>
                </c:pt>
                <c:pt idx="1454">
                  <c:v>4.4789999999999992</c:v>
                </c:pt>
                <c:pt idx="1455">
                  <c:v>4.4899999999999984</c:v>
                </c:pt>
                <c:pt idx="1456">
                  <c:v>4.5010000000000012</c:v>
                </c:pt>
                <c:pt idx="1457">
                  <c:v>4.5130000000000017</c:v>
                </c:pt>
                <c:pt idx="1458">
                  <c:v>4.5240000000000009</c:v>
                </c:pt>
                <c:pt idx="1459">
                  <c:v>4.5350000000000001</c:v>
                </c:pt>
                <c:pt idx="1460">
                  <c:v>4.5470000000000006</c:v>
                </c:pt>
                <c:pt idx="1461">
                  <c:v>4.5579999999999998</c:v>
                </c:pt>
                <c:pt idx="1462">
                  <c:v>4.5689999999999991</c:v>
                </c:pt>
                <c:pt idx="1463">
                  <c:v>4.5809999999999995</c:v>
                </c:pt>
                <c:pt idx="1464">
                  <c:v>4.5919999999999987</c:v>
                </c:pt>
                <c:pt idx="1465">
                  <c:v>4.6030000000000015</c:v>
                </c:pt>
                <c:pt idx="1466">
                  <c:v>4.6149999999999984</c:v>
                </c:pt>
                <c:pt idx="1467">
                  <c:v>4.6260000000000012</c:v>
                </c:pt>
                <c:pt idx="1468">
                  <c:v>4.6370000000000005</c:v>
                </c:pt>
                <c:pt idx="1469">
                  <c:v>4.6490000000000009</c:v>
                </c:pt>
                <c:pt idx="1470">
                  <c:v>4.66</c:v>
                </c:pt>
                <c:pt idx="1471">
                  <c:v>4.6709999999999994</c:v>
                </c:pt>
                <c:pt idx="1472">
                  <c:v>4.6829999999999998</c:v>
                </c:pt>
                <c:pt idx="1473">
                  <c:v>4.6939999999999991</c:v>
                </c:pt>
                <c:pt idx="1474">
                  <c:v>4.7049999999999983</c:v>
                </c:pt>
                <c:pt idx="1475">
                  <c:v>4.7169999999999987</c:v>
                </c:pt>
                <c:pt idx="1476">
                  <c:v>4.7280000000000015</c:v>
                </c:pt>
                <c:pt idx="1477">
                  <c:v>4.7390000000000008</c:v>
                </c:pt>
                <c:pt idx="1478">
                  <c:v>4.7510000000000012</c:v>
                </c:pt>
                <c:pt idx="1479">
                  <c:v>4.7620000000000005</c:v>
                </c:pt>
                <c:pt idx="1480">
                  <c:v>4.7729999999999997</c:v>
                </c:pt>
                <c:pt idx="1481">
                  <c:v>4.7850000000000001</c:v>
                </c:pt>
                <c:pt idx="1482">
                  <c:v>4.7959999999999994</c:v>
                </c:pt>
                <c:pt idx="1483">
                  <c:v>4.8069999999999986</c:v>
                </c:pt>
                <c:pt idx="1484">
                  <c:v>4.8189999999999991</c:v>
                </c:pt>
                <c:pt idx="1485">
                  <c:v>4.8299999999999983</c:v>
                </c:pt>
                <c:pt idx="1486">
                  <c:v>4.8410000000000011</c:v>
                </c:pt>
                <c:pt idx="1487">
                  <c:v>4.8530000000000015</c:v>
                </c:pt>
                <c:pt idx="1488">
                  <c:v>4.8640000000000008</c:v>
                </c:pt>
                <c:pt idx="1489">
                  <c:v>4.875</c:v>
                </c:pt>
                <c:pt idx="1490">
                  <c:v>4.8870000000000005</c:v>
                </c:pt>
                <c:pt idx="1491">
                  <c:v>4.8979999999999997</c:v>
                </c:pt>
                <c:pt idx="1492">
                  <c:v>4.9089999999999989</c:v>
                </c:pt>
                <c:pt idx="1493">
                  <c:v>4.9209999999999994</c:v>
                </c:pt>
                <c:pt idx="1494">
                  <c:v>4.9319999999999986</c:v>
                </c:pt>
                <c:pt idx="1495">
                  <c:v>4.9430000000000014</c:v>
                </c:pt>
                <c:pt idx="1496">
                  <c:v>4.9549999999999983</c:v>
                </c:pt>
                <c:pt idx="1497">
                  <c:v>4.9660000000000011</c:v>
                </c:pt>
                <c:pt idx="1498">
                  <c:v>4.9770000000000003</c:v>
                </c:pt>
                <c:pt idx="1499">
                  <c:v>4.9890000000000008</c:v>
                </c:pt>
                <c:pt idx="1500">
                  <c:v>5</c:v>
                </c:pt>
                <c:pt idx="1501">
                  <c:v>5.0109999999999992</c:v>
                </c:pt>
                <c:pt idx="1502">
                  <c:v>5.0229999999999997</c:v>
                </c:pt>
                <c:pt idx="1503">
                  <c:v>5.0339999999999989</c:v>
                </c:pt>
                <c:pt idx="1504">
                  <c:v>5.0450000000000017</c:v>
                </c:pt>
                <c:pt idx="1505">
                  <c:v>5.0569999999999986</c:v>
                </c:pt>
                <c:pt idx="1506">
                  <c:v>5.0680000000000014</c:v>
                </c:pt>
                <c:pt idx="1507">
                  <c:v>5.0790000000000006</c:v>
                </c:pt>
                <c:pt idx="1508">
                  <c:v>5.0910000000000011</c:v>
                </c:pt>
                <c:pt idx="1509">
                  <c:v>5.1020000000000003</c:v>
                </c:pt>
                <c:pt idx="1510">
                  <c:v>5.1129999999999995</c:v>
                </c:pt>
                <c:pt idx="1511">
                  <c:v>5.125</c:v>
                </c:pt>
                <c:pt idx="1512">
                  <c:v>5.1359999999999992</c:v>
                </c:pt>
                <c:pt idx="1513">
                  <c:v>5.1469999999999985</c:v>
                </c:pt>
                <c:pt idx="1514">
                  <c:v>5.1589999999999989</c:v>
                </c:pt>
                <c:pt idx="1515">
                  <c:v>5.1700000000000017</c:v>
                </c:pt>
                <c:pt idx="1516">
                  <c:v>5.1810000000000009</c:v>
                </c:pt>
                <c:pt idx="1517">
                  <c:v>5.1930000000000014</c:v>
                </c:pt>
                <c:pt idx="1518">
                  <c:v>5.2040000000000006</c:v>
                </c:pt>
                <c:pt idx="1519">
                  <c:v>5.2149999999999999</c:v>
                </c:pt>
                <c:pt idx="1520">
                  <c:v>5.2270000000000003</c:v>
                </c:pt>
                <c:pt idx="1521">
                  <c:v>5.2379999999999995</c:v>
                </c:pt>
                <c:pt idx="1522">
                  <c:v>5.2489999999999988</c:v>
                </c:pt>
                <c:pt idx="1523">
                  <c:v>5.2609999999999992</c:v>
                </c:pt>
                <c:pt idx="1524">
                  <c:v>5.2719999999999985</c:v>
                </c:pt>
                <c:pt idx="1525">
                  <c:v>5.2830000000000013</c:v>
                </c:pt>
                <c:pt idx="1526">
                  <c:v>5.2950000000000017</c:v>
                </c:pt>
                <c:pt idx="1527">
                  <c:v>5.3060000000000009</c:v>
                </c:pt>
                <c:pt idx="1528">
                  <c:v>5.3170000000000002</c:v>
                </c:pt>
                <c:pt idx="1529">
                  <c:v>5.3290000000000006</c:v>
                </c:pt>
                <c:pt idx="1530">
                  <c:v>5.34</c:v>
                </c:pt>
                <c:pt idx="1531">
                  <c:v>5.3509999999999991</c:v>
                </c:pt>
                <c:pt idx="1532">
                  <c:v>5.3629999999999995</c:v>
                </c:pt>
                <c:pt idx="1533">
                  <c:v>5.3739999999999988</c:v>
                </c:pt>
                <c:pt idx="1534">
                  <c:v>5.3850000000000016</c:v>
                </c:pt>
                <c:pt idx="1535">
                  <c:v>5.3969999999999985</c:v>
                </c:pt>
                <c:pt idx="1536">
                  <c:v>5.4080000000000013</c:v>
                </c:pt>
                <c:pt idx="1537">
                  <c:v>5.4190000000000005</c:v>
                </c:pt>
                <c:pt idx="1538">
                  <c:v>5.4310000000000009</c:v>
                </c:pt>
                <c:pt idx="1539">
                  <c:v>5.4420000000000002</c:v>
                </c:pt>
                <c:pt idx="1540">
                  <c:v>5.4529999999999994</c:v>
                </c:pt>
                <c:pt idx="1541">
                  <c:v>5.4649999999999999</c:v>
                </c:pt>
                <c:pt idx="1542">
                  <c:v>5.4759999999999991</c:v>
                </c:pt>
                <c:pt idx="1543">
                  <c:v>5.4869999999999983</c:v>
                </c:pt>
                <c:pt idx="1544">
                  <c:v>5.4989999999999988</c:v>
                </c:pt>
                <c:pt idx="1545">
                  <c:v>5.5100000000000016</c:v>
                </c:pt>
                <c:pt idx="1546">
                  <c:v>5.5210000000000008</c:v>
                </c:pt>
                <c:pt idx="1547">
                  <c:v>5.5330000000000013</c:v>
                </c:pt>
                <c:pt idx="1548">
                  <c:v>5.5440000000000005</c:v>
                </c:pt>
                <c:pt idx="1549">
                  <c:v>5.5549999999999997</c:v>
                </c:pt>
                <c:pt idx="1550">
                  <c:v>5.5670000000000002</c:v>
                </c:pt>
                <c:pt idx="1551">
                  <c:v>5.5779999999999994</c:v>
                </c:pt>
                <c:pt idx="1552">
                  <c:v>5.5889999999999986</c:v>
                </c:pt>
                <c:pt idx="1553">
                  <c:v>5.6009999999999991</c:v>
                </c:pt>
                <c:pt idx="1554">
                  <c:v>5.6119999999999983</c:v>
                </c:pt>
                <c:pt idx="1555">
                  <c:v>5.6230000000000011</c:v>
                </c:pt>
                <c:pt idx="1556">
                  <c:v>5.6350000000000016</c:v>
                </c:pt>
                <c:pt idx="1557">
                  <c:v>5.6460000000000008</c:v>
                </c:pt>
                <c:pt idx="1558">
                  <c:v>5.657</c:v>
                </c:pt>
                <c:pt idx="1559">
                  <c:v>5.6690000000000005</c:v>
                </c:pt>
                <c:pt idx="1560">
                  <c:v>5.68</c:v>
                </c:pt>
                <c:pt idx="1561">
                  <c:v>5.6909999999999989</c:v>
                </c:pt>
                <c:pt idx="1562">
                  <c:v>5.7029999999999994</c:v>
                </c:pt>
                <c:pt idx="1563">
                  <c:v>5.7139999999999986</c:v>
                </c:pt>
                <c:pt idx="1564">
                  <c:v>5.7250000000000014</c:v>
                </c:pt>
                <c:pt idx="1565">
                  <c:v>5.7369999999999983</c:v>
                </c:pt>
                <c:pt idx="1566">
                  <c:v>5.7480000000000011</c:v>
                </c:pt>
                <c:pt idx="1567">
                  <c:v>5.7590000000000003</c:v>
                </c:pt>
                <c:pt idx="1568">
                  <c:v>5.7710000000000008</c:v>
                </c:pt>
                <c:pt idx="1569">
                  <c:v>5.782</c:v>
                </c:pt>
                <c:pt idx="1570">
                  <c:v>5.7929999999999993</c:v>
                </c:pt>
                <c:pt idx="1571">
                  <c:v>5.8049999999999997</c:v>
                </c:pt>
                <c:pt idx="1572">
                  <c:v>5.8159999999999989</c:v>
                </c:pt>
                <c:pt idx="1573">
                  <c:v>5.8270000000000017</c:v>
                </c:pt>
                <c:pt idx="1574">
                  <c:v>5.8389999999999986</c:v>
                </c:pt>
                <c:pt idx="1575">
                  <c:v>5.8500000000000014</c:v>
                </c:pt>
                <c:pt idx="1576">
                  <c:v>5.8610000000000007</c:v>
                </c:pt>
                <c:pt idx="1577">
                  <c:v>5.8730000000000011</c:v>
                </c:pt>
                <c:pt idx="1578">
                  <c:v>5.8840000000000003</c:v>
                </c:pt>
                <c:pt idx="1579">
                  <c:v>5.8949999999999996</c:v>
                </c:pt>
                <c:pt idx="1580">
                  <c:v>5.907</c:v>
                </c:pt>
                <c:pt idx="1581">
                  <c:v>5.9179999999999993</c:v>
                </c:pt>
                <c:pt idx="1582">
                  <c:v>5.9289999999999985</c:v>
                </c:pt>
                <c:pt idx="1583">
                  <c:v>5.9409999999999989</c:v>
                </c:pt>
                <c:pt idx="1584">
                  <c:v>5.9520000000000017</c:v>
                </c:pt>
                <c:pt idx="1585">
                  <c:v>5.963000000000001</c:v>
                </c:pt>
                <c:pt idx="1586">
                  <c:v>5.9750000000000014</c:v>
                </c:pt>
                <c:pt idx="1587">
                  <c:v>5.9860000000000007</c:v>
                </c:pt>
                <c:pt idx="1588">
                  <c:v>5.9969999999999999</c:v>
                </c:pt>
                <c:pt idx="1589">
                  <c:v>6.0090000000000003</c:v>
                </c:pt>
                <c:pt idx="1590">
                  <c:v>6.02</c:v>
                </c:pt>
                <c:pt idx="1591">
                  <c:v>6.0309999999999988</c:v>
                </c:pt>
                <c:pt idx="1592">
                  <c:v>6.0429999999999993</c:v>
                </c:pt>
                <c:pt idx="1593">
                  <c:v>6.0539999999999985</c:v>
                </c:pt>
                <c:pt idx="1594">
                  <c:v>6.0650000000000013</c:v>
                </c:pt>
                <c:pt idx="1595">
                  <c:v>6.0770000000000017</c:v>
                </c:pt>
                <c:pt idx="1596">
                  <c:v>6.088000000000001</c:v>
                </c:pt>
                <c:pt idx="1597">
                  <c:v>6.0990000000000002</c:v>
                </c:pt>
                <c:pt idx="1598">
                  <c:v>6.1110000000000007</c:v>
                </c:pt>
                <c:pt idx="1599">
                  <c:v>6.1219999999999999</c:v>
                </c:pt>
                <c:pt idx="1600">
                  <c:v>6.1329999999999991</c:v>
                </c:pt>
                <c:pt idx="1601">
                  <c:v>6.1449999999999996</c:v>
                </c:pt>
                <c:pt idx="1602">
                  <c:v>6.1559999999999988</c:v>
                </c:pt>
                <c:pt idx="1603">
                  <c:v>6.1670000000000016</c:v>
                </c:pt>
                <c:pt idx="1604">
                  <c:v>6.1789999999999985</c:v>
                </c:pt>
                <c:pt idx="1605">
                  <c:v>6.1900000000000013</c:v>
                </c:pt>
                <c:pt idx="1606">
                  <c:v>6.2010000000000005</c:v>
                </c:pt>
                <c:pt idx="1607">
                  <c:v>6.213000000000001</c:v>
                </c:pt>
                <c:pt idx="1608">
                  <c:v>6.2240000000000002</c:v>
                </c:pt>
                <c:pt idx="1609">
                  <c:v>6.2349999999999994</c:v>
                </c:pt>
                <c:pt idx="1610">
                  <c:v>6.2469999999999999</c:v>
                </c:pt>
                <c:pt idx="1611">
                  <c:v>6.2579999999999991</c:v>
                </c:pt>
                <c:pt idx="1612">
                  <c:v>6.2689999999999984</c:v>
                </c:pt>
                <c:pt idx="1613">
                  <c:v>6.2809999999999988</c:v>
                </c:pt>
                <c:pt idx="1614">
                  <c:v>6.2920000000000016</c:v>
                </c:pt>
                <c:pt idx="1615">
                  <c:v>6.3030000000000008</c:v>
                </c:pt>
                <c:pt idx="1616">
                  <c:v>6.3150000000000013</c:v>
                </c:pt>
                <c:pt idx="1617">
                  <c:v>6.3260000000000005</c:v>
                </c:pt>
                <c:pt idx="1618">
                  <c:v>6.3369999999999997</c:v>
                </c:pt>
                <c:pt idx="1619">
                  <c:v>6.3490000000000002</c:v>
                </c:pt>
                <c:pt idx="1620">
                  <c:v>6.3599999999999994</c:v>
                </c:pt>
                <c:pt idx="1621">
                  <c:v>6.3709999999999987</c:v>
                </c:pt>
                <c:pt idx="1622">
                  <c:v>6.3829999999999991</c:v>
                </c:pt>
                <c:pt idx="1623">
                  <c:v>6.3939999999999984</c:v>
                </c:pt>
                <c:pt idx="1624">
                  <c:v>6.4050000000000011</c:v>
                </c:pt>
                <c:pt idx="1625">
                  <c:v>6.4170000000000016</c:v>
                </c:pt>
                <c:pt idx="1626">
                  <c:v>6.4280000000000008</c:v>
                </c:pt>
                <c:pt idx="1627">
                  <c:v>6.4390000000000001</c:v>
                </c:pt>
                <c:pt idx="1628">
                  <c:v>6.4510000000000005</c:v>
                </c:pt>
                <c:pt idx="1629">
                  <c:v>6.4619999999999997</c:v>
                </c:pt>
                <c:pt idx="1630">
                  <c:v>6.472999999999999</c:v>
                </c:pt>
                <c:pt idx="1631">
                  <c:v>6.4849999999999994</c:v>
                </c:pt>
                <c:pt idx="1632">
                  <c:v>6.4959999999999987</c:v>
                </c:pt>
                <c:pt idx="1633">
                  <c:v>6.5070000000000014</c:v>
                </c:pt>
                <c:pt idx="1634">
                  <c:v>6.5189999999999984</c:v>
                </c:pt>
                <c:pt idx="1635">
                  <c:v>6.5300000000000011</c:v>
                </c:pt>
                <c:pt idx="1636">
                  <c:v>6.5410000000000004</c:v>
                </c:pt>
                <c:pt idx="1637">
                  <c:v>6.5530000000000008</c:v>
                </c:pt>
                <c:pt idx="1638">
                  <c:v>6.5640000000000001</c:v>
                </c:pt>
                <c:pt idx="1639">
                  <c:v>6.5749999999999993</c:v>
                </c:pt>
                <c:pt idx="1640">
                  <c:v>6.5869999999999997</c:v>
                </c:pt>
                <c:pt idx="1641">
                  <c:v>6.597999999999999</c:v>
                </c:pt>
                <c:pt idx="1642">
                  <c:v>6.6090000000000018</c:v>
                </c:pt>
                <c:pt idx="1643">
                  <c:v>6.6209999999999987</c:v>
                </c:pt>
                <c:pt idx="1644">
                  <c:v>6.6320000000000014</c:v>
                </c:pt>
                <c:pt idx="1645">
                  <c:v>6.6430000000000007</c:v>
                </c:pt>
                <c:pt idx="1646">
                  <c:v>6.6550000000000011</c:v>
                </c:pt>
                <c:pt idx="1647">
                  <c:v>6.6660000000000004</c:v>
                </c:pt>
                <c:pt idx="1648">
                  <c:v>6.6769999999999996</c:v>
                </c:pt>
                <c:pt idx="1649">
                  <c:v>6.6890000000000001</c:v>
                </c:pt>
                <c:pt idx="1650">
                  <c:v>6.6999999999999993</c:v>
                </c:pt>
                <c:pt idx="1651">
                  <c:v>6.7109999999999985</c:v>
                </c:pt>
                <c:pt idx="1652">
                  <c:v>6.722999999999999</c:v>
                </c:pt>
                <c:pt idx="1653">
                  <c:v>6.7340000000000018</c:v>
                </c:pt>
                <c:pt idx="1654">
                  <c:v>6.745000000000001</c:v>
                </c:pt>
                <c:pt idx="1655">
                  <c:v>6.7570000000000014</c:v>
                </c:pt>
                <c:pt idx="1656">
                  <c:v>6.7680000000000007</c:v>
                </c:pt>
                <c:pt idx="1657">
                  <c:v>6.7789999999999999</c:v>
                </c:pt>
                <c:pt idx="1658">
                  <c:v>6.7910000000000004</c:v>
                </c:pt>
                <c:pt idx="1659">
                  <c:v>6.8019999999999996</c:v>
                </c:pt>
                <c:pt idx="1660">
                  <c:v>6.8129999999999988</c:v>
                </c:pt>
                <c:pt idx="1661">
                  <c:v>6.8249999999999993</c:v>
                </c:pt>
                <c:pt idx="1662">
                  <c:v>6.8359999999999985</c:v>
                </c:pt>
                <c:pt idx="1663">
                  <c:v>6.8470000000000013</c:v>
                </c:pt>
                <c:pt idx="1664">
                  <c:v>6.8590000000000018</c:v>
                </c:pt>
                <c:pt idx="1665">
                  <c:v>6.870000000000001</c:v>
                </c:pt>
                <c:pt idx="1666">
                  <c:v>6.8810000000000002</c:v>
                </c:pt>
                <c:pt idx="1667">
                  <c:v>6.8930000000000007</c:v>
                </c:pt>
                <c:pt idx="1668">
                  <c:v>6.9039999999999999</c:v>
                </c:pt>
                <c:pt idx="1669">
                  <c:v>6.9149999999999991</c:v>
                </c:pt>
                <c:pt idx="1670">
                  <c:v>6.9269999999999996</c:v>
                </c:pt>
                <c:pt idx="1671">
                  <c:v>6.9379999999999988</c:v>
                </c:pt>
                <c:pt idx="1672">
                  <c:v>6.9490000000000016</c:v>
                </c:pt>
                <c:pt idx="1673">
                  <c:v>6.9609999999999985</c:v>
                </c:pt>
                <c:pt idx="1674">
                  <c:v>6.9720000000000013</c:v>
                </c:pt>
                <c:pt idx="1675">
                  <c:v>6.9830000000000005</c:v>
                </c:pt>
                <c:pt idx="1676">
                  <c:v>6.995000000000001</c:v>
                </c:pt>
                <c:pt idx="1677">
                  <c:v>7.0060000000000002</c:v>
                </c:pt>
                <c:pt idx="1678">
                  <c:v>7.0169999999999995</c:v>
                </c:pt>
                <c:pt idx="1679">
                  <c:v>7.0289999999999999</c:v>
                </c:pt>
                <c:pt idx="1680">
                  <c:v>7.0399999999999991</c:v>
                </c:pt>
                <c:pt idx="1681">
                  <c:v>7.0509999999999984</c:v>
                </c:pt>
                <c:pt idx="1682">
                  <c:v>7.0629999999999988</c:v>
                </c:pt>
                <c:pt idx="1683">
                  <c:v>7.0740000000000016</c:v>
                </c:pt>
                <c:pt idx="1684">
                  <c:v>7.0850000000000009</c:v>
                </c:pt>
                <c:pt idx="1685">
                  <c:v>7.0970000000000013</c:v>
                </c:pt>
                <c:pt idx="1686">
                  <c:v>7.1080000000000005</c:v>
                </c:pt>
                <c:pt idx="1687">
                  <c:v>7.1189999999999998</c:v>
                </c:pt>
                <c:pt idx="1688">
                  <c:v>7.1310000000000002</c:v>
                </c:pt>
                <c:pt idx="1689">
                  <c:v>7.1419999999999995</c:v>
                </c:pt>
                <c:pt idx="1690">
                  <c:v>7.1529999999999987</c:v>
                </c:pt>
                <c:pt idx="1691">
                  <c:v>7.1649999999999991</c:v>
                </c:pt>
                <c:pt idx="1692">
                  <c:v>7.1759999999999984</c:v>
                </c:pt>
                <c:pt idx="1693">
                  <c:v>7.1870000000000012</c:v>
                </c:pt>
                <c:pt idx="1694">
                  <c:v>7.1990000000000016</c:v>
                </c:pt>
                <c:pt idx="1695">
                  <c:v>7.2100000000000009</c:v>
                </c:pt>
                <c:pt idx="1696">
                  <c:v>7.2210000000000001</c:v>
                </c:pt>
                <c:pt idx="1697">
                  <c:v>7.2330000000000005</c:v>
                </c:pt>
                <c:pt idx="1698">
                  <c:v>7.2439999999999998</c:v>
                </c:pt>
                <c:pt idx="1699">
                  <c:v>7.254999999999999</c:v>
                </c:pt>
                <c:pt idx="1700">
                  <c:v>7.2669999999999995</c:v>
                </c:pt>
                <c:pt idx="1701">
                  <c:v>7.2779999999999987</c:v>
                </c:pt>
                <c:pt idx="1702">
                  <c:v>7.2890000000000015</c:v>
                </c:pt>
                <c:pt idx="1703">
                  <c:v>7.3009999999999984</c:v>
                </c:pt>
                <c:pt idx="1704">
                  <c:v>7.3120000000000012</c:v>
                </c:pt>
                <c:pt idx="1705">
                  <c:v>7.3230000000000004</c:v>
                </c:pt>
                <c:pt idx="1706">
                  <c:v>7.3350000000000009</c:v>
                </c:pt>
                <c:pt idx="1707">
                  <c:v>7.3460000000000001</c:v>
                </c:pt>
                <c:pt idx="1708">
                  <c:v>7.3569999999999993</c:v>
                </c:pt>
                <c:pt idx="1709">
                  <c:v>7.3689999999999998</c:v>
                </c:pt>
                <c:pt idx="1710">
                  <c:v>7.379999999999999</c:v>
                </c:pt>
                <c:pt idx="1711">
                  <c:v>7.3909999999999982</c:v>
                </c:pt>
                <c:pt idx="1712">
                  <c:v>7.4029999999999987</c:v>
                </c:pt>
                <c:pt idx="1713">
                  <c:v>7.4140000000000015</c:v>
                </c:pt>
                <c:pt idx="1714">
                  <c:v>7.4250000000000007</c:v>
                </c:pt>
                <c:pt idx="1715">
                  <c:v>7.4370000000000012</c:v>
                </c:pt>
                <c:pt idx="1716">
                  <c:v>7.4480000000000004</c:v>
                </c:pt>
                <c:pt idx="1717">
                  <c:v>7.4589999999999996</c:v>
                </c:pt>
                <c:pt idx="1718">
                  <c:v>7.4710000000000001</c:v>
                </c:pt>
                <c:pt idx="1719">
                  <c:v>7.4819999999999993</c:v>
                </c:pt>
                <c:pt idx="1720">
                  <c:v>7.4929999999999986</c:v>
                </c:pt>
                <c:pt idx="1721">
                  <c:v>7.504999999999999</c:v>
                </c:pt>
                <c:pt idx="1722">
                  <c:v>7.5159999999999982</c:v>
                </c:pt>
                <c:pt idx="1723">
                  <c:v>7.527000000000001</c:v>
                </c:pt>
                <c:pt idx="1724">
                  <c:v>7.5390000000000015</c:v>
                </c:pt>
                <c:pt idx="1725">
                  <c:v>7.5500000000000007</c:v>
                </c:pt>
                <c:pt idx="1726">
                  <c:v>7.5609999999999999</c:v>
                </c:pt>
                <c:pt idx="1727">
                  <c:v>7.5730000000000004</c:v>
                </c:pt>
                <c:pt idx="1728">
                  <c:v>7.5839999999999996</c:v>
                </c:pt>
                <c:pt idx="1729">
                  <c:v>7.5949999999999989</c:v>
                </c:pt>
                <c:pt idx="1730">
                  <c:v>7.6069999999999993</c:v>
                </c:pt>
                <c:pt idx="1731">
                  <c:v>7.6179999999999986</c:v>
                </c:pt>
                <c:pt idx="1732">
                  <c:v>7.6290000000000013</c:v>
                </c:pt>
                <c:pt idx="1733">
                  <c:v>7.6409999999999982</c:v>
                </c:pt>
                <c:pt idx="1734">
                  <c:v>7.652000000000001</c:v>
                </c:pt>
                <c:pt idx="1735">
                  <c:v>7.6630000000000003</c:v>
                </c:pt>
                <c:pt idx="1736">
                  <c:v>7.6750000000000007</c:v>
                </c:pt>
                <c:pt idx="1737">
                  <c:v>7.6859999999999999</c:v>
                </c:pt>
                <c:pt idx="1738">
                  <c:v>7.6969999999999992</c:v>
                </c:pt>
                <c:pt idx="1739">
                  <c:v>7.7089999999999996</c:v>
                </c:pt>
                <c:pt idx="1740">
                  <c:v>7.7199999999999989</c:v>
                </c:pt>
                <c:pt idx="1741">
                  <c:v>7.7310000000000016</c:v>
                </c:pt>
                <c:pt idx="1742">
                  <c:v>7.7429999999999986</c:v>
                </c:pt>
                <c:pt idx="1743">
                  <c:v>7.7540000000000013</c:v>
                </c:pt>
                <c:pt idx="1744">
                  <c:v>7.7650000000000006</c:v>
                </c:pt>
                <c:pt idx="1745">
                  <c:v>7.777000000000001</c:v>
                </c:pt>
                <c:pt idx="1746">
                  <c:v>7.7880000000000003</c:v>
                </c:pt>
                <c:pt idx="1747">
                  <c:v>7.7989999999999995</c:v>
                </c:pt>
                <c:pt idx="1748">
                  <c:v>7.8109999999999999</c:v>
                </c:pt>
                <c:pt idx="1749">
                  <c:v>7.8219999999999992</c:v>
                </c:pt>
                <c:pt idx="1750">
                  <c:v>7.8329999999999984</c:v>
                </c:pt>
                <c:pt idx="1751">
                  <c:v>7.8449999999999989</c:v>
                </c:pt>
                <c:pt idx="1752">
                  <c:v>7.8560000000000016</c:v>
                </c:pt>
                <c:pt idx="1753">
                  <c:v>7.8670000000000009</c:v>
                </c:pt>
                <c:pt idx="1754">
                  <c:v>7.8790000000000013</c:v>
                </c:pt>
                <c:pt idx="1755">
                  <c:v>7.8900000000000006</c:v>
                </c:pt>
                <c:pt idx="1756">
                  <c:v>7.9009999999999998</c:v>
                </c:pt>
                <c:pt idx="1757">
                  <c:v>7.9130000000000003</c:v>
                </c:pt>
                <c:pt idx="1758">
                  <c:v>7.9239999999999995</c:v>
                </c:pt>
                <c:pt idx="1759">
                  <c:v>7.9349999999999987</c:v>
                </c:pt>
                <c:pt idx="1760">
                  <c:v>7.9469999999999992</c:v>
                </c:pt>
                <c:pt idx="1761">
                  <c:v>7.9579999999999984</c:v>
                </c:pt>
                <c:pt idx="1762">
                  <c:v>7.9690000000000012</c:v>
                </c:pt>
                <c:pt idx="1763">
                  <c:v>7.9810000000000016</c:v>
                </c:pt>
                <c:pt idx="1764">
                  <c:v>7.9920000000000009</c:v>
                </c:pt>
                <c:pt idx="1765">
                  <c:v>8.0030000000000001</c:v>
                </c:pt>
                <c:pt idx="1766">
                  <c:v>8.0150000000000006</c:v>
                </c:pt>
                <c:pt idx="1767">
                  <c:v>8.0259999999999998</c:v>
                </c:pt>
                <c:pt idx="1768">
                  <c:v>8.036999999999999</c:v>
                </c:pt>
                <c:pt idx="1769">
                  <c:v>8.0489999999999995</c:v>
                </c:pt>
                <c:pt idx="1770">
                  <c:v>8.0599999999999987</c:v>
                </c:pt>
                <c:pt idx="1771">
                  <c:v>8.0710000000000015</c:v>
                </c:pt>
                <c:pt idx="1772">
                  <c:v>8.0829999999999984</c:v>
                </c:pt>
                <c:pt idx="1773">
                  <c:v>8.0940000000000012</c:v>
                </c:pt>
                <c:pt idx="1774">
                  <c:v>8.1050000000000004</c:v>
                </c:pt>
                <c:pt idx="1775">
                  <c:v>8.1170000000000009</c:v>
                </c:pt>
                <c:pt idx="1776">
                  <c:v>8.1280000000000001</c:v>
                </c:pt>
                <c:pt idx="1777">
                  <c:v>8.1389999999999993</c:v>
                </c:pt>
                <c:pt idx="1778">
                  <c:v>8.1509999999999998</c:v>
                </c:pt>
                <c:pt idx="1779">
                  <c:v>8.161999999999999</c:v>
                </c:pt>
                <c:pt idx="1780">
                  <c:v>8.1729999999999983</c:v>
                </c:pt>
                <c:pt idx="1781">
                  <c:v>8.1849999999999987</c:v>
                </c:pt>
                <c:pt idx="1782">
                  <c:v>8.1960000000000015</c:v>
                </c:pt>
                <c:pt idx="1783">
                  <c:v>8.2070000000000007</c:v>
                </c:pt>
                <c:pt idx="1784">
                  <c:v>8.2190000000000012</c:v>
                </c:pt>
                <c:pt idx="1785">
                  <c:v>8.23</c:v>
                </c:pt>
                <c:pt idx="1786">
                  <c:v>8.2409999999999997</c:v>
                </c:pt>
                <c:pt idx="1787">
                  <c:v>8.2530000000000001</c:v>
                </c:pt>
                <c:pt idx="1788">
                  <c:v>8.2639999999999993</c:v>
                </c:pt>
                <c:pt idx="1789">
                  <c:v>8.2749999999999986</c:v>
                </c:pt>
                <c:pt idx="1790">
                  <c:v>8.286999999999999</c:v>
                </c:pt>
                <c:pt idx="1791">
                  <c:v>8.2979999999999983</c:v>
                </c:pt>
                <c:pt idx="1792">
                  <c:v>8.3090000000000011</c:v>
                </c:pt>
                <c:pt idx="1793">
                  <c:v>8.3210000000000015</c:v>
                </c:pt>
                <c:pt idx="1794">
                  <c:v>8.3320000000000007</c:v>
                </c:pt>
                <c:pt idx="1795">
                  <c:v>8.343</c:v>
                </c:pt>
                <c:pt idx="1796">
                  <c:v>8.3550000000000004</c:v>
                </c:pt>
                <c:pt idx="1797">
                  <c:v>8.3659999999999997</c:v>
                </c:pt>
                <c:pt idx="1798">
                  <c:v>8.3769999999999989</c:v>
                </c:pt>
                <c:pt idx="1799">
                  <c:v>8.3889999999999993</c:v>
                </c:pt>
                <c:pt idx="1800">
                  <c:v>8.3999999999999986</c:v>
                </c:pt>
                <c:pt idx="1801">
                  <c:v>8.4110000000000014</c:v>
                </c:pt>
                <c:pt idx="1802">
                  <c:v>8.4229999999999983</c:v>
                </c:pt>
                <c:pt idx="1803">
                  <c:v>8.4340000000000011</c:v>
                </c:pt>
                <c:pt idx="1804">
                  <c:v>8.4450000000000003</c:v>
                </c:pt>
                <c:pt idx="1805">
                  <c:v>8.4570000000000007</c:v>
                </c:pt>
                <c:pt idx="1806">
                  <c:v>8.468</c:v>
                </c:pt>
                <c:pt idx="1807">
                  <c:v>8.4789999999999992</c:v>
                </c:pt>
                <c:pt idx="1808">
                  <c:v>8.4909999999999997</c:v>
                </c:pt>
                <c:pt idx="1809">
                  <c:v>8.5019999999999989</c:v>
                </c:pt>
                <c:pt idx="1810">
                  <c:v>8.5130000000000017</c:v>
                </c:pt>
                <c:pt idx="1811">
                  <c:v>8.5249999999999986</c:v>
                </c:pt>
                <c:pt idx="1812">
                  <c:v>8.5360000000000014</c:v>
                </c:pt>
                <c:pt idx="1813">
                  <c:v>8.5470000000000006</c:v>
                </c:pt>
                <c:pt idx="1814">
                  <c:v>8.5590000000000011</c:v>
                </c:pt>
                <c:pt idx="1815">
                  <c:v>8.57</c:v>
                </c:pt>
                <c:pt idx="1816">
                  <c:v>8.5809999999999995</c:v>
                </c:pt>
                <c:pt idx="1817">
                  <c:v>8.593</c:v>
                </c:pt>
                <c:pt idx="1818">
                  <c:v>8.6039999999999992</c:v>
                </c:pt>
                <c:pt idx="1819">
                  <c:v>8.6149999999999984</c:v>
                </c:pt>
                <c:pt idx="1820">
                  <c:v>8.6269999999999989</c:v>
                </c:pt>
                <c:pt idx="1821">
                  <c:v>8.6380000000000017</c:v>
                </c:pt>
                <c:pt idx="1822">
                  <c:v>8.6490000000000009</c:v>
                </c:pt>
                <c:pt idx="1823">
                  <c:v>8.6610000000000014</c:v>
                </c:pt>
                <c:pt idx="1824">
                  <c:v>8.6720000000000006</c:v>
                </c:pt>
                <c:pt idx="1825">
                  <c:v>8.6829999999999998</c:v>
                </c:pt>
                <c:pt idx="1826">
                  <c:v>8.6950000000000003</c:v>
                </c:pt>
                <c:pt idx="1827">
                  <c:v>8.7059999999999995</c:v>
                </c:pt>
                <c:pt idx="1828">
                  <c:v>8.7169999999999987</c:v>
                </c:pt>
                <c:pt idx="1829">
                  <c:v>8.7289999999999992</c:v>
                </c:pt>
                <c:pt idx="1830">
                  <c:v>8.7399999999999984</c:v>
                </c:pt>
                <c:pt idx="1831">
                  <c:v>8.7510000000000012</c:v>
                </c:pt>
                <c:pt idx="1832">
                  <c:v>8.7630000000000017</c:v>
                </c:pt>
                <c:pt idx="1833">
                  <c:v>8.7740000000000009</c:v>
                </c:pt>
                <c:pt idx="1834">
                  <c:v>8.7850000000000001</c:v>
                </c:pt>
                <c:pt idx="1835">
                  <c:v>8.7970000000000006</c:v>
                </c:pt>
                <c:pt idx="1836">
                  <c:v>8.8079999999999998</c:v>
                </c:pt>
                <c:pt idx="1837">
                  <c:v>8.8189999999999991</c:v>
                </c:pt>
                <c:pt idx="1838">
                  <c:v>8.8309999999999995</c:v>
                </c:pt>
                <c:pt idx="1839">
                  <c:v>8.8419999999999987</c:v>
                </c:pt>
                <c:pt idx="1840">
                  <c:v>8.8530000000000015</c:v>
                </c:pt>
                <c:pt idx="1841">
                  <c:v>8.8649999999999984</c:v>
                </c:pt>
                <c:pt idx="1842">
                  <c:v>8.8760000000000012</c:v>
                </c:pt>
                <c:pt idx="1843">
                  <c:v>8.8870000000000005</c:v>
                </c:pt>
                <c:pt idx="1844">
                  <c:v>8.8990000000000009</c:v>
                </c:pt>
                <c:pt idx="1845">
                  <c:v>8.91</c:v>
                </c:pt>
                <c:pt idx="1846">
                  <c:v>8.9209999999999994</c:v>
                </c:pt>
                <c:pt idx="1847">
                  <c:v>8.9329999999999998</c:v>
                </c:pt>
                <c:pt idx="1848">
                  <c:v>8.9439999999999991</c:v>
                </c:pt>
                <c:pt idx="1849">
                  <c:v>8.9549999999999983</c:v>
                </c:pt>
                <c:pt idx="1850">
                  <c:v>8.9669999999999987</c:v>
                </c:pt>
                <c:pt idx="1851">
                  <c:v>8.9780000000000015</c:v>
                </c:pt>
                <c:pt idx="1852">
                  <c:v>8.9890000000000008</c:v>
                </c:pt>
                <c:pt idx="1853">
                  <c:v>9.0010000000000012</c:v>
                </c:pt>
                <c:pt idx="1854">
                  <c:v>9.0120000000000005</c:v>
                </c:pt>
                <c:pt idx="1855">
                  <c:v>9.0229999999999997</c:v>
                </c:pt>
                <c:pt idx="1856">
                  <c:v>9.0350000000000001</c:v>
                </c:pt>
                <c:pt idx="1857">
                  <c:v>9.0459999999999994</c:v>
                </c:pt>
                <c:pt idx="1858">
                  <c:v>9.0569999999999986</c:v>
                </c:pt>
                <c:pt idx="1859">
                  <c:v>9.0689999999999991</c:v>
                </c:pt>
                <c:pt idx="1860">
                  <c:v>9.0799999999999983</c:v>
                </c:pt>
                <c:pt idx="1861">
                  <c:v>9.0910000000000011</c:v>
                </c:pt>
                <c:pt idx="1862">
                  <c:v>9.1030000000000015</c:v>
                </c:pt>
                <c:pt idx="1863">
                  <c:v>9.1140000000000008</c:v>
                </c:pt>
                <c:pt idx="1864">
                  <c:v>9.125</c:v>
                </c:pt>
                <c:pt idx="1865">
                  <c:v>9.1370000000000005</c:v>
                </c:pt>
                <c:pt idx="1866">
                  <c:v>9.1479999999999997</c:v>
                </c:pt>
                <c:pt idx="1867">
                  <c:v>9.1589999999999989</c:v>
                </c:pt>
                <c:pt idx="1868">
                  <c:v>9.1709999999999994</c:v>
                </c:pt>
                <c:pt idx="1869">
                  <c:v>9.1819999999999986</c:v>
                </c:pt>
                <c:pt idx="1870">
                  <c:v>9.1930000000000014</c:v>
                </c:pt>
                <c:pt idx="1871">
                  <c:v>9.2049999999999983</c:v>
                </c:pt>
                <c:pt idx="1872">
                  <c:v>9.2160000000000011</c:v>
                </c:pt>
                <c:pt idx="1873">
                  <c:v>9.2270000000000003</c:v>
                </c:pt>
                <c:pt idx="1874">
                  <c:v>9.2390000000000008</c:v>
                </c:pt>
                <c:pt idx="1875">
                  <c:v>9.25</c:v>
                </c:pt>
                <c:pt idx="1876">
                  <c:v>9.2609999999999992</c:v>
                </c:pt>
                <c:pt idx="1877">
                  <c:v>9.2729999999999997</c:v>
                </c:pt>
                <c:pt idx="1878">
                  <c:v>9.2839999999999989</c:v>
                </c:pt>
                <c:pt idx="1879">
                  <c:v>9.2950000000000017</c:v>
                </c:pt>
                <c:pt idx="1880">
                  <c:v>9.3069999999999986</c:v>
                </c:pt>
                <c:pt idx="1881">
                  <c:v>9.3180000000000014</c:v>
                </c:pt>
                <c:pt idx="1882">
                  <c:v>9.3290000000000006</c:v>
                </c:pt>
                <c:pt idx="1883">
                  <c:v>9.3410000000000011</c:v>
                </c:pt>
                <c:pt idx="1884">
                  <c:v>9.3520000000000003</c:v>
                </c:pt>
                <c:pt idx="1885">
                  <c:v>9.3629999999999995</c:v>
                </c:pt>
                <c:pt idx="1886">
                  <c:v>9.375</c:v>
                </c:pt>
                <c:pt idx="1887">
                  <c:v>9.3859999999999992</c:v>
                </c:pt>
                <c:pt idx="1888">
                  <c:v>9.3969999999999985</c:v>
                </c:pt>
                <c:pt idx="1889">
                  <c:v>9.4089999999999989</c:v>
                </c:pt>
                <c:pt idx="1890">
                  <c:v>9.4200000000000017</c:v>
                </c:pt>
                <c:pt idx="1891">
                  <c:v>9.4310000000000009</c:v>
                </c:pt>
                <c:pt idx="1892">
                  <c:v>9.4430000000000014</c:v>
                </c:pt>
                <c:pt idx="1893">
                  <c:v>9.4540000000000006</c:v>
                </c:pt>
                <c:pt idx="1894">
                  <c:v>9.4649999999999999</c:v>
                </c:pt>
                <c:pt idx="1895">
                  <c:v>9.4770000000000003</c:v>
                </c:pt>
                <c:pt idx="1896">
                  <c:v>9.4879999999999995</c:v>
                </c:pt>
                <c:pt idx="1897">
                  <c:v>9.4989999999999988</c:v>
                </c:pt>
                <c:pt idx="1898">
                  <c:v>9.5109999999999992</c:v>
                </c:pt>
                <c:pt idx="1899">
                  <c:v>9.5219999999999985</c:v>
                </c:pt>
                <c:pt idx="1900">
                  <c:v>9.5330000000000013</c:v>
                </c:pt>
                <c:pt idx="1901">
                  <c:v>9.5450000000000017</c:v>
                </c:pt>
                <c:pt idx="1902">
                  <c:v>9.5560000000000009</c:v>
                </c:pt>
                <c:pt idx="1903">
                  <c:v>9.5670000000000002</c:v>
                </c:pt>
                <c:pt idx="1904">
                  <c:v>9.5790000000000006</c:v>
                </c:pt>
                <c:pt idx="1905">
                  <c:v>9.59</c:v>
                </c:pt>
                <c:pt idx="1906">
                  <c:v>9.6009999999999991</c:v>
                </c:pt>
                <c:pt idx="1907">
                  <c:v>9.6129999999999995</c:v>
                </c:pt>
                <c:pt idx="1908">
                  <c:v>9.6239999999999988</c:v>
                </c:pt>
                <c:pt idx="1909">
                  <c:v>9.6350000000000016</c:v>
                </c:pt>
                <c:pt idx="1910">
                  <c:v>9.6469999999999985</c:v>
                </c:pt>
                <c:pt idx="1911">
                  <c:v>9.6580000000000013</c:v>
                </c:pt>
                <c:pt idx="1912">
                  <c:v>9.6690000000000005</c:v>
                </c:pt>
                <c:pt idx="1913">
                  <c:v>9.6810000000000009</c:v>
                </c:pt>
                <c:pt idx="1914">
                  <c:v>9.6920000000000002</c:v>
                </c:pt>
                <c:pt idx="1915">
                  <c:v>9.7029999999999994</c:v>
                </c:pt>
                <c:pt idx="1916">
                  <c:v>9.7149999999999999</c:v>
                </c:pt>
                <c:pt idx="1917">
                  <c:v>9.7259999999999991</c:v>
                </c:pt>
                <c:pt idx="1918">
                  <c:v>9.7369999999999983</c:v>
                </c:pt>
                <c:pt idx="1919">
                  <c:v>9.7489999999999988</c:v>
                </c:pt>
                <c:pt idx="1920">
                  <c:v>9.7600000000000016</c:v>
                </c:pt>
                <c:pt idx="1921">
                  <c:v>9.7710000000000008</c:v>
                </c:pt>
                <c:pt idx="1922">
                  <c:v>9.7830000000000013</c:v>
                </c:pt>
                <c:pt idx="1923">
                  <c:v>9.7940000000000005</c:v>
                </c:pt>
                <c:pt idx="1924">
                  <c:v>9.8049999999999997</c:v>
                </c:pt>
                <c:pt idx="1925">
                  <c:v>9.8170000000000002</c:v>
                </c:pt>
                <c:pt idx="1926">
                  <c:v>9.8279999999999994</c:v>
                </c:pt>
                <c:pt idx="1927">
                  <c:v>9.8389999999999986</c:v>
                </c:pt>
                <c:pt idx="1928">
                  <c:v>9.8509999999999991</c:v>
                </c:pt>
                <c:pt idx="1929">
                  <c:v>9.8619999999999983</c:v>
                </c:pt>
                <c:pt idx="1930">
                  <c:v>9.8730000000000011</c:v>
                </c:pt>
                <c:pt idx="1931">
                  <c:v>9.8850000000000016</c:v>
                </c:pt>
                <c:pt idx="1932">
                  <c:v>9.8960000000000008</c:v>
                </c:pt>
                <c:pt idx="1933">
                  <c:v>9.907</c:v>
                </c:pt>
                <c:pt idx="1934">
                  <c:v>9.9190000000000005</c:v>
                </c:pt>
                <c:pt idx="1935">
                  <c:v>9.93</c:v>
                </c:pt>
                <c:pt idx="1936">
                  <c:v>9.9409999999999989</c:v>
                </c:pt>
                <c:pt idx="1937">
                  <c:v>9.9529999999999994</c:v>
                </c:pt>
                <c:pt idx="1938">
                  <c:v>9.9639999999999986</c:v>
                </c:pt>
                <c:pt idx="1939">
                  <c:v>9.9750000000000014</c:v>
                </c:pt>
                <c:pt idx="1940">
                  <c:v>9.9869999999999983</c:v>
                </c:pt>
                <c:pt idx="1941">
                  <c:v>9.9980000000000011</c:v>
                </c:pt>
                <c:pt idx="1942">
                  <c:v>10.009</c:v>
                </c:pt>
                <c:pt idx="1943">
                  <c:v>10.021000000000001</c:v>
                </c:pt>
                <c:pt idx="1944">
                  <c:v>10.032</c:v>
                </c:pt>
                <c:pt idx="1945">
                  <c:v>10.042999999999999</c:v>
                </c:pt>
                <c:pt idx="1946">
                  <c:v>10.055</c:v>
                </c:pt>
                <c:pt idx="1947">
                  <c:v>10.065999999999999</c:v>
                </c:pt>
                <c:pt idx="1948">
                  <c:v>10.077000000000002</c:v>
                </c:pt>
                <c:pt idx="1949">
                  <c:v>10.088999999999999</c:v>
                </c:pt>
                <c:pt idx="1950">
                  <c:v>10.100000000000001</c:v>
                </c:pt>
                <c:pt idx="1951">
                  <c:v>10.111000000000001</c:v>
                </c:pt>
                <c:pt idx="1952">
                  <c:v>10.123000000000001</c:v>
                </c:pt>
                <c:pt idx="1953">
                  <c:v>10.134</c:v>
                </c:pt>
                <c:pt idx="1954">
                  <c:v>10.145</c:v>
                </c:pt>
                <c:pt idx="1955">
                  <c:v>10.157</c:v>
                </c:pt>
                <c:pt idx="1956">
                  <c:v>10.167999999999999</c:v>
                </c:pt>
                <c:pt idx="1957">
                  <c:v>10.178999999999998</c:v>
                </c:pt>
                <c:pt idx="1958">
                  <c:v>10.190999999999999</c:v>
                </c:pt>
                <c:pt idx="1959">
                  <c:v>10.202000000000002</c:v>
                </c:pt>
                <c:pt idx="1960">
                  <c:v>10.213000000000001</c:v>
                </c:pt>
                <c:pt idx="1961">
                  <c:v>10.225000000000001</c:v>
                </c:pt>
                <c:pt idx="1962">
                  <c:v>10.236000000000001</c:v>
                </c:pt>
                <c:pt idx="1963">
                  <c:v>10.247</c:v>
                </c:pt>
                <c:pt idx="1964">
                  <c:v>10.259</c:v>
                </c:pt>
                <c:pt idx="1965">
                  <c:v>10.27</c:v>
                </c:pt>
                <c:pt idx="1966">
                  <c:v>10.280999999999999</c:v>
                </c:pt>
                <c:pt idx="1967">
                  <c:v>10.292999999999999</c:v>
                </c:pt>
                <c:pt idx="1968">
                  <c:v>10.303999999999998</c:v>
                </c:pt>
                <c:pt idx="1969">
                  <c:v>10.315000000000001</c:v>
                </c:pt>
                <c:pt idx="1970">
                  <c:v>10.327000000000002</c:v>
                </c:pt>
                <c:pt idx="1971">
                  <c:v>10.338000000000001</c:v>
                </c:pt>
                <c:pt idx="1972">
                  <c:v>10.349</c:v>
                </c:pt>
                <c:pt idx="1973">
                  <c:v>10.361000000000001</c:v>
                </c:pt>
                <c:pt idx="1974">
                  <c:v>10.372</c:v>
                </c:pt>
                <c:pt idx="1975">
                  <c:v>10.382999999999999</c:v>
                </c:pt>
                <c:pt idx="1976">
                  <c:v>10.395</c:v>
                </c:pt>
                <c:pt idx="1977">
                  <c:v>10.405999999999999</c:v>
                </c:pt>
                <c:pt idx="1978">
                  <c:v>10.417000000000002</c:v>
                </c:pt>
                <c:pt idx="1979">
                  <c:v>10.428999999999998</c:v>
                </c:pt>
                <c:pt idx="1980">
                  <c:v>10.440000000000001</c:v>
                </c:pt>
                <c:pt idx="1981">
                  <c:v>10.451000000000001</c:v>
                </c:pt>
                <c:pt idx="1982">
                  <c:v>10.463000000000001</c:v>
                </c:pt>
                <c:pt idx="1983">
                  <c:v>10.474</c:v>
                </c:pt>
                <c:pt idx="1984">
                  <c:v>10.484999999999999</c:v>
                </c:pt>
                <c:pt idx="1985">
                  <c:v>10.497</c:v>
                </c:pt>
                <c:pt idx="1986">
                  <c:v>10.507999999999999</c:v>
                </c:pt>
                <c:pt idx="1987">
                  <c:v>10.518999999999998</c:v>
                </c:pt>
                <c:pt idx="1988">
                  <c:v>10.530999999999999</c:v>
                </c:pt>
                <c:pt idx="1989">
                  <c:v>10.542000000000002</c:v>
                </c:pt>
                <c:pt idx="1990">
                  <c:v>10.553000000000001</c:v>
                </c:pt>
                <c:pt idx="1991">
                  <c:v>10.565000000000001</c:v>
                </c:pt>
                <c:pt idx="1992">
                  <c:v>10.576000000000001</c:v>
                </c:pt>
                <c:pt idx="1993">
                  <c:v>10.587</c:v>
                </c:pt>
                <c:pt idx="1994">
                  <c:v>10.599</c:v>
                </c:pt>
                <c:pt idx="1995">
                  <c:v>10.61</c:v>
                </c:pt>
                <c:pt idx="1996">
                  <c:v>10.620999999999999</c:v>
                </c:pt>
                <c:pt idx="1997">
                  <c:v>10.632999999999999</c:v>
                </c:pt>
                <c:pt idx="1998">
                  <c:v>10.643999999999998</c:v>
                </c:pt>
                <c:pt idx="1999">
                  <c:v>10.655000000000001</c:v>
                </c:pt>
                <c:pt idx="2000">
                  <c:v>10.667000000000002</c:v>
                </c:pt>
                <c:pt idx="2001">
                  <c:v>10.678000000000001</c:v>
                </c:pt>
                <c:pt idx="2002">
                  <c:v>10.689</c:v>
                </c:pt>
                <c:pt idx="2003">
                  <c:v>10.701000000000001</c:v>
                </c:pt>
                <c:pt idx="2004">
                  <c:v>10.712</c:v>
                </c:pt>
                <c:pt idx="2005">
                  <c:v>10.722999999999999</c:v>
                </c:pt>
                <c:pt idx="2006">
                  <c:v>10.734999999999999</c:v>
                </c:pt>
                <c:pt idx="2007">
                  <c:v>10.745999999999999</c:v>
                </c:pt>
                <c:pt idx="2008">
                  <c:v>10.757000000000001</c:v>
                </c:pt>
                <c:pt idx="2009">
                  <c:v>10.768999999999998</c:v>
                </c:pt>
                <c:pt idx="2010">
                  <c:v>10.780000000000001</c:v>
                </c:pt>
                <c:pt idx="2011">
                  <c:v>10.791</c:v>
                </c:pt>
                <c:pt idx="2012">
                  <c:v>10.803000000000001</c:v>
                </c:pt>
                <c:pt idx="2013">
                  <c:v>10.814</c:v>
                </c:pt>
                <c:pt idx="2014">
                  <c:v>10.824999999999999</c:v>
                </c:pt>
                <c:pt idx="2015">
                  <c:v>10.837</c:v>
                </c:pt>
                <c:pt idx="2016">
                  <c:v>10.847999999999999</c:v>
                </c:pt>
                <c:pt idx="2017">
                  <c:v>10.859000000000002</c:v>
                </c:pt>
                <c:pt idx="2018">
                  <c:v>10.870999999999999</c:v>
                </c:pt>
                <c:pt idx="2019">
                  <c:v>10.882000000000001</c:v>
                </c:pt>
                <c:pt idx="2020">
                  <c:v>10.893000000000001</c:v>
                </c:pt>
                <c:pt idx="2021">
                  <c:v>10.905000000000001</c:v>
                </c:pt>
                <c:pt idx="2022">
                  <c:v>10.916</c:v>
                </c:pt>
                <c:pt idx="2023">
                  <c:v>10.927</c:v>
                </c:pt>
                <c:pt idx="2024">
                  <c:v>10.939</c:v>
                </c:pt>
                <c:pt idx="2025">
                  <c:v>10.95</c:v>
                </c:pt>
                <c:pt idx="2026">
                  <c:v>10.960999999999999</c:v>
                </c:pt>
                <c:pt idx="2027">
                  <c:v>10.972999999999999</c:v>
                </c:pt>
                <c:pt idx="2028">
                  <c:v>10.984000000000002</c:v>
                </c:pt>
                <c:pt idx="2029">
                  <c:v>10.995000000000001</c:v>
                </c:pt>
                <c:pt idx="2030">
                  <c:v>11.007000000000001</c:v>
                </c:pt>
                <c:pt idx="2031">
                  <c:v>11.018000000000001</c:v>
                </c:pt>
                <c:pt idx="2032">
                  <c:v>11.029</c:v>
                </c:pt>
                <c:pt idx="2033">
                  <c:v>11.041</c:v>
                </c:pt>
                <c:pt idx="2034">
                  <c:v>11.052</c:v>
                </c:pt>
                <c:pt idx="2035">
                  <c:v>11.062999999999999</c:v>
                </c:pt>
                <c:pt idx="2036">
                  <c:v>11.074999999999999</c:v>
                </c:pt>
                <c:pt idx="2037">
                  <c:v>11.085999999999999</c:v>
                </c:pt>
                <c:pt idx="2038">
                  <c:v>11.097000000000001</c:v>
                </c:pt>
                <c:pt idx="2039">
                  <c:v>11.109000000000002</c:v>
                </c:pt>
                <c:pt idx="2040">
                  <c:v>11.120000000000001</c:v>
                </c:pt>
                <c:pt idx="2041">
                  <c:v>11.131</c:v>
                </c:pt>
                <c:pt idx="2042">
                  <c:v>11.143000000000001</c:v>
                </c:pt>
                <c:pt idx="2043">
                  <c:v>11.154</c:v>
                </c:pt>
                <c:pt idx="2044">
                  <c:v>11.164999999999999</c:v>
                </c:pt>
                <c:pt idx="2045">
                  <c:v>11.177</c:v>
                </c:pt>
                <c:pt idx="2046">
                  <c:v>11.187999999999999</c:v>
                </c:pt>
                <c:pt idx="2047">
                  <c:v>11.199000000000002</c:v>
                </c:pt>
                <c:pt idx="2048">
                  <c:v>11.210999999999999</c:v>
                </c:pt>
                <c:pt idx="2049">
                  <c:v>11.222000000000001</c:v>
                </c:pt>
                <c:pt idx="2050">
                  <c:v>11.233000000000001</c:v>
                </c:pt>
                <c:pt idx="2051">
                  <c:v>11.245000000000001</c:v>
                </c:pt>
                <c:pt idx="2052">
                  <c:v>11.256</c:v>
                </c:pt>
                <c:pt idx="2053">
                  <c:v>11.266999999999999</c:v>
                </c:pt>
                <c:pt idx="2054">
                  <c:v>11.279</c:v>
                </c:pt>
                <c:pt idx="2055">
                  <c:v>11.29</c:v>
                </c:pt>
                <c:pt idx="2056">
                  <c:v>11.300999999999998</c:v>
                </c:pt>
                <c:pt idx="2057">
                  <c:v>11.312999999999999</c:v>
                </c:pt>
                <c:pt idx="2058">
                  <c:v>11.324000000000002</c:v>
                </c:pt>
                <c:pt idx="2059">
                  <c:v>11.335000000000001</c:v>
                </c:pt>
                <c:pt idx="2060">
                  <c:v>11.347000000000001</c:v>
                </c:pt>
                <c:pt idx="2061">
                  <c:v>11.358000000000001</c:v>
                </c:pt>
                <c:pt idx="2062">
                  <c:v>11.369</c:v>
                </c:pt>
                <c:pt idx="2063">
                  <c:v>11.381</c:v>
                </c:pt>
                <c:pt idx="2064">
                  <c:v>11.391999999999999</c:v>
                </c:pt>
                <c:pt idx="2065">
                  <c:v>11.402999999999999</c:v>
                </c:pt>
                <c:pt idx="2066">
                  <c:v>11.414999999999999</c:v>
                </c:pt>
                <c:pt idx="2067">
                  <c:v>11.425999999999998</c:v>
                </c:pt>
                <c:pt idx="2068">
                  <c:v>11.437000000000001</c:v>
                </c:pt>
                <c:pt idx="2069">
                  <c:v>11.449000000000002</c:v>
                </c:pt>
                <c:pt idx="2070">
                  <c:v>11.46</c:v>
                </c:pt>
                <c:pt idx="2071">
                  <c:v>11.471</c:v>
                </c:pt>
                <c:pt idx="2072">
                  <c:v>11.483000000000001</c:v>
                </c:pt>
                <c:pt idx="2073">
                  <c:v>11.494</c:v>
                </c:pt>
                <c:pt idx="2074">
                  <c:v>11.504999999999999</c:v>
                </c:pt>
                <c:pt idx="2075">
                  <c:v>11.516999999999999</c:v>
                </c:pt>
                <c:pt idx="2076">
                  <c:v>11.527999999999999</c:v>
                </c:pt>
                <c:pt idx="2077">
                  <c:v>11.539000000000001</c:v>
                </c:pt>
                <c:pt idx="2078">
                  <c:v>11.550999999999998</c:v>
                </c:pt>
                <c:pt idx="2079">
                  <c:v>11.562000000000001</c:v>
                </c:pt>
                <c:pt idx="2080">
                  <c:v>11.573</c:v>
                </c:pt>
                <c:pt idx="2081">
                  <c:v>11.585000000000001</c:v>
                </c:pt>
                <c:pt idx="2082">
                  <c:v>11.596</c:v>
                </c:pt>
                <c:pt idx="2083">
                  <c:v>11.606999999999999</c:v>
                </c:pt>
                <c:pt idx="2084">
                  <c:v>11.619</c:v>
                </c:pt>
                <c:pt idx="2085">
                  <c:v>11.629999999999999</c:v>
                </c:pt>
                <c:pt idx="2086">
                  <c:v>11.640999999999998</c:v>
                </c:pt>
                <c:pt idx="2087">
                  <c:v>11.652999999999999</c:v>
                </c:pt>
                <c:pt idx="2088">
                  <c:v>11.664000000000001</c:v>
                </c:pt>
                <c:pt idx="2089">
                  <c:v>11.675000000000001</c:v>
                </c:pt>
                <c:pt idx="2090">
                  <c:v>11.687000000000001</c:v>
                </c:pt>
                <c:pt idx="2091">
                  <c:v>11.698</c:v>
                </c:pt>
                <c:pt idx="2092">
                  <c:v>11.709</c:v>
                </c:pt>
                <c:pt idx="2093">
                  <c:v>11.721</c:v>
                </c:pt>
                <c:pt idx="2094">
                  <c:v>11.731999999999999</c:v>
                </c:pt>
                <c:pt idx="2095">
                  <c:v>11.742999999999999</c:v>
                </c:pt>
                <c:pt idx="2096">
                  <c:v>11.754999999999999</c:v>
                </c:pt>
                <c:pt idx="2097">
                  <c:v>11.765999999999998</c:v>
                </c:pt>
                <c:pt idx="2098">
                  <c:v>11.777000000000001</c:v>
                </c:pt>
                <c:pt idx="2099">
                  <c:v>11.789000000000001</c:v>
                </c:pt>
                <c:pt idx="2100">
                  <c:v>11.8</c:v>
                </c:pt>
                <c:pt idx="2101">
                  <c:v>11.811</c:v>
                </c:pt>
                <c:pt idx="2102">
                  <c:v>11.823</c:v>
                </c:pt>
                <c:pt idx="2103">
                  <c:v>11.834</c:v>
                </c:pt>
                <c:pt idx="2104">
                  <c:v>11.844999999999999</c:v>
                </c:pt>
                <c:pt idx="2105">
                  <c:v>11.856999999999999</c:v>
                </c:pt>
                <c:pt idx="2106">
                  <c:v>11.867999999999999</c:v>
                </c:pt>
                <c:pt idx="2107">
                  <c:v>11.879000000000001</c:v>
                </c:pt>
                <c:pt idx="2108">
                  <c:v>11.890999999999998</c:v>
                </c:pt>
                <c:pt idx="2109">
                  <c:v>11.902000000000001</c:v>
                </c:pt>
                <c:pt idx="2110">
                  <c:v>11.913</c:v>
                </c:pt>
                <c:pt idx="2111">
                  <c:v>11.925000000000001</c:v>
                </c:pt>
                <c:pt idx="2112">
                  <c:v>11.936</c:v>
                </c:pt>
                <c:pt idx="2113">
                  <c:v>11.946999999999999</c:v>
                </c:pt>
                <c:pt idx="2114">
                  <c:v>11.959</c:v>
                </c:pt>
                <c:pt idx="2115">
                  <c:v>11.969999999999999</c:v>
                </c:pt>
                <c:pt idx="2116">
                  <c:v>11.981000000000002</c:v>
                </c:pt>
                <c:pt idx="2117">
                  <c:v>11.992999999999999</c:v>
                </c:pt>
                <c:pt idx="2118">
                  <c:v>12.004000000000001</c:v>
                </c:pt>
                <c:pt idx="2119">
                  <c:v>12.015000000000001</c:v>
                </c:pt>
                <c:pt idx="2120">
                  <c:v>12.027000000000001</c:v>
                </c:pt>
                <c:pt idx="2121">
                  <c:v>12.038</c:v>
                </c:pt>
                <c:pt idx="2122">
                  <c:v>12.048999999999999</c:v>
                </c:pt>
                <c:pt idx="2123">
                  <c:v>12.061</c:v>
                </c:pt>
                <c:pt idx="2124">
                  <c:v>12.071999999999999</c:v>
                </c:pt>
                <c:pt idx="2125">
                  <c:v>12.082999999999998</c:v>
                </c:pt>
                <c:pt idx="2126">
                  <c:v>12.094999999999999</c:v>
                </c:pt>
                <c:pt idx="2127">
                  <c:v>12.106000000000002</c:v>
                </c:pt>
                <c:pt idx="2128">
                  <c:v>12.117000000000001</c:v>
                </c:pt>
                <c:pt idx="2129">
                  <c:v>12.129000000000001</c:v>
                </c:pt>
                <c:pt idx="2130">
                  <c:v>12.14</c:v>
                </c:pt>
                <c:pt idx="2131">
                  <c:v>12.151</c:v>
                </c:pt>
                <c:pt idx="2132">
                  <c:v>12.163</c:v>
                </c:pt>
                <c:pt idx="2133">
                  <c:v>12.173999999999999</c:v>
                </c:pt>
                <c:pt idx="2134">
                  <c:v>12.184999999999999</c:v>
                </c:pt>
                <c:pt idx="2135">
                  <c:v>12.196999999999999</c:v>
                </c:pt>
                <c:pt idx="2136">
                  <c:v>12.207999999999998</c:v>
                </c:pt>
                <c:pt idx="2137">
                  <c:v>12.219000000000001</c:v>
                </c:pt>
                <c:pt idx="2138">
                  <c:v>12.231000000000002</c:v>
                </c:pt>
                <c:pt idx="2139">
                  <c:v>12.242000000000001</c:v>
                </c:pt>
                <c:pt idx="2140">
                  <c:v>12.253</c:v>
                </c:pt>
                <c:pt idx="2141">
                  <c:v>12.265000000000001</c:v>
                </c:pt>
                <c:pt idx="2142">
                  <c:v>12.276</c:v>
                </c:pt>
                <c:pt idx="2143">
                  <c:v>12.286999999999999</c:v>
                </c:pt>
                <c:pt idx="2144">
                  <c:v>12.298999999999999</c:v>
                </c:pt>
                <c:pt idx="2145">
                  <c:v>12.309999999999999</c:v>
                </c:pt>
                <c:pt idx="2146">
                  <c:v>12.321000000000002</c:v>
                </c:pt>
                <c:pt idx="2147">
                  <c:v>12.332999999999998</c:v>
                </c:pt>
                <c:pt idx="2148">
                  <c:v>12.344000000000001</c:v>
                </c:pt>
                <c:pt idx="2149">
                  <c:v>12.355</c:v>
                </c:pt>
                <c:pt idx="2150">
                  <c:v>12.367000000000001</c:v>
                </c:pt>
                <c:pt idx="2151">
                  <c:v>12.378</c:v>
                </c:pt>
                <c:pt idx="2152">
                  <c:v>12.388999999999999</c:v>
                </c:pt>
                <c:pt idx="2153">
                  <c:v>12.401</c:v>
                </c:pt>
                <c:pt idx="2154">
                  <c:v>12.411999999999999</c:v>
                </c:pt>
                <c:pt idx="2155">
                  <c:v>12.422999999999998</c:v>
                </c:pt>
                <c:pt idx="2156">
                  <c:v>12.434999999999999</c:v>
                </c:pt>
                <c:pt idx="2157">
                  <c:v>12.446000000000002</c:v>
                </c:pt>
                <c:pt idx="2158">
                  <c:v>12.457000000000001</c:v>
                </c:pt>
                <c:pt idx="2159">
                  <c:v>12.469000000000001</c:v>
                </c:pt>
                <c:pt idx="2160">
                  <c:v>12.48</c:v>
                </c:pt>
                <c:pt idx="2161">
                  <c:v>12.491</c:v>
                </c:pt>
                <c:pt idx="2162">
                  <c:v>12.503</c:v>
                </c:pt>
                <c:pt idx="2163">
                  <c:v>12.513999999999999</c:v>
                </c:pt>
                <c:pt idx="2164">
                  <c:v>12.524999999999999</c:v>
                </c:pt>
                <c:pt idx="2165">
                  <c:v>12.536999999999999</c:v>
                </c:pt>
                <c:pt idx="2166">
                  <c:v>12.547999999999998</c:v>
                </c:pt>
                <c:pt idx="2167">
                  <c:v>12.559000000000001</c:v>
                </c:pt>
                <c:pt idx="2168">
                  <c:v>12.571000000000002</c:v>
                </c:pt>
                <c:pt idx="2169">
                  <c:v>12.582000000000001</c:v>
                </c:pt>
                <c:pt idx="2170">
                  <c:v>12.593</c:v>
                </c:pt>
                <c:pt idx="2171">
                  <c:v>12.605</c:v>
                </c:pt>
                <c:pt idx="2172">
                  <c:v>12.616</c:v>
                </c:pt>
                <c:pt idx="2173">
                  <c:v>12.626999999999999</c:v>
                </c:pt>
                <c:pt idx="2174">
                  <c:v>12.638999999999999</c:v>
                </c:pt>
                <c:pt idx="2175">
                  <c:v>12.649999999999999</c:v>
                </c:pt>
                <c:pt idx="2176">
                  <c:v>12.661000000000001</c:v>
                </c:pt>
                <c:pt idx="2177">
                  <c:v>12.672999999999998</c:v>
                </c:pt>
                <c:pt idx="2178">
                  <c:v>12.684000000000001</c:v>
                </c:pt>
                <c:pt idx="2179">
                  <c:v>12.695</c:v>
                </c:pt>
                <c:pt idx="2180">
                  <c:v>12.707000000000001</c:v>
                </c:pt>
                <c:pt idx="2181">
                  <c:v>12.718</c:v>
                </c:pt>
                <c:pt idx="2182">
                  <c:v>12.728999999999999</c:v>
                </c:pt>
                <c:pt idx="2183">
                  <c:v>12.741</c:v>
                </c:pt>
                <c:pt idx="2184">
                  <c:v>12.751999999999999</c:v>
                </c:pt>
                <c:pt idx="2185">
                  <c:v>12.763000000000002</c:v>
                </c:pt>
                <c:pt idx="2186">
                  <c:v>12.774999999999999</c:v>
                </c:pt>
                <c:pt idx="2187">
                  <c:v>12.786000000000001</c:v>
                </c:pt>
                <c:pt idx="2188">
                  <c:v>12.797000000000001</c:v>
                </c:pt>
                <c:pt idx="2189">
                  <c:v>12.809000000000001</c:v>
                </c:pt>
                <c:pt idx="2190">
                  <c:v>12.82</c:v>
                </c:pt>
                <c:pt idx="2191">
                  <c:v>12.831</c:v>
                </c:pt>
                <c:pt idx="2192">
                  <c:v>12.843</c:v>
                </c:pt>
                <c:pt idx="2193">
                  <c:v>12.853999999999999</c:v>
                </c:pt>
                <c:pt idx="2194">
                  <c:v>12.864999999999998</c:v>
                </c:pt>
                <c:pt idx="2195">
                  <c:v>12.876999999999999</c:v>
                </c:pt>
                <c:pt idx="2196">
                  <c:v>12.888000000000002</c:v>
                </c:pt>
                <c:pt idx="2197">
                  <c:v>12.899000000000001</c:v>
                </c:pt>
                <c:pt idx="2198">
                  <c:v>12.911000000000001</c:v>
                </c:pt>
                <c:pt idx="2199">
                  <c:v>12.922000000000001</c:v>
                </c:pt>
                <c:pt idx="2200">
                  <c:v>12.933</c:v>
                </c:pt>
                <c:pt idx="2201">
                  <c:v>12.945</c:v>
                </c:pt>
                <c:pt idx="2202">
                  <c:v>12.956</c:v>
                </c:pt>
                <c:pt idx="2203">
                  <c:v>12.966999999999999</c:v>
                </c:pt>
                <c:pt idx="2204">
                  <c:v>12.978999999999999</c:v>
                </c:pt>
                <c:pt idx="2205">
                  <c:v>12.989999999999998</c:v>
                </c:pt>
                <c:pt idx="2206">
                  <c:v>13.001000000000001</c:v>
                </c:pt>
                <c:pt idx="2207">
                  <c:v>13.013000000000002</c:v>
                </c:pt>
                <c:pt idx="2208">
                  <c:v>13.024000000000001</c:v>
                </c:pt>
                <c:pt idx="2209">
                  <c:v>13.035</c:v>
                </c:pt>
                <c:pt idx="2210">
                  <c:v>13.047000000000001</c:v>
                </c:pt>
                <c:pt idx="2211">
                  <c:v>13.058</c:v>
                </c:pt>
                <c:pt idx="2212">
                  <c:v>13.068999999999999</c:v>
                </c:pt>
                <c:pt idx="2213">
                  <c:v>13.081</c:v>
                </c:pt>
                <c:pt idx="2214">
                  <c:v>13.091999999999999</c:v>
                </c:pt>
                <c:pt idx="2215">
                  <c:v>13.103000000000002</c:v>
                </c:pt>
                <c:pt idx="2216">
                  <c:v>13.114999999999998</c:v>
                </c:pt>
                <c:pt idx="2217">
                  <c:v>13.126000000000001</c:v>
                </c:pt>
                <c:pt idx="2218">
                  <c:v>13.137</c:v>
                </c:pt>
                <c:pt idx="2219">
                  <c:v>13.149000000000001</c:v>
                </c:pt>
                <c:pt idx="2220">
                  <c:v>13.16</c:v>
                </c:pt>
                <c:pt idx="2221">
                  <c:v>13.170999999999999</c:v>
                </c:pt>
                <c:pt idx="2222">
                  <c:v>13.183</c:v>
                </c:pt>
                <c:pt idx="2223">
                  <c:v>13.193999999999999</c:v>
                </c:pt>
                <c:pt idx="2224">
                  <c:v>13.204999999999998</c:v>
                </c:pt>
                <c:pt idx="2225">
                  <c:v>13.216999999999999</c:v>
                </c:pt>
                <c:pt idx="2226">
                  <c:v>13.228000000000002</c:v>
                </c:pt>
                <c:pt idx="2227">
                  <c:v>13.239000000000001</c:v>
                </c:pt>
                <c:pt idx="2228">
                  <c:v>13.251000000000001</c:v>
                </c:pt>
                <c:pt idx="2229">
                  <c:v>13.262</c:v>
                </c:pt>
                <c:pt idx="2230">
                  <c:v>13.273</c:v>
                </c:pt>
                <c:pt idx="2231">
                  <c:v>13.285</c:v>
                </c:pt>
                <c:pt idx="2232">
                  <c:v>13.295999999999999</c:v>
                </c:pt>
                <c:pt idx="2233">
                  <c:v>13.306999999999999</c:v>
                </c:pt>
                <c:pt idx="2234">
                  <c:v>13.318999999999999</c:v>
                </c:pt>
                <c:pt idx="2235">
                  <c:v>13.329999999999998</c:v>
                </c:pt>
                <c:pt idx="2236">
                  <c:v>13.341000000000001</c:v>
                </c:pt>
                <c:pt idx="2237">
                  <c:v>13.353000000000002</c:v>
                </c:pt>
                <c:pt idx="2238">
                  <c:v>13.364000000000001</c:v>
                </c:pt>
                <c:pt idx="2239">
                  <c:v>13.375</c:v>
                </c:pt>
                <c:pt idx="2240">
                  <c:v>13.387</c:v>
                </c:pt>
                <c:pt idx="2241">
                  <c:v>13.398</c:v>
                </c:pt>
                <c:pt idx="2242">
                  <c:v>13.408999999999999</c:v>
                </c:pt>
                <c:pt idx="2243">
                  <c:v>13.420999999999999</c:v>
                </c:pt>
                <c:pt idx="2244">
                  <c:v>13.431999999999999</c:v>
                </c:pt>
                <c:pt idx="2245">
                  <c:v>13.443000000000001</c:v>
                </c:pt>
                <c:pt idx="2246">
                  <c:v>13.454999999999998</c:v>
                </c:pt>
                <c:pt idx="2247">
                  <c:v>13.466000000000001</c:v>
                </c:pt>
                <c:pt idx="2248">
                  <c:v>13.477</c:v>
                </c:pt>
                <c:pt idx="2249">
                  <c:v>13.489000000000001</c:v>
                </c:pt>
                <c:pt idx="2250">
                  <c:v>13.5</c:v>
                </c:pt>
                <c:pt idx="2251">
                  <c:v>13.510999999999999</c:v>
                </c:pt>
                <c:pt idx="2252">
                  <c:v>13.523</c:v>
                </c:pt>
                <c:pt idx="2253">
                  <c:v>13.533999999999999</c:v>
                </c:pt>
                <c:pt idx="2254">
                  <c:v>13.545000000000002</c:v>
                </c:pt>
                <c:pt idx="2255">
                  <c:v>13.556999999999999</c:v>
                </c:pt>
                <c:pt idx="2256">
                  <c:v>13.568000000000001</c:v>
                </c:pt>
                <c:pt idx="2257">
                  <c:v>13.579000000000001</c:v>
                </c:pt>
                <c:pt idx="2258">
                  <c:v>13.591000000000001</c:v>
                </c:pt>
                <c:pt idx="2259">
                  <c:v>13.602</c:v>
                </c:pt>
                <c:pt idx="2260">
                  <c:v>13.613</c:v>
                </c:pt>
                <c:pt idx="2261">
                  <c:v>13.625</c:v>
                </c:pt>
                <c:pt idx="2262">
                  <c:v>13.635999999999999</c:v>
                </c:pt>
                <c:pt idx="2263">
                  <c:v>13.646999999999998</c:v>
                </c:pt>
                <c:pt idx="2264">
                  <c:v>13.658999999999999</c:v>
                </c:pt>
                <c:pt idx="2265">
                  <c:v>13.670000000000002</c:v>
                </c:pt>
                <c:pt idx="2266">
                  <c:v>13.681000000000001</c:v>
                </c:pt>
                <c:pt idx="2267">
                  <c:v>13.693000000000001</c:v>
                </c:pt>
                <c:pt idx="2268">
                  <c:v>13.704000000000001</c:v>
                </c:pt>
                <c:pt idx="2269">
                  <c:v>13.715</c:v>
                </c:pt>
                <c:pt idx="2270">
                  <c:v>13.727</c:v>
                </c:pt>
                <c:pt idx="2271">
                  <c:v>13.738</c:v>
                </c:pt>
                <c:pt idx="2272">
                  <c:v>13.748999999999999</c:v>
                </c:pt>
                <c:pt idx="2273">
                  <c:v>13.760999999999999</c:v>
                </c:pt>
                <c:pt idx="2274">
                  <c:v>13.771999999999998</c:v>
                </c:pt>
                <c:pt idx="2275">
                  <c:v>13.783000000000001</c:v>
                </c:pt>
                <c:pt idx="2276">
                  <c:v>13.795000000000002</c:v>
                </c:pt>
                <c:pt idx="2277">
                  <c:v>13.806000000000001</c:v>
                </c:pt>
                <c:pt idx="2278">
                  <c:v>13.817</c:v>
                </c:pt>
                <c:pt idx="2279">
                  <c:v>13.829000000000001</c:v>
                </c:pt>
                <c:pt idx="2280">
                  <c:v>13.84</c:v>
                </c:pt>
                <c:pt idx="2281">
                  <c:v>13.850999999999999</c:v>
                </c:pt>
                <c:pt idx="2282">
                  <c:v>13.863</c:v>
                </c:pt>
                <c:pt idx="2283">
                  <c:v>13.873999999999999</c:v>
                </c:pt>
                <c:pt idx="2284">
                  <c:v>13.885000000000002</c:v>
                </c:pt>
                <c:pt idx="2285">
                  <c:v>13.896999999999998</c:v>
                </c:pt>
                <c:pt idx="2286">
                  <c:v>13.908000000000001</c:v>
                </c:pt>
                <c:pt idx="2287">
                  <c:v>13.919</c:v>
                </c:pt>
                <c:pt idx="2288">
                  <c:v>13.931000000000001</c:v>
                </c:pt>
                <c:pt idx="2289">
                  <c:v>13.942</c:v>
                </c:pt>
                <c:pt idx="2290">
                  <c:v>13.952999999999999</c:v>
                </c:pt>
                <c:pt idx="2291">
                  <c:v>13.965</c:v>
                </c:pt>
                <c:pt idx="2292">
                  <c:v>13.975999999999999</c:v>
                </c:pt>
                <c:pt idx="2293">
                  <c:v>13.986999999999998</c:v>
                </c:pt>
                <c:pt idx="2294">
                  <c:v>13.998999999999999</c:v>
                </c:pt>
                <c:pt idx="2295">
                  <c:v>14.010000000000002</c:v>
                </c:pt>
                <c:pt idx="2296">
                  <c:v>14.021000000000001</c:v>
                </c:pt>
                <c:pt idx="2297">
                  <c:v>14.033000000000001</c:v>
                </c:pt>
                <c:pt idx="2298">
                  <c:v>14.044</c:v>
                </c:pt>
                <c:pt idx="2299">
                  <c:v>14.055</c:v>
                </c:pt>
                <c:pt idx="2300">
                  <c:v>14.067</c:v>
                </c:pt>
                <c:pt idx="2301">
                  <c:v>14.077999999999999</c:v>
                </c:pt>
                <c:pt idx="2302">
                  <c:v>14.088999999999999</c:v>
                </c:pt>
                <c:pt idx="2303">
                  <c:v>14.100999999999999</c:v>
                </c:pt>
                <c:pt idx="2304">
                  <c:v>14.111999999999998</c:v>
                </c:pt>
                <c:pt idx="2305">
                  <c:v>14.123000000000001</c:v>
                </c:pt>
                <c:pt idx="2306">
                  <c:v>14.135000000000002</c:v>
                </c:pt>
                <c:pt idx="2307">
                  <c:v>14.146000000000001</c:v>
                </c:pt>
                <c:pt idx="2308">
                  <c:v>14.157</c:v>
                </c:pt>
                <c:pt idx="2309">
                  <c:v>14.169</c:v>
                </c:pt>
                <c:pt idx="2310">
                  <c:v>14.18</c:v>
                </c:pt>
                <c:pt idx="2311">
                  <c:v>14.190999999999999</c:v>
                </c:pt>
                <c:pt idx="2312">
                  <c:v>14.202999999999999</c:v>
                </c:pt>
                <c:pt idx="2313">
                  <c:v>14.213999999999999</c:v>
                </c:pt>
                <c:pt idx="2314">
                  <c:v>14.225000000000001</c:v>
                </c:pt>
                <c:pt idx="2315">
                  <c:v>14.236999999999998</c:v>
                </c:pt>
                <c:pt idx="2316">
                  <c:v>14.248000000000001</c:v>
                </c:pt>
                <c:pt idx="2317">
                  <c:v>14.259</c:v>
                </c:pt>
                <c:pt idx="2318">
                  <c:v>14.271000000000001</c:v>
                </c:pt>
                <c:pt idx="2319">
                  <c:v>14.282</c:v>
                </c:pt>
                <c:pt idx="2320">
                  <c:v>14.292999999999999</c:v>
                </c:pt>
                <c:pt idx="2321">
                  <c:v>14.305</c:v>
                </c:pt>
                <c:pt idx="2322">
                  <c:v>14.315999999999999</c:v>
                </c:pt>
                <c:pt idx="2323">
                  <c:v>14.327000000000002</c:v>
                </c:pt>
                <c:pt idx="2324">
                  <c:v>14.338999999999999</c:v>
                </c:pt>
                <c:pt idx="2325">
                  <c:v>14.350000000000001</c:v>
                </c:pt>
                <c:pt idx="2326">
                  <c:v>14.361000000000001</c:v>
                </c:pt>
                <c:pt idx="2327">
                  <c:v>14.373000000000001</c:v>
                </c:pt>
                <c:pt idx="2328">
                  <c:v>14.384</c:v>
                </c:pt>
                <c:pt idx="2329">
                  <c:v>14.395</c:v>
                </c:pt>
                <c:pt idx="2330">
                  <c:v>14.407</c:v>
                </c:pt>
                <c:pt idx="2331">
                  <c:v>14.417999999999999</c:v>
                </c:pt>
                <c:pt idx="2332">
                  <c:v>14.428999999999998</c:v>
                </c:pt>
                <c:pt idx="2333">
                  <c:v>14.440999999999999</c:v>
                </c:pt>
                <c:pt idx="2334">
                  <c:v>14.452000000000002</c:v>
                </c:pt>
                <c:pt idx="2335">
                  <c:v>14.463000000000001</c:v>
                </c:pt>
                <c:pt idx="2336">
                  <c:v>14.475000000000001</c:v>
                </c:pt>
                <c:pt idx="2337">
                  <c:v>14.486000000000001</c:v>
                </c:pt>
                <c:pt idx="2338">
                  <c:v>14.497</c:v>
                </c:pt>
                <c:pt idx="2339">
                  <c:v>14.509</c:v>
                </c:pt>
                <c:pt idx="2340">
                  <c:v>14.52</c:v>
                </c:pt>
                <c:pt idx="2341">
                  <c:v>14.530999999999999</c:v>
                </c:pt>
                <c:pt idx="2342">
                  <c:v>14.542999999999999</c:v>
                </c:pt>
                <c:pt idx="2343">
                  <c:v>14.553999999999998</c:v>
                </c:pt>
                <c:pt idx="2344">
                  <c:v>14.565000000000001</c:v>
                </c:pt>
                <c:pt idx="2345">
                  <c:v>14.577000000000002</c:v>
                </c:pt>
                <c:pt idx="2346">
                  <c:v>14.588000000000001</c:v>
                </c:pt>
                <c:pt idx="2347">
                  <c:v>14.599</c:v>
                </c:pt>
                <c:pt idx="2348">
                  <c:v>14.611000000000001</c:v>
                </c:pt>
                <c:pt idx="2349">
                  <c:v>14.622</c:v>
                </c:pt>
                <c:pt idx="2350">
                  <c:v>14.632999999999999</c:v>
                </c:pt>
                <c:pt idx="2351">
                  <c:v>14.645</c:v>
                </c:pt>
                <c:pt idx="2352">
                  <c:v>14.655999999999999</c:v>
                </c:pt>
                <c:pt idx="2353">
                  <c:v>14.667000000000002</c:v>
                </c:pt>
                <c:pt idx="2354">
                  <c:v>14.678999999999998</c:v>
                </c:pt>
                <c:pt idx="2355">
                  <c:v>14.690000000000001</c:v>
                </c:pt>
                <c:pt idx="2356">
                  <c:v>14.701000000000001</c:v>
                </c:pt>
                <c:pt idx="2357">
                  <c:v>14.713000000000001</c:v>
                </c:pt>
                <c:pt idx="2358">
                  <c:v>14.724</c:v>
                </c:pt>
                <c:pt idx="2359">
                  <c:v>14.734999999999999</c:v>
                </c:pt>
                <c:pt idx="2360">
                  <c:v>14.747</c:v>
                </c:pt>
                <c:pt idx="2361">
                  <c:v>14.757999999999999</c:v>
                </c:pt>
                <c:pt idx="2362">
                  <c:v>14.768999999999998</c:v>
                </c:pt>
                <c:pt idx="2363">
                  <c:v>14.780999999999999</c:v>
                </c:pt>
                <c:pt idx="2364">
                  <c:v>14.792000000000002</c:v>
                </c:pt>
                <c:pt idx="2365">
                  <c:v>14.803000000000001</c:v>
                </c:pt>
                <c:pt idx="2366">
                  <c:v>14.815000000000001</c:v>
                </c:pt>
                <c:pt idx="2367">
                  <c:v>14.826000000000001</c:v>
                </c:pt>
                <c:pt idx="2368">
                  <c:v>14.837</c:v>
                </c:pt>
                <c:pt idx="2369">
                  <c:v>14.849</c:v>
                </c:pt>
                <c:pt idx="2370">
                  <c:v>14.86</c:v>
                </c:pt>
                <c:pt idx="2371">
                  <c:v>14.870999999999999</c:v>
                </c:pt>
                <c:pt idx="2372">
                  <c:v>14.882999999999999</c:v>
                </c:pt>
                <c:pt idx="2373">
                  <c:v>14.893999999999998</c:v>
                </c:pt>
                <c:pt idx="2374">
                  <c:v>14.905000000000001</c:v>
                </c:pt>
                <c:pt idx="2375">
                  <c:v>14.917000000000002</c:v>
                </c:pt>
                <c:pt idx="2376">
                  <c:v>14.928000000000001</c:v>
                </c:pt>
                <c:pt idx="2377">
                  <c:v>14.939</c:v>
                </c:pt>
                <c:pt idx="2378">
                  <c:v>14.951000000000001</c:v>
                </c:pt>
                <c:pt idx="2379">
                  <c:v>14.962</c:v>
                </c:pt>
                <c:pt idx="2380">
                  <c:v>14.972999999999999</c:v>
                </c:pt>
                <c:pt idx="2381">
                  <c:v>14.984999999999999</c:v>
                </c:pt>
              </c:numCache>
            </c:numRef>
          </c:xVal>
          <c:yVal>
            <c:numRef>
              <c:f>'Chro Sechage'!$O$3:$O$2384</c:f>
              <c:numCache>
                <c:formatCode>General</c:formatCode>
                <c:ptCount val="2382"/>
                <c:pt idx="0">
                  <c:v>12180</c:v>
                </c:pt>
                <c:pt idx="1">
                  <c:v>12119</c:v>
                </c:pt>
                <c:pt idx="2">
                  <c:v>12153</c:v>
                </c:pt>
                <c:pt idx="3">
                  <c:v>12164</c:v>
                </c:pt>
                <c:pt idx="4">
                  <c:v>12183</c:v>
                </c:pt>
                <c:pt idx="5">
                  <c:v>12205</c:v>
                </c:pt>
                <c:pt idx="6">
                  <c:v>12213</c:v>
                </c:pt>
                <c:pt idx="7">
                  <c:v>12211</c:v>
                </c:pt>
                <c:pt idx="8">
                  <c:v>12187</c:v>
                </c:pt>
                <c:pt idx="9">
                  <c:v>12168</c:v>
                </c:pt>
                <c:pt idx="10">
                  <c:v>12153</c:v>
                </c:pt>
                <c:pt idx="11">
                  <c:v>12163</c:v>
                </c:pt>
                <c:pt idx="12">
                  <c:v>12181</c:v>
                </c:pt>
                <c:pt idx="13">
                  <c:v>12196</c:v>
                </c:pt>
                <c:pt idx="14">
                  <c:v>12195</c:v>
                </c:pt>
                <c:pt idx="15">
                  <c:v>12180</c:v>
                </c:pt>
                <c:pt idx="16">
                  <c:v>12174</c:v>
                </c:pt>
                <c:pt idx="17">
                  <c:v>12173</c:v>
                </c:pt>
                <c:pt idx="18">
                  <c:v>12173</c:v>
                </c:pt>
                <c:pt idx="19">
                  <c:v>12155</c:v>
                </c:pt>
                <c:pt idx="20">
                  <c:v>12146</c:v>
                </c:pt>
                <c:pt idx="21">
                  <c:v>12147</c:v>
                </c:pt>
                <c:pt idx="22">
                  <c:v>12163</c:v>
                </c:pt>
                <c:pt idx="23">
                  <c:v>12178</c:v>
                </c:pt>
                <c:pt idx="24">
                  <c:v>12192</c:v>
                </c:pt>
                <c:pt idx="25">
                  <c:v>12204</c:v>
                </c:pt>
                <c:pt idx="26">
                  <c:v>12206</c:v>
                </c:pt>
                <c:pt idx="27">
                  <c:v>12200</c:v>
                </c:pt>
                <c:pt idx="28">
                  <c:v>12193</c:v>
                </c:pt>
                <c:pt idx="29">
                  <c:v>12182</c:v>
                </c:pt>
                <c:pt idx="30">
                  <c:v>12168</c:v>
                </c:pt>
                <c:pt idx="31">
                  <c:v>12147</c:v>
                </c:pt>
                <c:pt idx="32">
                  <c:v>12137</c:v>
                </c:pt>
                <c:pt idx="33">
                  <c:v>12132</c:v>
                </c:pt>
                <c:pt idx="34">
                  <c:v>12134</c:v>
                </c:pt>
                <c:pt idx="35">
                  <c:v>12142</c:v>
                </c:pt>
                <c:pt idx="36">
                  <c:v>12153</c:v>
                </c:pt>
                <c:pt idx="37">
                  <c:v>12174</c:v>
                </c:pt>
                <c:pt idx="38">
                  <c:v>12188</c:v>
                </c:pt>
                <c:pt idx="39">
                  <c:v>12206</c:v>
                </c:pt>
                <c:pt idx="40">
                  <c:v>12211</c:v>
                </c:pt>
                <c:pt idx="41">
                  <c:v>12209</c:v>
                </c:pt>
                <c:pt idx="42">
                  <c:v>12184</c:v>
                </c:pt>
                <c:pt idx="43">
                  <c:v>12159</c:v>
                </c:pt>
                <c:pt idx="44">
                  <c:v>12134</c:v>
                </c:pt>
                <c:pt idx="45">
                  <c:v>12133</c:v>
                </c:pt>
                <c:pt idx="46">
                  <c:v>12146</c:v>
                </c:pt>
                <c:pt idx="47">
                  <c:v>12175</c:v>
                </c:pt>
                <c:pt idx="48">
                  <c:v>12199</c:v>
                </c:pt>
                <c:pt idx="49">
                  <c:v>12208</c:v>
                </c:pt>
                <c:pt idx="50">
                  <c:v>12200</c:v>
                </c:pt>
                <c:pt idx="51">
                  <c:v>12184</c:v>
                </c:pt>
                <c:pt idx="52">
                  <c:v>12166</c:v>
                </c:pt>
                <c:pt idx="53">
                  <c:v>12153</c:v>
                </c:pt>
                <c:pt idx="54">
                  <c:v>12152</c:v>
                </c:pt>
                <c:pt idx="55">
                  <c:v>12168</c:v>
                </c:pt>
                <c:pt idx="56">
                  <c:v>12193</c:v>
                </c:pt>
                <c:pt idx="57">
                  <c:v>12218</c:v>
                </c:pt>
                <c:pt idx="58">
                  <c:v>12226</c:v>
                </c:pt>
                <c:pt idx="59">
                  <c:v>12221</c:v>
                </c:pt>
                <c:pt idx="60">
                  <c:v>12196</c:v>
                </c:pt>
                <c:pt idx="61">
                  <c:v>12175</c:v>
                </c:pt>
                <c:pt idx="62">
                  <c:v>12153</c:v>
                </c:pt>
                <c:pt idx="63">
                  <c:v>12151</c:v>
                </c:pt>
                <c:pt idx="64">
                  <c:v>12171</c:v>
                </c:pt>
                <c:pt idx="65">
                  <c:v>12201</c:v>
                </c:pt>
                <c:pt idx="66">
                  <c:v>12224</c:v>
                </c:pt>
                <c:pt idx="67">
                  <c:v>12219</c:v>
                </c:pt>
                <c:pt idx="68">
                  <c:v>12213</c:v>
                </c:pt>
                <c:pt idx="69">
                  <c:v>12208</c:v>
                </c:pt>
                <c:pt idx="70">
                  <c:v>12201</c:v>
                </c:pt>
                <c:pt idx="71">
                  <c:v>12185</c:v>
                </c:pt>
                <c:pt idx="72">
                  <c:v>12157</c:v>
                </c:pt>
                <c:pt idx="73">
                  <c:v>12142</c:v>
                </c:pt>
                <c:pt idx="74">
                  <c:v>12137</c:v>
                </c:pt>
                <c:pt idx="75">
                  <c:v>12153</c:v>
                </c:pt>
                <c:pt idx="76">
                  <c:v>12171</c:v>
                </c:pt>
                <c:pt idx="77">
                  <c:v>12190</c:v>
                </c:pt>
                <c:pt idx="78">
                  <c:v>12186</c:v>
                </c:pt>
                <c:pt idx="79">
                  <c:v>12174</c:v>
                </c:pt>
                <c:pt idx="80">
                  <c:v>12155</c:v>
                </c:pt>
                <c:pt idx="81">
                  <c:v>12147</c:v>
                </c:pt>
                <c:pt idx="82">
                  <c:v>12148</c:v>
                </c:pt>
                <c:pt idx="83">
                  <c:v>12154</c:v>
                </c:pt>
                <c:pt idx="84">
                  <c:v>12159</c:v>
                </c:pt>
                <c:pt idx="85">
                  <c:v>12164</c:v>
                </c:pt>
                <c:pt idx="86">
                  <c:v>12179</c:v>
                </c:pt>
                <c:pt idx="87">
                  <c:v>12195</c:v>
                </c:pt>
                <c:pt idx="88">
                  <c:v>12212</c:v>
                </c:pt>
                <c:pt idx="89">
                  <c:v>12222</c:v>
                </c:pt>
                <c:pt idx="90">
                  <c:v>12240</c:v>
                </c:pt>
                <c:pt idx="91">
                  <c:v>12243</c:v>
                </c:pt>
                <c:pt idx="92">
                  <c:v>12233</c:v>
                </c:pt>
                <c:pt idx="93">
                  <c:v>12201</c:v>
                </c:pt>
                <c:pt idx="94">
                  <c:v>12184</c:v>
                </c:pt>
                <c:pt idx="95">
                  <c:v>12188</c:v>
                </c:pt>
                <c:pt idx="96">
                  <c:v>12195</c:v>
                </c:pt>
                <c:pt idx="97">
                  <c:v>12190</c:v>
                </c:pt>
                <c:pt idx="98">
                  <c:v>12176</c:v>
                </c:pt>
                <c:pt idx="99">
                  <c:v>12187</c:v>
                </c:pt>
                <c:pt idx="100">
                  <c:v>12204</c:v>
                </c:pt>
                <c:pt idx="101">
                  <c:v>12208</c:v>
                </c:pt>
                <c:pt idx="102">
                  <c:v>12187</c:v>
                </c:pt>
                <c:pt idx="103">
                  <c:v>12166</c:v>
                </c:pt>
                <c:pt idx="104">
                  <c:v>12159</c:v>
                </c:pt>
                <c:pt idx="105">
                  <c:v>12156</c:v>
                </c:pt>
                <c:pt idx="106">
                  <c:v>12150</c:v>
                </c:pt>
                <c:pt idx="107">
                  <c:v>12140</c:v>
                </c:pt>
                <c:pt idx="108">
                  <c:v>12133</c:v>
                </c:pt>
                <c:pt idx="109">
                  <c:v>12127</c:v>
                </c:pt>
                <c:pt idx="110">
                  <c:v>12128</c:v>
                </c:pt>
                <c:pt idx="111">
                  <c:v>12138</c:v>
                </c:pt>
                <c:pt idx="112">
                  <c:v>12165</c:v>
                </c:pt>
                <c:pt idx="113">
                  <c:v>12178</c:v>
                </c:pt>
                <c:pt idx="114">
                  <c:v>12180</c:v>
                </c:pt>
                <c:pt idx="115">
                  <c:v>12157</c:v>
                </c:pt>
                <c:pt idx="116">
                  <c:v>12143</c:v>
                </c:pt>
                <c:pt idx="117">
                  <c:v>12126</c:v>
                </c:pt>
                <c:pt idx="118">
                  <c:v>12125</c:v>
                </c:pt>
                <c:pt idx="119">
                  <c:v>12130</c:v>
                </c:pt>
                <c:pt idx="120">
                  <c:v>12145</c:v>
                </c:pt>
                <c:pt idx="121">
                  <c:v>12169</c:v>
                </c:pt>
                <c:pt idx="122">
                  <c:v>12196</c:v>
                </c:pt>
                <c:pt idx="123">
                  <c:v>12217</c:v>
                </c:pt>
                <c:pt idx="124">
                  <c:v>12223</c:v>
                </c:pt>
                <c:pt idx="125">
                  <c:v>12213</c:v>
                </c:pt>
                <c:pt idx="126">
                  <c:v>12210</c:v>
                </c:pt>
                <c:pt idx="127">
                  <c:v>12208</c:v>
                </c:pt>
                <c:pt idx="128">
                  <c:v>12209</c:v>
                </c:pt>
                <c:pt idx="129">
                  <c:v>12208</c:v>
                </c:pt>
                <c:pt idx="130">
                  <c:v>12203</c:v>
                </c:pt>
                <c:pt idx="131">
                  <c:v>12201</c:v>
                </c:pt>
                <c:pt idx="132">
                  <c:v>12186</c:v>
                </c:pt>
                <c:pt idx="133">
                  <c:v>12181</c:v>
                </c:pt>
                <c:pt idx="134">
                  <c:v>12180</c:v>
                </c:pt>
                <c:pt idx="135">
                  <c:v>12195</c:v>
                </c:pt>
                <c:pt idx="136">
                  <c:v>12200</c:v>
                </c:pt>
                <c:pt idx="137">
                  <c:v>12206</c:v>
                </c:pt>
                <c:pt idx="138">
                  <c:v>12198</c:v>
                </c:pt>
                <c:pt idx="139">
                  <c:v>12195</c:v>
                </c:pt>
                <c:pt idx="140">
                  <c:v>12183</c:v>
                </c:pt>
                <c:pt idx="141">
                  <c:v>12191</c:v>
                </c:pt>
                <c:pt idx="142">
                  <c:v>12194</c:v>
                </c:pt>
                <c:pt idx="143">
                  <c:v>12195</c:v>
                </c:pt>
                <c:pt idx="144">
                  <c:v>12174</c:v>
                </c:pt>
                <c:pt idx="145">
                  <c:v>12160</c:v>
                </c:pt>
                <c:pt idx="146">
                  <c:v>12157</c:v>
                </c:pt>
                <c:pt idx="147">
                  <c:v>12165</c:v>
                </c:pt>
                <c:pt idx="148">
                  <c:v>12167</c:v>
                </c:pt>
                <c:pt idx="149">
                  <c:v>12160</c:v>
                </c:pt>
                <c:pt idx="150">
                  <c:v>12153</c:v>
                </c:pt>
                <c:pt idx="151">
                  <c:v>12152</c:v>
                </c:pt>
                <c:pt idx="152">
                  <c:v>12156</c:v>
                </c:pt>
                <c:pt idx="153">
                  <c:v>12153</c:v>
                </c:pt>
                <c:pt idx="154">
                  <c:v>12144</c:v>
                </c:pt>
                <c:pt idx="155">
                  <c:v>12131</c:v>
                </c:pt>
                <c:pt idx="156">
                  <c:v>12126</c:v>
                </c:pt>
                <c:pt idx="157">
                  <c:v>12132</c:v>
                </c:pt>
                <c:pt idx="158">
                  <c:v>12149</c:v>
                </c:pt>
                <c:pt idx="159">
                  <c:v>12174</c:v>
                </c:pt>
                <c:pt idx="160">
                  <c:v>12190</c:v>
                </c:pt>
                <c:pt idx="161">
                  <c:v>12202</c:v>
                </c:pt>
                <c:pt idx="162">
                  <c:v>12202</c:v>
                </c:pt>
                <c:pt idx="163">
                  <c:v>12206</c:v>
                </c:pt>
                <c:pt idx="164">
                  <c:v>12202</c:v>
                </c:pt>
                <c:pt idx="165">
                  <c:v>12189</c:v>
                </c:pt>
                <c:pt idx="166">
                  <c:v>12172</c:v>
                </c:pt>
                <c:pt idx="167">
                  <c:v>12162</c:v>
                </c:pt>
                <c:pt idx="168">
                  <c:v>12166</c:v>
                </c:pt>
                <c:pt idx="169">
                  <c:v>12182</c:v>
                </c:pt>
                <c:pt idx="170">
                  <c:v>12195</c:v>
                </c:pt>
                <c:pt idx="171">
                  <c:v>12199</c:v>
                </c:pt>
                <c:pt idx="172">
                  <c:v>12189</c:v>
                </c:pt>
                <c:pt idx="173">
                  <c:v>12178</c:v>
                </c:pt>
                <c:pt idx="174">
                  <c:v>12180</c:v>
                </c:pt>
                <c:pt idx="175">
                  <c:v>12183</c:v>
                </c:pt>
                <c:pt idx="176">
                  <c:v>12177</c:v>
                </c:pt>
                <c:pt idx="177">
                  <c:v>12159</c:v>
                </c:pt>
                <c:pt idx="178">
                  <c:v>12145</c:v>
                </c:pt>
                <c:pt idx="179">
                  <c:v>12139</c:v>
                </c:pt>
                <c:pt idx="180">
                  <c:v>12144</c:v>
                </c:pt>
                <c:pt idx="181">
                  <c:v>12154</c:v>
                </c:pt>
                <c:pt idx="182">
                  <c:v>12166</c:v>
                </c:pt>
                <c:pt idx="183">
                  <c:v>12169</c:v>
                </c:pt>
                <c:pt idx="184">
                  <c:v>12168</c:v>
                </c:pt>
                <c:pt idx="185">
                  <c:v>12163</c:v>
                </c:pt>
                <c:pt idx="186">
                  <c:v>12163</c:v>
                </c:pt>
                <c:pt idx="187">
                  <c:v>12163</c:v>
                </c:pt>
                <c:pt idx="188">
                  <c:v>12156</c:v>
                </c:pt>
                <c:pt idx="189">
                  <c:v>12145</c:v>
                </c:pt>
                <c:pt idx="190">
                  <c:v>12135</c:v>
                </c:pt>
                <c:pt idx="191">
                  <c:v>12136</c:v>
                </c:pt>
                <c:pt idx="192">
                  <c:v>12141</c:v>
                </c:pt>
                <c:pt idx="193">
                  <c:v>12153</c:v>
                </c:pt>
                <c:pt idx="194">
                  <c:v>12167</c:v>
                </c:pt>
                <c:pt idx="195">
                  <c:v>12187</c:v>
                </c:pt>
                <c:pt idx="196">
                  <c:v>12199</c:v>
                </c:pt>
                <c:pt idx="197">
                  <c:v>12192</c:v>
                </c:pt>
                <c:pt idx="198">
                  <c:v>12174</c:v>
                </c:pt>
                <c:pt idx="199">
                  <c:v>12168</c:v>
                </c:pt>
                <c:pt idx="200">
                  <c:v>12171</c:v>
                </c:pt>
                <c:pt idx="201">
                  <c:v>12177</c:v>
                </c:pt>
                <c:pt idx="202">
                  <c:v>12169</c:v>
                </c:pt>
                <c:pt idx="203">
                  <c:v>12165</c:v>
                </c:pt>
                <c:pt idx="204">
                  <c:v>12169</c:v>
                </c:pt>
                <c:pt idx="205">
                  <c:v>12178</c:v>
                </c:pt>
                <c:pt idx="206">
                  <c:v>12184</c:v>
                </c:pt>
                <c:pt idx="207">
                  <c:v>12180</c:v>
                </c:pt>
                <c:pt idx="208">
                  <c:v>12181</c:v>
                </c:pt>
                <c:pt idx="209">
                  <c:v>12184</c:v>
                </c:pt>
                <c:pt idx="210">
                  <c:v>12187</c:v>
                </c:pt>
                <c:pt idx="211">
                  <c:v>12180</c:v>
                </c:pt>
                <c:pt idx="212">
                  <c:v>12170</c:v>
                </c:pt>
                <c:pt idx="213">
                  <c:v>12162</c:v>
                </c:pt>
                <c:pt idx="214">
                  <c:v>12155</c:v>
                </c:pt>
                <c:pt idx="215">
                  <c:v>12145</c:v>
                </c:pt>
                <c:pt idx="216">
                  <c:v>12130</c:v>
                </c:pt>
                <c:pt idx="217">
                  <c:v>12126</c:v>
                </c:pt>
                <c:pt idx="218">
                  <c:v>12133</c:v>
                </c:pt>
                <c:pt idx="219">
                  <c:v>12161</c:v>
                </c:pt>
                <c:pt idx="220">
                  <c:v>12194</c:v>
                </c:pt>
                <c:pt idx="221">
                  <c:v>12224</c:v>
                </c:pt>
                <c:pt idx="222">
                  <c:v>12222</c:v>
                </c:pt>
                <c:pt idx="223">
                  <c:v>12199</c:v>
                </c:pt>
                <c:pt idx="224">
                  <c:v>12176</c:v>
                </c:pt>
                <c:pt idx="225">
                  <c:v>12173</c:v>
                </c:pt>
                <c:pt idx="226">
                  <c:v>12185</c:v>
                </c:pt>
                <c:pt idx="227">
                  <c:v>12194</c:v>
                </c:pt>
                <c:pt idx="228">
                  <c:v>12196</c:v>
                </c:pt>
                <c:pt idx="229">
                  <c:v>12183</c:v>
                </c:pt>
                <c:pt idx="230">
                  <c:v>12166</c:v>
                </c:pt>
                <c:pt idx="231">
                  <c:v>12149</c:v>
                </c:pt>
                <c:pt idx="232">
                  <c:v>12147</c:v>
                </c:pt>
                <c:pt idx="233">
                  <c:v>12153</c:v>
                </c:pt>
                <c:pt idx="234">
                  <c:v>12162</c:v>
                </c:pt>
                <c:pt idx="235">
                  <c:v>12163</c:v>
                </c:pt>
                <c:pt idx="236">
                  <c:v>12158</c:v>
                </c:pt>
                <c:pt idx="237">
                  <c:v>12149</c:v>
                </c:pt>
                <c:pt idx="238">
                  <c:v>12149</c:v>
                </c:pt>
                <c:pt idx="239">
                  <c:v>12151</c:v>
                </c:pt>
                <c:pt idx="240">
                  <c:v>12161</c:v>
                </c:pt>
                <c:pt idx="241">
                  <c:v>12166</c:v>
                </c:pt>
                <c:pt idx="242">
                  <c:v>12180</c:v>
                </c:pt>
                <c:pt idx="243">
                  <c:v>12196</c:v>
                </c:pt>
                <c:pt idx="244">
                  <c:v>12204</c:v>
                </c:pt>
                <c:pt idx="245">
                  <c:v>12206</c:v>
                </c:pt>
                <c:pt idx="246">
                  <c:v>12194</c:v>
                </c:pt>
                <c:pt idx="247">
                  <c:v>12191</c:v>
                </c:pt>
                <c:pt idx="248">
                  <c:v>12175</c:v>
                </c:pt>
                <c:pt idx="249">
                  <c:v>12165</c:v>
                </c:pt>
                <c:pt idx="250">
                  <c:v>12147</c:v>
                </c:pt>
                <c:pt idx="251">
                  <c:v>12135</c:v>
                </c:pt>
                <c:pt idx="252">
                  <c:v>12126</c:v>
                </c:pt>
                <c:pt idx="253">
                  <c:v>12121</c:v>
                </c:pt>
                <c:pt idx="254">
                  <c:v>12126</c:v>
                </c:pt>
                <c:pt idx="255">
                  <c:v>12129</c:v>
                </c:pt>
                <c:pt idx="256">
                  <c:v>12151</c:v>
                </c:pt>
                <c:pt idx="257">
                  <c:v>12170</c:v>
                </c:pt>
                <c:pt idx="258">
                  <c:v>12190</c:v>
                </c:pt>
                <c:pt idx="259">
                  <c:v>12186</c:v>
                </c:pt>
                <c:pt idx="260">
                  <c:v>12183</c:v>
                </c:pt>
                <c:pt idx="261">
                  <c:v>12173</c:v>
                </c:pt>
                <c:pt idx="262">
                  <c:v>12174</c:v>
                </c:pt>
                <c:pt idx="263">
                  <c:v>12180</c:v>
                </c:pt>
                <c:pt idx="264">
                  <c:v>12190</c:v>
                </c:pt>
                <c:pt idx="265">
                  <c:v>12194</c:v>
                </c:pt>
                <c:pt idx="266">
                  <c:v>12186</c:v>
                </c:pt>
                <c:pt idx="267">
                  <c:v>12173</c:v>
                </c:pt>
                <c:pt idx="268">
                  <c:v>12168</c:v>
                </c:pt>
                <c:pt idx="269">
                  <c:v>12174</c:v>
                </c:pt>
                <c:pt idx="270">
                  <c:v>12191</c:v>
                </c:pt>
                <c:pt idx="271">
                  <c:v>12211</c:v>
                </c:pt>
                <c:pt idx="272">
                  <c:v>12225</c:v>
                </c:pt>
                <c:pt idx="273">
                  <c:v>12229</c:v>
                </c:pt>
                <c:pt idx="274">
                  <c:v>12214</c:v>
                </c:pt>
                <c:pt idx="275">
                  <c:v>12195</c:v>
                </c:pt>
                <c:pt idx="276">
                  <c:v>12174</c:v>
                </c:pt>
                <c:pt idx="277">
                  <c:v>12166</c:v>
                </c:pt>
                <c:pt idx="278">
                  <c:v>12165</c:v>
                </c:pt>
                <c:pt idx="279">
                  <c:v>12172</c:v>
                </c:pt>
                <c:pt idx="280">
                  <c:v>12178</c:v>
                </c:pt>
                <c:pt idx="281">
                  <c:v>12184</c:v>
                </c:pt>
                <c:pt idx="282">
                  <c:v>12187</c:v>
                </c:pt>
                <c:pt idx="283">
                  <c:v>12198</c:v>
                </c:pt>
                <c:pt idx="284">
                  <c:v>12206</c:v>
                </c:pt>
                <c:pt idx="285">
                  <c:v>12202</c:v>
                </c:pt>
                <c:pt idx="286">
                  <c:v>12184</c:v>
                </c:pt>
                <c:pt idx="287">
                  <c:v>12162</c:v>
                </c:pt>
                <c:pt idx="288">
                  <c:v>12157</c:v>
                </c:pt>
                <c:pt idx="289">
                  <c:v>12162</c:v>
                </c:pt>
                <c:pt idx="290">
                  <c:v>12165</c:v>
                </c:pt>
                <c:pt idx="291">
                  <c:v>12162</c:v>
                </c:pt>
                <c:pt idx="292">
                  <c:v>12164</c:v>
                </c:pt>
                <c:pt idx="293">
                  <c:v>12183</c:v>
                </c:pt>
                <c:pt idx="294">
                  <c:v>12204</c:v>
                </c:pt>
                <c:pt idx="295">
                  <c:v>12211</c:v>
                </c:pt>
                <c:pt idx="296">
                  <c:v>12199</c:v>
                </c:pt>
                <c:pt idx="297">
                  <c:v>12186</c:v>
                </c:pt>
                <c:pt idx="298">
                  <c:v>12174</c:v>
                </c:pt>
                <c:pt idx="299">
                  <c:v>12170</c:v>
                </c:pt>
                <c:pt idx="300">
                  <c:v>12166</c:v>
                </c:pt>
                <c:pt idx="301">
                  <c:v>12170</c:v>
                </c:pt>
                <c:pt idx="302">
                  <c:v>12173</c:v>
                </c:pt>
                <c:pt idx="303">
                  <c:v>12172</c:v>
                </c:pt>
                <c:pt idx="304">
                  <c:v>12164</c:v>
                </c:pt>
                <c:pt idx="305">
                  <c:v>12148</c:v>
                </c:pt>
                <c:pt idx="306">
                  <c:v>12136</c:v>
                </c:pt>
                <c:pt idx="307">
                  <c:v>12130</c:v>
                </c:pt>
                <c:pt idx="308">
                  <c:v>12143</c:v>
                </c:pt>
                <c:pt idx="309">
                  <c:v>12168</c:v>
                </c:pt>
                <c:pt idx="310">
                  <c:v>12192</c:v>
                </c:pt>
                <c:pt idx="311">
                  <c:v>12202</c:v>
                </c:pt>
                <c:pt idx="312">
                  <c:v>12202</c:v>
                </c:pt>
                <c:pt idx="313">
                  <c:v>12201</c:v>
                </c:pt>
                <c:pt idx="314">
                  <c:v>12202</c:v>
                </c:pt>
                <c:pt idx="315">
                  <c:v>12198</c:v>
                </c:pt>
                <c:pt idx="316">
                  <c:v>12189</c:v>
                </c:pt>
                <c:pt idx="317">
                  <c:v>12176</c:v>
                </c:pt>
                <c:pt idx="318">
                  <c:v>12162</c:v>
                </c:pt>
                <c:pt idx="319">
                  <c:v>12155</c:v>
                </c:pt>
                <c:pt idx="320">
                  <c:v>12148</c:v>
                </c:pt>
                <c:pt idx="321">
                  <c:v>12155</c:v>
                </c:pt>
                <c:pt idx="322">
                  <c:v>12160</c:v>
                </c:pt>
                <c:pt idx="323">
                  <c:v>12169</c:v>
                </c:pt>
                <c:pt idx="324">
                  <c:v>12166</c:v>
                </c:pt>
                <c:pt idx="325">
                  <c:v>12159</c:v>
                </c:pt>
                <c:pt idx="326">
                  <c:v>12157</c:v>
                </c:pt>
                <c:pt idx="327">
                  <c:v>12164</c:v>
                </c:pt>
                <c:pt idx="328">
                  <c:v>12174</c:v>
                </c:pt>
                <c:pt idx="329">
                  <c:v>12177</c:v>
                </c:pt>
                <c:pt idx="330">
                  <c:v>12162</c:v>
                </c:pt>
                <c:pt idx="331">
                  <c:v>12157</c:v>
                </c:pt>
                <c:pt idx="332">
                  <c:v>12150</c:v>
                </c:pt>
                <c:pt idx="333">
                  <c:v>12153</c:v>
                </c:pt>
                <c:pt idx="334">
                  <c:v>12147</c:v>
                </c:pt>
                <c:pt idx="335">
                  <c:v>12149</c:v>
                </c:pt>
                <c:pt idx="336">
                  <c:v>12150</c:v>
                </c:pt>
                <c:pt idx="337">
                  <c:v>12159</c:v>
                </c:pt>
                <c:pt idx="338">
                  <c:v>12174</c:v>
                </c:pt>
                <c:pt idx="339">
                  <c:v>12191</c:v>
                </c:pt>
                <c:pt idx="340">
                  <c:v>12205</c:v>
                </c:pt>
                <c:pt idx="341">
                  <c:v>12203</c:v>
                </c:pt>
                <c:pt idx="342">
                  <c:v>12197</c:v>
                </c:pt>
                <c:pt idx="343">
                  <c:v>12179</c:v>
                </c:pt>
                <c:pt idx="344">
                  <c:v>12166</c:v>
                </c:pt>
                <c:pt idx="345">
                  <c:v>12161</c:v>
                </c:pt>
                <c:pt idx="346">
                  <c:v>12179</c:v>
                </c:pt>
                <c:pt idx="347">
                  <c:v>12201</c:v>
                </c:pt>
                <c:pt idx="348">
                  <c:v>12208</c:v>
                </c:pt>
                <c:pt idx="349">
                  <c:v>12202</c:v>
                </c:pt>
                <c:pt idx="350">
                  <c:v>12199</c:v>
                </c:pt>
                <c:pt idx="351">
                  <c:v>12209</c:v>
                </c:pt>
                <c:pt idx="352">
                  <c:v>12226</c:v>
                </c:pt>
                <c:pt idx="353">
                  <c:v>12232</c:v>
                </c:pt>
                <c:pt idx="354">
                  <c:v>12226</c:v>
                </c:pt>
                <c:pt idx="355">
                  <c:v>12204</c:v>
                </c:pt>
                <c:pt idx="356">
                  <c:v>12185</c:v>
                </c:pt>
                <c:pt idx="357">
                  <c:v>12169</c:v>
                </c:pt>
                <c:pt idx="358">
                  <c:v>12162</c:v>
                </c:pt>
                <c:pt idx="359">
                  <c:v>12162</c:v>
                </c:pt>
                <c:pt idx="360">
                  <c:v>12174</c:v>
                </c:pt>
                <c:pt idx="361">
                  <c:v>12192</c:v>
                </c:pt>
                <c:pt idx="362">
                  <c:v>12198</c:v>
                </c:pt>
                <c:pt idx="363">
                  <c:v>12193</c:v>
                </c:pt>
                <c:pt idx="364">
                  <c:v>12180</c:v>
                </c:pt>
                <c:pt idx="365">
                  <c:v>12174</c:v>
                </c:pt>
                <c:pt idx="366">
                  <c:v>12176</c:v>
                </c:pt>
                <c:pt idx="367">
                  <c:v>12185</c:v>
                </c:pt>
                <c:pt idx="368">
                  <c:v>12203</c:v>
                </c:pt>
                <c:pt idx="369">
                  <c:v>12216</c:v>
                </c:pt>
                <c:pt idx="370">
                  <c:v>12218</c:v>
                </c:pt>
                <c:pt idx="371">
                  <c:v>12197</c:v>
                </c:pt>
                <c:pt idx="372">
                  <c:v>12169</c:v>
                </c:pt>
                <c:pt idx="373">
                  <c:v>12148</c:v>
                </c:pt>
                <c:pt idx="374">
                  <c:v>12146</c:v>
                </c:pt>
                <c:pt idx="375">
                  <c:v>12155</c:v>
                </c:pt>
                <c:pt idx="376">
                  <c:v>12163</c:v>
                </c:pt>
                <c:pt idx="377">
                  <c:v>12162</c:v>
                </c:pt>
                <c:pt idx="378">
                  <c:v>12160</c:v>
                </c:pt>
                <c:pt idx="379">
                  <c:v>12159</c:v>
                </c:pt>
                <c:pt idx="380">
                  <c:v>12162</c:v>
                </c:pt>
                <c:pt idx="381">
                  <c:v>12156</c:v>
                </c:pt>
                <c:pt idx="382">
                  <c:v>12150</c:v>
                </c:pt>
                <c:pt idx="383">
                  <c:v>12139</c:v>
                </c:pt>
                <c:pt idx="384">
                  <c:v>12135</c:v>
                </c:pt>
                <c:pt idx="385">
                  <c:v>12130</c:v>
                </c:pt>
                <c:pt idx="386">
                  <c:v>12134</c:v>
                </c:pt>
                <c:pt idx="387">
                  <c:v>12145</c:v>
                </c:pt>
                <c:pt idx="388">
                  <c:v>12157</c:v>
                </c:pt>
                <c:pt idx="389">
                  <c:v>12168</c:v>
                </c:pt>
                <c:pt idx="390">
                  <c:v>12169</c:v>
                </c:pt>
                <c:pt idx="391">
                  <c:v>12173</c:v>
                </c:pt>
                <c:pt idx="392">
                  <c:v>12169</c:v>
                </c:pt>
                <c:pt idx="393">
                  <c:v>12172</c:v>
                </c:pt>
                <c:pt idx="394">
                  <c:v>12176</c:v>
                </c:pt>
                <c:pt idx="395">
                  <c:v>12195</c:v>
                </c:pt>
                <c:pt idx="396">
                  <c:v>12209</c:v>
                </c:pt>
                <c:pt idx="397">
                  <c:v>12221</c:v>
                </c:pt>
                <c:pt idx="398">
                  <c:v>12224</c:v>
                </c:pt>
                <c:pt idx="399">
                  <c:v>12225</c:v>
                </c:pt>
                <c:pt idx="400">
                  <c:v>12214</c:v>
                </c:pt>
                <c:pt idx="401">
                  <c:v>12202</c:v>
                </c:pt>
                <c:pt idx="402">
                  <c:v>12197</c:v>
                </c:pt>
                <c:pt idx="403">
                  <c:v>12205</c:v>
                </c:pt>
                <c:pt idx="404">
                  <c:v>12204</c:v>
                </c:pt>
                <c:pt idx="405">
                  <c:v>12186</c:v>
                </c:pt>
                <c:pt idx="406">
                  <c:v>12166</c:v>
                </c:pt>
                <c:pt idx="407">
                  <c:v>12158</c:v>
                </c:pt>
                <c:pt idx="408">
                  <c:v>12167</c:v>
                </c:pt>
                <c:pt idx="409">
                  <c:v>12168</c:v>
                </c:pt>
                <c:pt idx="410">
                  <c:v>12164</c:v>
                </c:pt>
                <c:pt idx="411">
                  <c:v>12149</c:v>
                </c:pt>
                <c:pt idx="412">
                  <c:v>12142</c:v>
                </c:pt>
                <c:pt idx="413">
                  <c:v>12132</c:v>
                </c:pt>
                <c:pt idx="414">
                  <c:v>12126</c:v>
                </c:pt>
                <c:pt idx="415">
                  <c:v>12123</c:v>
                </c:pt>
                <c:pt idx="416">
                  <c:v>12129</c:v>
                </c:pt>
                <c:pt idx="417">
                  <c:v>12136</c:v>
                </c:pt>
                <c:pt idx="418">
                  <c:v>12138</c:v>
                </c:pt>
                <c:pt idx="419">
                  <c:v>12141</c:v>
                </c:pt>
                <c:pt idx="420">
                  <c:v>12148</c:v>
                </c:pt>
                <c:pt idx="421">
                  <c:v>12154</c:v>
                </c:pt>
                <c:pt idx="422">
                  <c:v>12151</c:v>
                </c:pt>
                <c:pt idx="423">
                  <c:v>12145</c:v>
                </c:pt>
                <c:pt idx="424">
                  <c:v>12152</c:v>
                </c:pt>
                <c:pt idx="425">
                  <c:v>12166</c:v>
                </c:pt>
                <c:pt idx="426">
                  <c:v>12179</c:v>
                </c:pt>
                <c:pt idx="427">
                  <c:v>12174</c:v>
                </c:pt>
                <c:pt idx="428">
                  <c:v>12162</c:v>
                </c:pt>
                <c:pt idx="429">
                  <c:v>12153</c:v>
                </c:pt>
                <c:pt idx="430">
                  <c:v>12153</c:v>
                </c:pt>
                <c:pt idx="431">
                  <c:v>12154</c:v>
                </c:pt>
                <c:pt idx="432">
                  <c:v>12152</c:v>
                </c:pt>
                <c:pt idx="433">
                  <c:v>12150</c:v>
                </c:pt>
                <c:pt idx="434">
                  <c:v>12148</c:v>
                </c:pt>
                <c:pt idx="435">
                  <c:v>12151</c:v>
                </c:pt>
                <c:pt idx="436">
                  <c:v>12162</c:v>
                </c:pt>
                <c:pt idx="437">
                  <c:v>12178</c:v>
                </c:pt>
                <c:pt idx="438">
                  <c:v>12186</c:v>
                </c:pt>
                <c:pt idx="439">
                  <c:v>12182</c:v>
                </c:pt>
                <c:pt idx="440">
                  <c:v>12171</c:v>
                </c:pt>
                <c:pt idx="441">
                  <c:v>12161</c:v>
                </c:pt>
                <c:pt idx="442">
                  <c:v>12154</c:v>
                </c:pt>
                <c:pt idx="443">
                  <c:v>12144</c:v>
                </c:pt>
                <c:pt idx="444">
                  <c:v>12142</c:v>
                </c:pt>
                <c:pt idx="445">
                  <c:v>12136</c:v>
                </c:pt>
                <c:pt idx="446">
                  <c:v>12145</c:v>
                </c:pt>
                <c:pt idx="447">
                  <c:v>12146</c:v>
                </c:pt>
                <c:pt idx="448">
                  <c:v>12156</c:v>
                </c:pt>
                <c:pt idx="449">
                  <c:v>12156</c:v>
                </c:pt>
                <c:pt idx="450">
                  <c:v>12161</c:v>
                </c:pt>
                <c:pt idx="451">
                  <c:v>12161</c:v>
                </c:pt>
                <c:pt idx="452">
                  <c:v>12162</c:v>
                </c:pt>
                <c:pt idx="453">
                  <c:v>12156</c:v>
                </c:pt>
                <c:pt idx="454">
                  <c:v>12156</c:v>
                </c:pt>
                <c:pt idx="455">
                  <c:v>12153</c:v>
                </c:pt>
                <c:pt idx="456">
                  <c:v>12151</c:v>
                </c:pt>
                <c:pt idx="457">
                  <c:v>12147</c:v>
                </c:pt>
                <c:pt idx="458">
                  <c:v>12145</c:v>
                </c:pt>
                <c:pt idx="459">
                  <c:v>12153</c:v>
                </c:pt>
                <c:pt idx="460">
                  <c:v>12153</c:v>
                </c:pt>
                <c:pt idx="461">
                  <c:v>12163</c:v>
                </c:pt>
                <c:pt idx="462">
                  <c:v>12173</c:v>
                </c:pt>
                <c:pt idx="463">
                  <c:v>12193</c:v>
                </c:pt>
                <c:pt idx="464">
                  <c:v>12201</c:v>
                </c:pt>
                <c:pt idx="465">
                  <c:v>12198</c:v>
                </c:pt>
                <c:pt idx="466">
                  <c:v>12183</c:v>
                </c:pt>
                <c:pt idx="467">
                  <c:v>12166</c:v>
                </c:pt>
                <c:pt idx="468">
                  <c:v>12153</c:v>
                </c:pt>
                <c:pt idx="469">
                  <c:v>12153</c:v>
                </c:pt>
                <c:pt idx="470">
                  <c:v>12170</c:v>
                </c:pt>
                <c:pt idx="471">
                  <c:v>12198</c:v>
                </c:pt>
                <c:pt idx="472">
                  <c:v>12216</c:v>
                </c:pt>
                <c:pt idx="473">
                  <c:v>12208</c:v>
                </c:pt>
                <c:pt idx="474">
                  <c:v>12183</c:v>
                </c:pt>
                <c:pt idx="475">
                  <c:v>12157</c:v>
                </c:pt>
                <c:pt idx="476">
                  <c:v>12150</c:v>
                </c:pt>
                <c:pt idx="477">
                  <c:v>12151</c:v>
                </c:pt>
                <c:pt idx="478">
                  <c:v>12152</c:v>
                </c:pt>
                <c:pt idx="479">
                  <c:v>12149</c:v>
                </c:pt>
                <c:pt idx="480">
                  <c:v>12149</c:v>
                </c:pt>
                <c:pt idx="481">
                  <c:v>12164</c:v>
                </c:pt>
                <c:pt idx="482">
                  <c:v>12184</c:v>
                </c:pt>
                <c:pt idx="483">
                  <c:v>12207</c:v>
                </c:pt>
                <c:pt idx="484">
                  <c:v>12214</c:v>
                </c:pt>
                <c:pt idx="485">
                  <c:v>12213</c:v>
                </c:pt>
                <c:pt idx="486">
                  <c:v>12199</c:v>
                </c:pt>
                <c:pt idx="487">
                  <c:v>12188</c:v>
                </c:pt>
                <c:pt idx="488">
                  <c:v>12177</c:v>
                </c:pt>
                <c:pt idx="489">
                  <c:v>12178</c:v>
                </c:pt>
                <c:pt idx="490">
                  <c:v>12174</c:v>
                </c:pt>
                <c:pt idx="491">
                  <c:v>12177</c:v>
                </c:pt>
                <c:pt idx="492">
                  <c:v>12175</c:v>
                </c:pt>
                <c:pt idx="493">
                  <c:v>12171</c:v>
                </c:pt>
                <c:pt idx="494">
                  <c:v>12160</c:v>
                </c:pt>
                <c:pt idx="495">
                  <c:v>12155</c:v>
                </c:pt>
                <c:pt idx="496">
                  <c:v>12167</c:v>
                </c:pt>
                <c:pt idx="497">
                  <c:v>12183</c:v>
                </c:pt>
                <c:pt idx="498">
                  <c:v>12185</c:v>
                </c:pt>
                <c:pt idx="499">
                  <c:v>12167</c:v>
                </c:pt>
                <c:pt idx="500">
                  <c:v>12148</c:v>
                </c:pt>
                <c:pt idx="501">
                  <c:v>12145</c:v>
                </c:pt>
                <c:pt idx="502">
                  <c:v>12160</c:v>
                </c:pt>
                <c:pt idx="503">
                  <c:v>12174</c:v>
                </c:pt>
                <c:pt idx="504">
                  <c:v>12173</c:v>
                </c:pt>
                <c:pt idx="505">
                  <c:v>12165</c:v>
                </c:pt>
                <c:pt idx="506">
                  <c:v>12168</c:v>
                </c:pt>
                <c:pt idx="507">
                  <c:v>12177</c:v>
                </c:pt>
                <c:pt idx="508">
                  <c:v>12181</c:v>
                </c:pt>
                <c:pt idx="509">
                  <c:v>12171</c:v>
                </c:pt>
                <c:pt idx="510">
                  <c:v>12170</c:v>
                </c:pt>
                <c:pt idx="511">
                  <c:v>12182</c:v>
                </c:pt>
                <c:pt idx="512">
                  <c:v>12200</c:v>
                </c:pt>
                <c:pt idx="513">
                  <c:v>12207</c:v>
                </c:pt>
                <c:pt idx="514">
                  <c:v>12197</c:v>
                </c:pt>
                <c:pt idx="515">
                  <c:v>12182</c:v>
                </c:pt>
                <c:pt idx="516">
                  <c:v>12168</c:v>
                </c:pt>
                <c:pt idx="517">
                  <c:v>12165</c:v>
                </c:pt>
                <c:pt idx="518">
                  <c:v>12168</c:v>
                </c:pt>
                <c:pt idx="519">
                  <c:v>12176</c:v>
                </c:pt>
                <c:pt idx="520">
                  <c:v>12178</c:v>
                </c:pt>
                <c:pt idx="521">
                  <c:v>12179</c:v>
                </c:pt>
                <c:pt idx="522">
                  <c:v>12172</c:v>
                </c:pt>
                <c:pt idx="523">
                  <c:v>12171</c:v>
                </c:pt>
                <c:pt idx="524">
                  <c:v>12168</c:v>
                </c:pt>
                <c:pt idx="525">
                  <c:v>12167</c:v>
                </c:pt>
                <c:pt idx="526">
                  <c:v>12172</c:v>
                </c:pt>
                <c:pt idx="527">
                  <c:v>12187</c:v>
                </c:pt>
                <c:pt idx="528">
                  <c:v>12210</c:v>
                </c:pt>
                <c:pt idx="529">
                  <c:v>12225</c:v>
                </c:pt>
                <c:pt idx="530">
                  <c:v>12230</c:v>
                </c:pt>
                <c:pt idx="531">
                  <c:v>12235</c:v>
                </c:pt>
                <c:pt idx="532">
                  <c:v>12239</c:v>
                </c:pt>
                <c:pt idx="533">
                  <c:v>12239</c:v>
                </c:pt>
                <c:pt idx="534">
                  <c:v>12222</c:v>
                </c:pt>
                <c:pt idx="535">
                  <c:v>12196</c:v>
                </c:pt>
                <c:pt idx="536">
                  <c:v>12169</c:v>
                </c:pt>
                <c:pt idx="537">
                  <c:v>12156</c:v>
                </c:pt>
                <c:pt idx="538">
                  <c:v>12153</c:v>
                </c:pt>
                <c:pt idx="539">
                  <c:v>12157</c:v>
                </c:pt>
                <c:pt idx="540">
                  <c:v>12161</c:v>
                </c:pt>
                <c:pt idx="541">
                  <c:v>12166</c:v>
                </c:pt>
                <c:pt idx="542">
                  <c:v>12170</c:v>
                </c:pt>
                <c:pt idx="543">
                  <c:v>12178</c:v>
                </c:pt>
                <c:pt idx="544">
                  <c:v>12191</c:v>
                </c:pt>
                <c:pt idx="545">
                  <c:v>12203</c:v>
                </c:pt>
                <c:pt idx="546">
                  <c:v>12203</c:v>
                </c:pt>
                <c:pt idx="547">
                  <c:v>12185</c:v>
                </c:pt>
                <c:pt idx="548">
                  <c:v>12165</c:v>
                </c:pt>
                <c:pt idx="549">
                  <c:v>12150</c:v>
                </c:pt>
                <c:pt idx="550">
                  <c:v>12143</c:v>
                </c:pt>
                <c:pt idx="551">
                  <c:v>12138</c:v>
                </c:pt>
                <c:pt idx="552">
                  <c:v>12142</c:v>
                </c:pt>
                <c:pt idx="553">
                  <c:v>12164</c:v>
                </c:pt>
                <c:pt idx="554">
                  <c:v>12191</c:v>
                </c:pt>
                <c:pt idx="555">
                  <c:v>12217</c:v>
                </c:pt>
                <c:pt idx="556">
                  <c:v>12221</c:v>
                </c:pt>
                <c:pt idx="557">
                  <c:v>12213</c:v>
                </c:pt>
                <c:pt idx="558">
                  <c:v>12192</c:v>
                </c:pt>
                <c:pt idx="559">
                  <c:v>12184</c:v>
                </c:pt>
                <c:pt idx="560">
                  <c:v>12179</c:v>
                </c:pt>
                <c:pt idx="561">
                  <c:v>12186</c:v>
                </c:pt>
                <c:pt idx="562">
                  <c:v>12179</c:v>
                </c:pt>
                <c:pt idx="563">
                  <c:v>12175</c:v>
                </c:pt>
                <c:pt idx="564">
                  <c:v>12163</c:v>
                </c:pt>
                <c:pt idx="565">
                  <c:v>12165</c:v>
                </c:pt>
                <c:pt idx="566">
                  <c:v>12175</c:v>
                </c:pt>
                <c:pt idx="567">
                  <c:v>12187</c:v>
                </c:pt>
                <c:pt idx="568">
                  <c:v>12193</c:v>
                </c:pt>
                <c:pt idx="569">
                  <c:v>12181</c:v>
                </c:pt>
                <c:pt idx="570">
                  <c:v>12169</c:v>
                </c:pt>
                <c:pt idx="571">
                  <c:v>12156</c:v>
                </c:pt>
                <c:pt idx="572">
                  <c:v>12154</c:v>
                </c:pt>
                <c:pt idx="573">
                  <c:v>12153</c:v>
                </c:pt>
                <c:pt idx="574">
                  <c:v>12154</c:v>
                </c:pt>
                <c:pt idx="575">
                  <c:v>12161</c:v>
                </c:pt>
                <c:pt idx="576">
                  <c:v>12164</c:v>
                </c:pt>
                <c:pt idx="577">
                  <c:v>12170</c:v>
                </c:pt>
                <c:pt idx="578">
                  <c:v>12161</c:v>
                </c:pt>
                <c:pt idx="579">
                  <c:v>12156</c:v>
                </c:pt>
                <c:pt idx="580">
                  <c:v>12146</c:v>
                </c:pt>
                <c:pt idx="581">
                  <c:v>12145</c:v>
                </c:pt>
                <c:pt idx="582">
                  <c:v>12152</c:v>
                </c:pt>
                <c:pt idx="583">
                  <c:v>12166</c:v>
                </c:pt>
                <c:pt idx="584">
                  <c:v>12182</c:v>
                </c:pt>
                <c:pt idx="585">
                  <c:v>12186</c:v>
                </c:pt>
                <c:pt idx="586">
                  <c:v>12181</c:v>
                </c:pt>
                <c:pt idx="587">
                  <c:v>12167</c:v>
                </c:pt>
                <c:pt idx="588">
                  <c:v>12160</c:v>
                </c:pt>
                <c:pt idx="589">
                  <c:v>12165</c:v>
                </c:pt>
                <c:pt idx="590">
                  <c:v>12185</c:v>
                </c:pt>
                <c:pt idx="591">
                  <c:v>12203</c:v>
                </c:pt>
                <c:pt idx="592">
                  <c:v>12209</c:v>
                </c:pt>
                <c:pt idx="593">
                  <c:v>12192</c:v>
                </c:pt>
                <c:pt idx="594">
                  <c:v>12174</c:v>
                </c:pt>
                <c:pt idx="595">
                  <c:v>12157</c:v>
                </c:pt>
                <c:pt idx="596">
                  <c:v>12157</c:v>
                </c:pt>
                <c:pt idx="597">
                  <c:v>12156</c:v>
                </c:pt>
                <c:pt idx="598">
                  <c:v>12167</c:v>
                </c:pt>
                <c:pt idx="599">
                  <c:v>12180</c:v>
                </c:pt>
                <c:pt idx="600">
                  <c:v>12204</c:v>
                </c:pt>
                <c:pt idx="601">
                  <c:v>12218</c:v>
                </c:pt>
                <c:pt idx="602">
                  <c:v>12223</c:v>
                </c:pt>
                <c:pt idx="603">
                  <c:v>12216</c:v>
                </c:pt>
                <c:pt idx="604">
                  <c:v>12212</c:v>
                </c:pt>
                <c:pt idx="605">
                  <c:v>12208</c:v>
                </c:pt>
                <c:pt idx="606">
                  <c:v>12199</c:v>
                </c:pt>
                <c:pt idx="607">
                  <c:v>12181</c:v>
                </c:pt>
                <c:pt idx="608">
                  <c:v>12163</c:v>
                </c:pt>
                <c:pt idx="609">
                  <c:v>12153</c:v>
                </c:pt>
                <c:pt idx="610">
                  <c:v>12155</c:v>
                </c:pt>
                <c:pt idx="611">
                  <c:v>12165</c:v>
                </c:pt>
                <c:pt idx="612">
                  <c:v>12182</c:v>
                </c:pt>
                <c:pt idx="613">
                  <c:v>12191</c:v>
                </c:pt>
                <c:pt idx="614">
                  <c:v>12200</c:v>
                </c:pt>
                <c:pt idx="615">
                  <c:v>12195</c:v>
                </c:pt>
                <c:pt idx="616">
                  <c:v>12188</c:v>
                </c:pt>
                <c:pt idx="617">
                  <c:v>12172</c:v>
                </c:pt>
                <c:pt idx="618">
                  <c:v>12166</c:v>
                </c:pt>
                <c:pt idx="619">
                  <c:v>12163</c:v>
                </c:pt>
                <c:pt idx="620">
                  <c:v>12175</c:v>
                </c:pt>
                <c:pt idx="621">
                  <c:v>12182</c:v>
                </c:pt>
                <c:pt idx="622">
                  <c:v>12199</c:v>
                </c:pt>
                <c:pt idx="623">
                  <c:v>12204</c:v>
                </c:pt>
                <c:pt idx="624">
                  <c:v>12205</c:v>
                </c:pt>
                <c:pt idx="625">
                  <c:v>12191</c:v>
                </c:pt>
                <c:pt idx="626">
                  <c:v>12182</c:v>
                </c:pt>
                <c:pt idx="627">
                  <c:v>12177</c:v>
                </c:pt>
                <c:pt idx="628">
                  <c:v>12178</c:v>
                </c:pt>
                <c:pt idx="629">
                  <c:v>12179</c:v>
                </c:pt>
                <c:pt idx="630">
                  <c:v>12171</c:v>
                </c:pt>
                <c:pt idx="631">
                  <c:v>12166</c:v>
                </c:pt>
                <c:pt idx="632">
                  <c:v>12162</c:v>
                </c:pt>
                <c:pt idx="633">
                  <c:v>12171</c:v>
                </c:pt>
                <c:pt idx="634">
                  <c:v>12170</c:v>
                </c:pt>
                <c:pt idx="635">
                  <c:v>12177</c:v>
                </c:pt>
                <c:pt idx="636">
                  <c:v>12185</c:v>
                </c:pt>
                <c:pt idx="637">
                  <c:v>12210</c:v>
                </c:pt>
                <c:pt idx="638">
                  <c:v>12225</c:v>
                </c:pt>
                <c:pt idx="639">
                  <c:v>12225</c:v>
                </c:pt>
                <c:pt idx="640">
                  <c:v>12209</c:v>
                </c:pt>
                <c:pt idx="641">
                  <c:v>12187</c:v>
                </c:pt>
                <c:pt idx="642">
                  <c:v>12172</c:v>
                </c:pt>
                <c:pt idx="643">
                  <c:v>12157</c:v>
                </c:pt>
                <c:pt idx="644">
                  <c:v>12153</c:v>
                </c:pt>
                <c:pt idx="645">
                  <c:v>12154</c:v>
                </c:pt>
                <c:pt idx="646">
                  <c:v>12162</c:v>
                </c:pt>
                <c:pt idx="647">
                  <c:v>12167</c:v>
                </c:pt>
                <c:pt idx="648">
                  <c:v>12166</c:v>
                </c:pt>
                <c:pt idx="649">
                  <c:v>12164</c:v>
                </c:pt>
                <c:pt idx="650">
                  <c:v>12163</c:v>
                </c:pt>
                <c:pt idx="651">
                  <c:v>12163</c:v>
                </c:pt>
                <c:pt idx="652">
                  <c:v>12171</c:v>
                </c:pt>
                <c:pt idx="653">
                  <c:v>12186</c:v>
                </c:pt>
                <c:pt idx="654">
                  <c:v>12207</c:v>
                </c:pt>
                <c:pt idx="655">
                  <c:v>12228</c:v>
                </c:pt>
                <c:pt idx="656">
                  <c:v>12238</c:v>
                </c:pt>
                <c:pt idx="657">
                  <c:v>12242</c:v>
                </c:pt>
                <c:pt idx="658">
                  <c:v>12232</c:v>
                </c:pt>
                <c:pt idx="659">
                  <c:v>12220</c:v>
                </c:pt>
                <c:pt idx="660">
                  <c:v>12202</c:v>
                </c:pt>
                <c:pt idx="661">
                  <c:v>12190</c:v>
                </c:pt>
                <c:pt idx="662">
                  <c:v>12182</c:v>
                </c:pt>
                <c:pt idx="663">
                  <c:v>12178</c:v>
                </c:pt>
                <c:pt idx="664">
                  <c:v>12180</c:v>
                </c:pt>
                <c:pt idx="665">
                  <c:v>12182</c:v>
                </c:pt>
                <c:pt idx="666">
                  <c:v>12179</c:v>
                </c:pt>
                <c:pt idx="667">
                  <c:v>12171</c:v>
                </c:pt>
                <c:pt idx="668">
                  <c:v>12168</c:v>
                </c:pt>
                <c:pt idx="669">
                  <c:v>12168</c:v>
                </c:pt>
                <c:pt idx="670">
                  <c:v>12171</c:v>
                </c:pt>
                <c:pt idx="671">
                  <c:v>12168</c:v>
                </c:pt>
                <c:pt idx="672">
                  <c:v>12160</c:v>
                </c:pt>
                <c:pt idx="673">
                  <c:v>12150</c:v>
                </c:pt>
                <c:pt idx="674">
                  <c:v>12142</c:v>
                </c:pt>
                <c:pt idx="675">
                  <c:v>12153</c:v>
                </c:pt>
                <c:pt idx="676">
                  <c:v>12172</c:v>
                </c:pt>
                <c:pt idx="677">
                  <c:v>12196</c:v>
                </c:pt>
                <c:pt idx="678">
                  <c:v>12194</c:v>
                </c:pt>
                <c:pt idx="679">
                  <c:v>12175</c:v>
                </c:pt>
                <c:pt idx="680">
                  <c:v>12151</c:v>
                </c:pt>
                <c:pt idx="681">
                  <c:v>12143</c:v>
                </c:pt>
                <c:pt idx="682">
                  <c:v>12157</c:v>
                </c:pt>
                <c:pt idx="683">
                  <c:v>12179</c:v>
                </c:pt>
                <c:pt idx="684">
                  <c:v>12196</c:v>
                </c:pt>
                <c:pt idx="685">
                  <c:v>12197</c:v>
                </c:pt>
                <c:pt idx="686">
                  <c:v>12188</c:v>
                </c:pt>
                <c:pt idx="687">
                  <c:v>12170</c:v>
                </c:pt>
                <c:pt idx="688">
                  <c:v>12157</c:v>
                </c:pt>
                <c:pt idx="689">
                  <c:v>12146</c:v>
                </c:pt>
                <c:pt idx="690">
                  <c:v>12151</c:v>
                </c:pt>
                <c:pt idx="691">
                  <c:v>12161</c:v>
                </c:pt>
                <c:pt idx="692">
                  <c:v>12179</c:v>
                </c:pt>
                <c:pt idx="693">
                  <c:v>12189</c:v>
                </c:pt>
                <c:pt idx="694">
                  <c:v>12197</c:v>
                </c:pt>
                <c:pt idx="695">
                  <c:v>12192</c:v>
                </c:pt>
                <c:pt idx="696">
                  <c:v>12183</c:v>
                </c:pt>
                <c:pt idx="697">
                  <c:v>12168</c:v>
                </c:pt>
                <c:pt idx="698">
                  <c:v>12158</c:v>
                </c:pt>
                <c:pt idx="699">
                  <c:v>12154</c:v>
                </c:pt>
                <c:pt idx="700">
                  <c:v>12158</c:v>
                </c:pt>
                <c:pt idx="701">
                  <c:v>12162</c:v>
                </c:pt>
                <c:pt idx="702">
                  <c:v>12168</c:v>
                </c:pt>
                <c:pt idx="703">
                  <c:v>12174</c:v>
                </c:pt>
                <c:pt idx="704">
                  <c:v>12188</c:v>
                </c:pt>
                <c:pt idx="705">
                  <c:v>12201</c:v>
                </c:pt>
                <c:pt idx="706">
                  <c:v>12211</c:v>
                </c:pt>
                <c:pt idx="707">
                  <c:v>12209</c:v>
                </c:pt>
                <c:pt idx="708">
                  <c:v>12200</c:v>
                </c:pt>
                <c:pt idx="709">
                  <c:v>12192</c:v>
                </c:pt>
                <c:pt idx="710">
                  <c:v>12185</c:v>
                </c:pt>
                <c:pt idx="711">
                  <c:v>12176</c:v>
                </c:pt>
                <c:pt idx="712">
                  <c:v>12169</c:v>
                </c:pt>
                <c:pt idx="713">
                  <c:v>12165</c:v>
                </c:pt>
                <c:pt idx="714">
                  <c:v>12170</c:v>
                </c:pt>
                <c:pt idx="715">
                  <c:v>12172</c:v>
                </c:pt>
                <c:pt idx="716">
                  <c:v>12175</c:v>
                </c:pt>
                <c:pt idx="717">
                  <c:v>12168</c:v>
                </c:pt>
                <c:pt idx="718">
                  <c:v>12160</c:v>
                </c:pt>
                <c:pt idx="719">
                  <c:v>12155</c:v>
                </c:pt>
                <c:pt idx="720">
                  <c:v>12157</c:v>
                </c:pt>
                <c:pt idx="721">
                  <c:v>12170</c:v>
                </c:pt>
                <c:pt idx="722">
                  <c:v>12185</c:v>
                </c:pt>
                <c:pt idx="723">
                  <c:v>12198</c:v>
                </c:pt>
                <c:pt idx="724">
                  <c:v>12198</c:v>
                </c:pt>
                <c:pt idx="725">
                  <c:v>12189</c:v>
                </c:pt>
                <c:pt idx="726">
                  <c:v>12185</c:v>
                </c:pt>
                <c:pt idx="727">
                  <c:v>12197</c:v>
                </c:pt>
                <c:pt idx="728">
                  <c:v>12219</c:v>
                </c:pt>
                <c:pt idx="729">
                  <c:v>12241</c:v>
                </c:pt>
                <c:pt idx="730">
                  <c:v>12255</c:v>
                </c:pt>
                <c:pt idx="731">
                  <c:v>12260</c:v>
                </c:pt>
                <c:pt idx="732">
                  <c:v>12257</c:v>
                </c:pt>
                <c:pt idx="733">
                  <c:v>12243</c:v>
                </c:pt>
                <c:pt idx="734">
                  <c:v>12229</c:v>
                </c:pt>
                <c:pt idx="735">
                  <c:v>12207</c:v>
                </c:pt>
                <c:pt idx="736">
                  <c:v>12195</c:v>
                </c:pt>
                <c:pt idx="737">
                  <c:v>12184</c:v>
                </c:pt>
                <c:pt idx="738">
                  <c:v>12194</c:v>
                </c:pt>
                <c:pt idx="739">
                  <c:v>12201</c:v>
                </c:pt>
                <c:pt idx="740">
                  <c:v>12212</c:v>
                </c:pt>
                <c:pt idx="741">
                  <c:v>12198</c:v>
                </c:pt>
                <c:pt idx="742">
                  <c:v>12178</c:v>
                </c:pt>
                <c:pt idx="743">
                  <c:v>12159</c:v>
                </c:pt>
                <c:pt idx="744">
                  <c:v>12164</c:v>
                </c:pt>
                <c:pt idx="745">
                  <c:v>12180</c:v>
                </c:pt>
                <c:pt idx="746">
                  <c:v>12189</c:v>
                </c:pt>
                <c:pt idx="747">
                  <c:v>12179</c:v>
                </c:pt>
                <c:pt idx="748">
                  <c:v>12157</c:v>
                </c:pt>
                <c:pt idx="749">
                  <c:v>12144</c:v>
                </c:pt>
                <c:pt idx="750">
                  <c:v>12142</c:v>
                </c:pt>
                <c:pt idx="751">
                  <c:v>12158</c:v>
                </c:pt>
                <c:pt idx="752">
                  <c:v>12174</c:v>
                </c:pt>
                <c:pt idx="753">
                  <c:v>12187</c:v>
                </c:pt>
                <c:pt idx="754">
                  <c:v>12183</c:v>
                </c:pt>
                <c:pt idx="755">
                  <c:v>12170</c:v>
                </c:pt>
                <c:pt idx="756">
                  <c:v>12156</c:v>
                </c:pt>
                <c:pt idx="757">
                  <c:v>12151</c:v>
                </c:pt>
                <c:pt idx="758">
                  <c:v>12163</c:v>
                </c:pt>
                <c:pt idx="759">
                  <c:v>12181</c:v>
                </c:pt>
                <c:pt idx="760">
                  <c:v>12197</c:v>
                </c:pt>
                <c:pt idx="761">
                  <c:v>12195</c:v>
                </c:pt>
                <c:pt idx="762">
                  <c:v>12185</c:v>
                </c:pt>
                <c:pt idx="763">
                  <c:v>12173</c:v>
                </c:pt>
                <c:pt idx="764">
                  <c:v>12169</c:v>
                </c:pt>
                <c:pt idx="765">
                  <c:v>12170</c:v>
                </c:pt>
                <c:pt idx="766">
                  <c:v>12171</c:v>
                </c:pt>
                <c:pt idx="767">
                  <c:v>12170</c:v>
                </c:pt>
                <c:pt idx="768">
                  <c:v>12178</c:v>
                </c:pt>
                <c:pt idx="769">
                  <c:v>12189</c:v>
                </c:pt>
                <c:pt idx="770">
                  <c:v>12210</c:v>
                </c:pt>
                <c:pt idx="771">
                  <c:v>12212</c:v>
                </c:pt>
                <c:pt idx="772">
                  <c:v>12205</c:v>
                </c:pt>
                <c:pt idx="773">
                  <c:v>12185</c:v>
                </c:pt>
                <c:pt idx="774">
                  <c:v>12172</c:v>
                </c:pt>
                <c:pt idx="775">
                  <c:v>12160</c:v>
                </c:pt>
                <c:pt idx="776">
                  <c:v>12150</c:v>
                </c:pt>
                <c:pt idx="777">
                  <c:v>12148</c:v>
                </c:pt>
                <c:pt idx="778">
                  <c:v>12158</c:v>
                </c:pt>
                <c:pt idx="779">
                  <c:v>12182</c:v>
                </c:pt>
                <c:pt idx="780">
                  <c:v>12199</c:v>
                </c:pt>
                <c:pt idx="781">
                  <c:v>12201</c:v>
                </c:pt>
                <c:pt idx="782">
                  <c:v>12185</c:v>
                </c:pt>
                <c:pt idx="783">
                  <c:v>12173</c:v>
                </c:pt>
                <c:pt idx="784">
                  <c:v>12166</c:v>
                </c:pt>
                <c:pt idx="785">
                  <c:v>12164</c:v>
                </c:pt>
                <c:pt idx="786">
                  <c:v>12155</c:v>
                </c:pt>
                <c:pt idx="787">
                  <c:v>12150</c:v>
                </c:pt>
                <c:pt idx="788">
                  <c:v>12150</c:v>
                </c:pt>
                <c:pt idx="789">
                  <c:v>12153</c:v>
                </c:pt>
                <c:pt idx="790">
                  <c:v>12159</c:v>
                </c:pt>
                <c:pt idx="791">
                  <c:v>12152</c:v>
                </c:pt>
                <c:pt idx="792">
                  <c:v>12145</c:v>
                </c:pt>
                <c:pt idx="793">
                  <c:v>12132</c:v>
                </c:pt>
                <c:pt idx="794">
                  <c:v>12127</c:v>
                </c:pt>
                <c:pt idx="795">
                  <c:v>12125</c:v>
                </c:pt>
                <c:pt idx="796">
                  <c:v>12122</c:v>
                </c:pt>
                <c:pt idx="797">
                  <c:v>12126</c:v>
                </c:pt>
                <c:pt idx="798">
                  <c:v>12131</c:v>
                </c:pt>
                <c:pt idx="799">
                  <c:v>12145</c:v>
                </c:pt>
                <c:pt idx="800">
                  <c:v>12153</c:v>
                </c:pt>
                <c:pt idx="801">
                  <c:v>12159</c:v>
                </c:pt>
                <c:pt idx="802">
                  <c:v>12156</c:v>
                </c:pt>
                <c:pt idx="803">
                  <c:v>12155</c:v>
                </c:pt>
                <c:pt idx="804">
                  <c:v>12149</c:v>
                </c:pt>
                <c:pt idx="805">
                  <c:v>12145</c:v>
                </c:pt>
                <c:pt idx="806">
                  <c:v>12144</c:v>
                </c:pt>
                <c:pt idx="807">
                  <c:v>12149</c:v>
                </c:pt>
                <c:pt idx="808">
                  <c:v>12163</c:v>
                </c:pt>
                <c:pt idx="809">
                  <c:v>12180</c:v>
                </c:pt>
                <c:pt idx="810">
                  <c:v>12192</c:v>
                </c:pt>
                <c:pt idx="811">
                  <c:v>12195</c:v>
                </c:pt>
                <c:pt idx="812">
                  <c:v>12191</c:v>
                </c:pt>
                <c:pt idx="813">
                  <c:v>12185</c:v>
                </c:pt>
                <c:pt idx="814">
                  <c:v>12181</c:v>
                </c:pt>
                <c:pt idx="815">
                  <c:v>12173</c:v>
                </c:pt>
                <c:pt idx="816">
                  <c:v>12169</c:v>
                </c:pt>
                <c:pt idx="817">
                  <c:v>12170</c:v>
                </c:pt>
                <c:pt idx="818">
                  <c:v>12176</c:v>
                </c:pt>
                <c:pt idx="819">
                  <c:v>12173</c:v>
                </c:pt>
                <c:pt idx="820">
                  <c:v>12166</c:v>
                </c:pt>
                <c:pt idx="821">
                  <c:v>12158</c:v>
                </c:pt>
                <c:pt idx="822">
                  <c:v>12158</c:v>
                </c:pt>
                <c:pt idx="823">
                  <c:v>12164</c:v>
                </c:pt>
                <c:pt idx="824">
                  <c:v>12183</c:v>
                </c:pt>
                <c:pt idx="825">
                  <c:v>12199</c:v>
                </c:pt>
                <c:pt idx="826">
                  <c:v>12212</c:v>
                </c:pt>
                <c:pt idx="827">
                  <c:v>12208</c:v>
                </c:pt>
                <c:pt idx="828">
                  <c:v>12202</c:v>
                </c:pt>
                <c:pt idx="829">
                  <c:v>12196</c:v>
                </c:pt>
                <c:pt idx="830">
                  <c:v>12194</c:v>
                </c:pt>
                <c:pt idx="831">
                  <c:v>12189</c:v>
                </c:pt>
                <c:pt idx="832">
                  <c:v>12178</c:v>
                </c:pt>
                <c:pt idx="833">
                  <c:v>12173</c:v>
                </c:pt>
                <c:pt idx="834">
                  <c:v>12172</c:v>
                </c:pt>
                <c:pt idx="835">
                  <c:v>12177</c:v>
                </c:pt>
                <c:pt idx="836">
                  <c:v>12176</c:v>
                </c:pt>
                <c:pt idx="837">
                  <c:v>12176</c:v>
                </c:pt>
                <c:pt idx="838">
                  <c:v>12179</c:v>
                </c:pt>
                <c:pt idx="839">
                  <c:v>12181</c:v>
                </c:pt>
                <c:pt idx="840">
                  <c:v>12175</c:v>
                </c:pt>
                <c:pt idx="841">
                  <c:v>12164</c:v>
                </c:pt>
                <c:pt idx="842">
                  <c:v>12156</c:v>
                </c:pt>
                <c:pt idx="843">
                  <c:v>12160</c:v>
                </c:pt>
                <c:pt idx="844">
                  <c:v>12168</c:v>
                </c:pt>
                <c:pt idx="845">
                  <c:v>12174</c:v>
                </c:pt>
                <c:pt idx="846">
                  <c:v>12166</c:v>
                </c:pt>
                <c:pt idx="847">
                  <c:v>12153</c:v>
                </c:pt>
                <c:pt idx="848">
                  <c:v>12141</c:v>
                </c:pt>
                <c:pt idx="849">
                  <c:v>12135</c:v>
                </c:pt>
                <c:pt idx="850">
                  <c:v>12132</c:v>
                </c:pt>
                <c:pt idx="851">
                  <c:v>12138</c:v>
                </c:pt>
                <c:pt idx="852">
                  <c:v>12144</c:v>
                </c:pt>
                <c:pt idx="853">
                  <c:v>12152</c:v>
                </c:pt>
                <c:pt idx="854">
                  <c:v>12146</c:v>
                </c:pt>
                <c:pt idx="855">
                  <c:v>12144</c:v>
                </c:pt>
                <c:pt idx="856">
                  <c:v>12138</c:v>
                </c:pt>
                <c:pt idx="857">
                  <c:v>12143</c:v>
                </c:pt>
                <c:pt idx="858">
                  <c:v>12153</c:v>
                </c:pt>
                <c:pt idx="859">
                  <c:v>12166</c:v>
                </c:pt>
                <c:pt idx="860">
                  <c:v>12180</c:v>
                </c:pt>
                <c:pt idx="861">
                  <c:v>12182</c:v>
                </c:pt>
                <c:pt idx="862">
                  <c:v>12187</c:v>
                </c:pt>
                <c:pt idx="863">
                  <c:v>12186</c:v>
                </c:pt>
                <c:pt idx="864">
                  <c:v>12194</c:v>
                </c:pt>
                <c:pt idx="865">
                  <c:v>12193</c:v>
                </c:pt>
                <c:pt idx="866">
                  <c:v>12192</c:v>
                </c:pt>
                <c:pt idx="867">
                  <c:v>12188</c:v>
                </c:pt>
                <c:pt idx="868">
                  <c:v>12186</c:v>
                </c:pt>
                <c:pt idx="869">
                  <c:v>12188</c:v>
                </c:pt>
                <c:pt idx="870">
                  <c:v>12195</c:v>
                </c:pt>
                <c:pt idx="871">
                  <c:v>12207</c:v>
                </c:pt>
                <c:pt idx="872">
                  <c:v>12217</c:v>
                </c:pt>
                <c:pt idx="873">
                  <c:v>12222</c:v>
                </c:pt>
                <c:pt idx="874">
                  <c:v>12215</c:v>
                </c:pt>
                <c:pt idx="875">
                  <c:v>12210</c:v>
                </c:pt>
                <c:pt idx="876">
                  <c:v>12203</c:v>
                </c:pt>
                <c:pt idx="877">
                  <c:v>12208</c:v>
                </c:pt>
                <c:pt idx="878">
                  <c:v>12216</c:v>
                </c:pt>
                <c:pt idx="879">
                  <c:v>12236</c:v>
                </c:pt>
                <c:pt idx="880">
                  <c:v>12244</c:v>
                </c:pt>
                <c:pt idx="881">
                  <c:v>12247</c:v>
                </c:pt>
                <c:pt idx="882">
                  <c:v>12233</c:v>
                </c:pt>
                <c:pt idx="883">
                  <c:v>12222</c:v>
                </c:pt>
                <c:pt idx="884">
                  <c:v>12205</c:v>
                </c:pt>
                <c:pt idx="885">
                  <c:v>12197</c:v>
                </c:pt>
                <c:pt idx="886">
                  <c:v>12188</c:v>
                </c:pt>
                <c:pt idx="887">
                  <c:v>12185</c:v>
                </c:pt>
                <c:pt idx="888">
                  <c:v>12177</c:v>
                </c:pt>
                <c:pt idx="889">
                  <c:v>12169</c:v>
                </c:pt>
                <c:pt idx="890">
                  <c:v>12159</c:v>
                </c:pt>
                <c:pt idx="891">
                  <c:v>12151</c:v>
                </c:pt>
                <c:pt idx="892">
                  <c:v>12152</c:v>
                </c:pt>
                <c:pt idx="893">
                  <c:v>12155</c:v>
                </c:pt>
                <c:pt idx="894">
                  <c:v>12173</c:v>
                </c:pt>
                <c:pt idx="895">
                  <c:v>12189</c:v>
                </c:pt>
                <c:pt idx="896">
                  <c:v>12211</c:v>
                </c:pt>
                <c:pt idx="897">
                  <c:v>12224</c:v>
                </c:pt>
                <c:pt idx="898">
                  <c:v>12230</c:v>
                </c:pt>
                <c:pt idx="899">
                  <c:v>12230</c:v>
                </c:pt>
                <c:pt idx="900">
                  <c:v>12223</c:v>
                </c:pt>
                <c:pt idx="901">
                  <c:v>12214</c:v>
                </c:pt>
                <c:pt idx="902">
                  <c:v>12195</c:v>
                </c:pt>
                <c:pt idx="903">
                  <c:v>12174</c:v>
                </c:pt>
                <c:pt idx="904">
                  <c:v>12155</c:v>
                </c:pt>
                <c:pt idx="905">
                  <c:v>12147</c:v>
                </c:pt>
                <c:pt idx="906">
                  <c:v>12147</c:v>
                </c:pt>
                <c:pt idx="907">
                  <c:v>12154</c:v>
                </c:pt>
                <c:pt idx="908">
                  <c:v>12159</c:v>
                </c:pt>
                <c:pt idx="909">
                  <c:v>12162</c:v>
                </c:pt>
                <c:pt idx="910">
                  <c:v>12167</c:v>
                </c:pt>
                <c:pt idx="911">
                  <c:v>12169</c:v>
                </c:pt>
                <c:pt idx="912">
                  <c:v>12178</c:v>
                </c:pt>
                <c:pt idx="913">
                  <c:v>12185</c:v>
                </c:pt>
                <c:pt idx="914">
                  <c:v>12197</c:v>
                </c:pt>
                <c:pt idx="915">
                  <c:v>12206</c:v>
                </c:pt>
                <c:pt idx="916">
                  <c:v>12207</c:v>
                </c:pt>
                <c:pt idx="917">
                  <c:v>12198</c:v>
                </c:pt>
                <c:pt idx="918">
                  <c:v>12180</c:v>
                </c:pt>
                <c:pt idx="919">
                  <c:v>12163</c:v>
                </c:pt>
                <c:pt idx="920">
                  <c:v>12150</c:v>
                </c:pt>
                <c:pt idx="921">
                  <c:v>12143</c:v>
                </c:pt>
                <c:pt idx="922">
                  <c:v>12147</c:v>
                </c:pt>
                <c:pt idx="923">
                  <c:v>12165</c:v>
                </c:pt>
                <c:pt idx="924">
                  <c:v>12191</c:v>
                </c:pt>
                <c:pt idx="925">
                  <c:v>12199</c:v>
                </c:pt>
                <c:pt idx="926">
                  <c:v>12187</c:v>
                </c:pt>
                <c:pt idx="927">
                  <c:v>12163</c:v>
                </c:pt>
                <c:pt idx="928">
                  <c:v>12148</c:v>
                </c:pt>
                <c:pt idx="929">
                  <c:v>12150</c:v>
                </c:pt>
                <c:pt idx="930">
                  <c:v>12167</c:v>
                </c:pt>
                <c:pt idx="931">
                  <c:v>12190</c:v>
                </c:pt>
                <c:pt idx="932">
                  <c:v>12201</c:v>
                </c:pt>
                <c:pt idx="933">
                  <c:v>12193</c:v>
                </c:pt>
                <c:pt idx="934">
                  <c:v>12182</c:v>
                </c:pt>
                <c:pt idx="935">
                  <c:v>12176</c:v>
                </c:pt>
                <c:pt idx="936">
                  <c:v>12172</c:v>
                </c:pt>
                <c:pt idx="937">
                  <c:v>12165</c:v>
                </c:pt>
                <c:pt idx="938">
                  <c:v>12162</c:v>
                </c:pt>
                <c:pt idx="939">
                  <c:v>12169</c:v>
                </c:pt>
                <c:pt idx="940">
                  <c:v>12174</c:v>
                </c:pt>
                <c:pt idx="941">
                  <c:v>12180</c:v>
                </c:pt>
                <c:pt idx="942">
                  <c:v>12192</c:v>
                </c:pt>
                <c:pt idx="943">
                  <c:v>12216</c:v>
                </c:pt>
                <c:pt idx="944">
                  <c:v>12238</c:v>
                </c:pt>
                <c:pt idx="945">
                  <c:v>12239</c:v>
                </c:pt>
                <c:pt idx="946">
                  <c:v>12221</c:v>
                </c:pt>
                <c:pt idx="947">
                  <c:v>12194</c:v>
                </c:pt>
                <c:pt idx="948">
                  <c:v>12171</c:v>
                </c:pt>
                <c:pt idx="949">
                  <c:v>12156</c:v>
                </c:pt>
                <c:pt idx="950">
                  <c:v>12147</c:v>
                </c:pt>
                <c:pt idx="951">
                  <c:v>12145</c:v>
                </c:pt>
                <c:pt idx="952">
                  <c:v>12147</c:v>
                </c:pt>
                <c:pt idx="953">
                  <c:v>12141</c:v>
                </c:pt>
                <c:pt idx="954">
                  <c:v>12145</c:v>
                </c:pt>
                <c:pt idx="955">
                  <c:v>12155</c:v>
                </c:pt>
                <c:pt idx="956">
                  <c:v>12186</c:v>
                </c:pt>
                <c:pt idx="957">
                  <c:v>12199</c:v>
                </c:pt>
                <c:pt idx="958">
                  <c:v>12207</c:v>
                </c:pt>
                <c:pt idx="959">
                  <c:v>12194</c:v>
                </c:pt>
                <c:pt idx="960">
                  <c:v>12185</c:v>
                </c:pt>
                <c:pt idx="961">
                  <c:v>12169</c:v>
                </c:pt>
                <c:pt idx="962">
                  <c:v>12164</c:v>
                </c:pt>
                <c:pt idx="963">
                  <c:v>12163</c:v>
                </c:pt>
                <c:pt idx="964">
                  <c:v>12177</c:v>
                </c:pt>
                <c:pt idx="965">
                  <c:v>12189</c:v>
                </c:pt>
                <c:pt idx="966">
                  <c:v>12208</c:v>
                </c:pt>
                <c:pt idx="967">
                  <c:v>12219</c:v>
                </c:pt>
                <c:pt idx="968">
                  <c:v>12229</c:v>
                </c:pt>
                <c:pt idx="969">
                  <c:v>12217</c:v>
                </c:pt>
                <c:pt idx="970">
                  <c:v>12203</c:v>
                </c:pt>
                <c:pt idx="971">
                  <c:v>12188</c:v>
                </c:pt>
                <c:pt idx="972">
                  <c:v>12192</c:v>
                </c:pt>
                <c:pt idx="973">
                  <c:v>12197</c:v>
                </c:pt>
                <c:pt idx="974">
                  <c:v>12201</c:v>
                </c:pt>
                <c:pt idx="975">
                  <c:v>12201</c:v>
                </c:pt>
                <c:pt idx="976">
                  <c:v>12198</c:v>
                </c:pt>
                <c:pt idx="977">
                  <c:v>12192</c:v>
                </c:pt>
                <c:pt idx="978">
                  <c:v>12179</c:v>
                </c:pt>
                <c:pt idx="979">
                  <c:v>12168</c:v>
                </c:pt>
                <c:pt idx="980">
                  <c:v>12161</c:v>
                </c:pt>
                <c:pt idx="981">
                  <c:v>12164</c:v>
                </c:pt>
                <c:pt idx="982">
                  <c:v>12175</c:v>
                </c:pt>
                <c:pt idx="983">
                  <c:v>12180</c:v>
                </c:pt>
                <c:pt idx="984">
                  <c:v>12183</c:v>
                </c:pt>
                <c:pt idx="985">
                  <c:v>12175</c:v>
                </c:pt>
                <c:pt idx="986">
                  <c:v>12175</c:v>
                </c:pt>
                <c:pt idx="987">
                  <c:v>12165</c:v>
                </c:pt>
                <c:pt idx="988">
                  <c:v>12160</c:v>
                </c:pt>
                <c:pt idx="989">
                  <c:v>12159</c:v>
                </c:pt>
                <c:pt idx="990">
                  <c:v>12175</c:v>
                </c:pt>
                <c:pt idx="991">
                  <c:v>12201</c:v>
                </c:pt>
                <c:pt idx="992">
                  <c:v>12207</c:v>
                </c:pt>
                <c:pt idx="993">
                  <c:v>12203</c:v>
                </c:pt>
                <c:pt idx="994">
                  <c:v>12192</c:v>
                </c:pt>
                <c:pt idx="995">
                  <c:v>12194</c:v>
                </c:pt>
                <c:pt idx="996">
                  <c:v>12205</c:v>
                </c:pt>
                <c:pt idx="997">
                  <c:v>12217</c:v>
                </c:pt>
                <c:pt idx="998">
                  <c:v>12225</c:v>
                </c:pt>
                <c:pt idx="999">
                  <c:v>12223</c:v>
                </c:pt>
                <c:pt idx="1000">
                  <c:v>12210</c:v>
                </c:pt>
                <c:pt idx="1001">
                  <c:v>12189</c:v>
                </c:pt>
                <c:pt idx="1002">
                  <c:v>12174</c:v>
                </c:pt>
                <c:pt idx="1003">
                  <c:v>12162</c:v>
                </c:pt>
                <c:pt idx="1004">
                  <c:v>12168</c:v>
                </c:pt>
                <c:pt idx="1005">
                  <c:v>12174</c:v>
                </c:pt>
                <c:pt idx="1006">
                  <c:v>12194</c:v>
                </c:pt>
                <c:pt idx="1007">
                  <c:v>12200</c:v>
                </c:pt>
                <c:pt idx="1008">
                  <c:v>12205</c:v>
                </c:pt>
                <c:pt idx="1009">
                  <c:v>12198</c:v>
                </c:pt>
                <c:pt idx="1010">
                  <c:v>12186</c:v>
                </c:pt>
                <c:pt idx="1011">
                  <c:v>12171</c:v>
                </c:pt>
                <c:pt idx="1012">
                  <c:v>12156</c:v>
                </c:pt>
                <c:pt idx="1013">
                  <c:v>12154</c:v>
                </c:pt>
                <c:pt idx="1014">
                  <c:v>12150</c:v>
                </c:pt>
                <c:pt idx="1015">
                  <c:v>12156</c:v>
                </c:pt>
                <c:pt idx="1016">
                  <c:v>12158</c:v>
                </c:pt>
                <c:pt idx="1017">
                  <c:v>12164</c:v>
                </c:pt>
                <c:pt idx="1018">
                  <c:v>12170</c:v>
                </c:pt>
                <c:pt idx="1019">
                  <c:v>12182</c:v>
                </c:pt>
                <c:pt idx="1020">
                  <c:v>12194</c:v>
                </c:pt>
                <c:pt idx="1021">
                  <c:v>12197</c:v>
                </c:pt>
                <c:pt idx="1022">
                  <c:v>12186</c:v>
                </c:pt>
                <c:pt idx="1023">
                  <c:v>12167</c:v>
                </c:pt>
                <c:pt idx="1024">
                  <c:v>12157</c:v>
                </c:pt>
                <c:pt idx="1025">
                  <c:v>12156</c:v>
                </c:pt>
                <c:pt idx="1026">
                  <c:v>12172</c:v>
                </c:pt>
                <c:pt idx="1027">
                  <c:v>12194</c:v>
                </c:pt>
                <c:pt idx="1028">
                  <c:v>12215</c:v>
                </c:pt>
                <c:pt idx="1029">
                  <c:v>12218</c:v>
                </c:pt>
                <c:pt idx="1030">
                  <c:v>12215</c:v>
                </c:pt>
                <c:pt idx="1031">
                  <c:v>12203</c:v>
                </c:pt>
                <c:pt idx="1032">
                  <c:v>12192</c:v>
                </c:pt>
                <c:pt idx="1033">
                  <c:v>12172</c:v>
                </c:pt>
                <c:pt idx="1034">
                  <c:v>12151</c:v>
                </c:pt>
                <c:pt idx="1035">
                  <c:v>12142</c:v>
                </c:pt>
                <c:pt idx="1036">
                  <c:v>12146</c:v>
                </c:pt>
                <c:pt idx="1037">
                  <c:v>12166</c:v>
                </c:pt>
                <c:pt idx="1038">
                  <c:v>12182</c:v>
                </c:pt>
                <c:pt idx="1039">
                  <c:v>12199</c:v>
                </c:pt>
                <c:pt idx="1040">
                  <c:v>12201</c:v>
                </c:pt>
                <c:pt idx="1041">
                  <c:v>12198</c:v>
                </c:pt>
                <c:pt idx="1042">
                  <c:v>12182</c:v>
                </c:pt>
                <c:pt idx="1043">
                  <c:v>12167</c:v>
                </c:pt>
                <c:pt idx="1044">
                  <c:v>12150</c:v>
                </c:pt>
                <c:pt idx="1045">
                  <c:v>12146</c:v>
                </c:pt>
                <c:pt idx="1046">
                  <c:v>12155</c:v>
                </c:pt>
                <c:pt idx="1047">
                  <c:v>12171</c:v>
                </c:pt>
                <c:pt idx="1048">
                  <c:v>12178</c:v>
                </c:pt>
                <c:pt idx="1049">
                  <c:v>12171</c:v>
                </c:pt>
                <c:pt idx="1050">
                  <c:v>12160</c:v>
                </c:pt>
                <c:pt idx="1051">
                  <c:v>12153</c:v>
                </c:pt>
                <c:pt idx="1052">
                  <c:v>12154</c:v>
                </c:pt>
                <c:pt idx="1053">
                  <c:v>12160</c:v>
                </c:pt>
                <c:pt idx="1054">
                  <c:v>12167</c:v>
                </c:pt>
                <c:pt idx="1055">
                  <c:v>12180</c:v>
                </c:pt>
                <c:pt idx="1056">
                  <c:v>12190</c:v>
                </c:pt>
                <c:pt idx="1057">
                  <c:v>12195</c:v>
                </c:pt>
                <c:pt idx="1058">
                  <c:v>14377</c:v>
                </c:pt>
                <c:pt idx="1059">
                  <c:v>18177</c:v>
                </c:pt>
                <c:pt idx="1060">
                  <c:v>22958</c:v>
                </c:pt>
                <c:pt idx="1061">
                  <c:v>24279</c:v>
                </c:pt>
                <c:pt idx="1062">
                  <c:v>23387</c:v>
                </c:pt>
                <c:pt idx="1063">
                  <c:v>21502</c:v>
                </c:pt>
                <c:pt idx="1064">
                  <c:v>20766</c:v>
                </c:pt>
                <c:pt idx="1065">
                  <c:v>20407</c:v>
                </c:pt>
                <c:pt idx="1066">
                  <c:v>20004</c:v>
                </c:pt>
                <c:pt idx="1067">
                  <c:v>19721</c:v>
                </c:pt>
                <c:pt idx="1068">
                  <c:v>19694</c:v>
                </c:pt>
                <c:pt idx="1069">
                  <c:v>19749</c:v>
                </c:pt>
                <c:pt idx="1070">
                  <c:v>20098</c:v>
                </c:pt>
                <c:pt idx="1071">
                  <c:v>20333</c:v>
                </c:pt>
                <c:pt idx="1072">
                  <c:v>20419</c:v>
                </c:pt>
                <c:pt idx="1073">
                  <c:v>20025</c:v>
                </c:pt>
                <c:pt idx="1074">
                  <c:v>19779</c:v>
                </c:pt>
                <c:pt idx="1075">
                  <c:v>19654</c:v>
                </c:pt>
                <c:pt idx="1076">
                  <c:v>19602</c:v>
                </c:pt>
                <c:pt idx="1077">
                  <c:v>19568</c:v>
                </c:pt>
                <c:pt idx="1078">
                  <c:v>19676</c:v>
                </c:pt>
                <c:pt idx="1079">
                  <c:v>19989</c:v>
                </c:pt>
                <c:pt idx="1080">
                  <c:v>20003</c:v>
                </c:pt>
                <c:pt idx="1081">
                  <c:v>19709</c:v>
                </c:pt>
                <c:pt idx="1082">
                  <c:v>19213</c:v>
                </c:pt>
                <c:pt idx="1083">
                  <c:v>19121</c:v>
                </c:pt>
                <c:pt idx="1084">
                  <c:v>19313</c:v>
                </c:pt>
                <c:pt idx="1085">
                  <c:v>19755</c:v>
                </c:pt>
                <c:pt idx="1086">
                  <c:v>19966</c:v>
                </c:pt>
                <c:pt idx="1087">
                  <c:v>20097</c:v>
                </c:pt>
                <c:pt idx="1088">
                  <c:v>20092</c:v>
                </c:pt>
                <c:pt idx="1089">
                  <c:v>19978</c:v>
                </c:pt>
                <c:pt idx="1090">
                  <c:v>19700</c:v>
                </c:pt>
                <c:pt idx="1091">
                  <c:v>19354</c:v>
                </c:pt>
                <c:pt idx="1092">
                  <c:v>19123</c:v>
                </c:pt>
                <c:pt idx="1093">
                  <c:v>19199</c:v>
                </c:pt>
                <c:pt idx="1094">
                  <c:v>19312</c:v>
                </c:pt>
                <c:pt idx="1095">
                  <c:v>19536</c:v>
                </c:pt>
                <c:pt idx="1096">
                  <c:v>19542</c:v>
                </c:pt>
                <c:pt idx="1097">
                  <c:v>19622</c:v>
                </c:pt>
                <c:pt idx="1098">
                  <c:v>19656</c:v>
                </c:pt>
                <c:pt idx="1099">
                  <c:v>19621</c:v>
                </c:pt>
                <c:pt idx="1100">
                  <c:v>19720</c:v>
                </c:pt>
                <c:pt idx="1101">
                  <c:v>19603</c:v>
                </c:pt>
                <c:pt idx="1102">
                  <c:v>19673</c:v>
                </c:pt>
                <c:pt idx="1103">
                  <c:v>19423</c:v>
                </c:pt>
                <c:pt idx="1104">
                  <c:v>19455</c:v>
                </c:pt>
                <c:pt idx="1105">
                  <c:v>19413</c:v>
                </c:pt>
                <c:pt idx="1106">
                  <c:v>19303</c:v>
                </c:pt>
                <c:pt idx="1107">
                  <c:v>19138</c:v>
                </c:pt>
                <c:pt idx="1108">
                  <c:v>18847</c:v>
                </c:pt>
                <c:pt idx="1109">
                  <c:v>19073</c:v>
                </c:pt>
                <c:pt idx="1110">
                  <c:v>19334</c:v>
                </c:pt>
                <c:pt idx="1111">
                  <c:v>19891</c:v>
                </c:pt>
                <c:pt idx="1112">
                  <c:v>19907</c:v>
                </c:pt>
                <c:pt idx="1113">
                  <c:v>19812</c:v>
                </c:pt>
                <c:pt idx="1114">
                  <c:v>19419</c:v>
                </c:pt>
                <c:pt idx="1115">
                  <c:v>19276</c:v>
                </c:pt>
                <c:pt idx="1116">
                  <c:v>19546</c:v>
                </c:pt>
                <c:pt idx="1117">
                  <c:v>20141</c:v>
                </c:pt>
                <c:pt idx="1118">
                  <c:v>20790</c:v>
                </c:pt>
                <c:pt idx="1119">
                  <c:v>20530</c:v>
                </c:pt>
                <c:pt idx="1120">
                  <c:v>20032</c:v>
                </c:pt>
                <c:pt idx="1121">
                  <c:v>19526</c:v>
                </c:pt>
                <c:pt idx="1122">
                  <c:v>19528</c:v>
                </c:pt>
                <c:pt idx="1123">
                  <c:v>19351</c:v>
                </c:pt>
                <c:pt idx="1124">
                  <c:v>19129</c:v>
                </c:pt>
                <c:pt idx="1125">
                  <c:v>18963</c:v>
                </c:pt>
                <c:pt idx="1126">
                  <c:v>19065</c:v>
                </c:pt>
                <c:pt idx="1127">
                  <c:v>19074</c:v>
                </c:pt>
                <c:pt idx="1128">
                  <c:v>19030</c:v>
                </c:pt>
                <c:pt idx="1129">
                  <c:v>19145</c:v>
                </c:pt>
                <c:pt idx="1130">
                  <c:v>19467</c:v>
                </c:pt>
                <c:pt idx="1131">
                  <c:v>19752</c:v>
                </c:pt>
                <c:pt idx="1132">
                  <c:v>19527</c:v>
                </c:pt>
                <c:pt idx="1133">
                  <c:v>19215</c:v>
                </c:pt>
                <c:pt idx="1134">
                  <c:v>18956</c:v>
                </c:pt>
                <c:pt idx="1135">
                  <c:v>19192</c:v>
                </c:pt>
                <c:pt idx="1136">
                  <c:v>19181</c:v>
                </c:pt>
                <c:pt idx="1137">
                  <c:v>19415</c:v>
                </c:pt>
                <c:pt idx="1138">
                  <c:v>19334</c:v>
                </c:pt>
                <c:pt idx="1139">
                  <c:v>19537</c:v>
                </c:pt>
                <c:pt idx="1140">
                  <c:v>19354</c:v>
                </c:pt>
                <c:pt idx="1141">
                  <c:v>19386</c:v>
                </c:pt>
                <c:pt idx="1142">
                  <c:v>19463</c:v>
                </c:pt>
                <c:pt idx="1143">
                  <c:v>19537</c:v>
                </c:pt>
                <c:pt idx="1144">
                  <c:v>19714</c:v>
                </c:pt>
                <c:pt idx="1145">
                  <c:v>19617</c:v>
                </c:pt>
                <c:pt idx="1146">
                  <c:v>19824</c:v>
                </c:pt>
                <c:pt idx="1147">
                  <c:v>19651</c:v>
                </c:pt>
                <c:pt idx="1148">
                  <c:v>19773</c:v>
                </c:pt>
                <c:pt idx="1149">
                  <c:v>19505</c:v>
                </c:pt>
                <c:pt idx="1150">
                  <c:v>19514</c:v>
                </c:pt>
                <c:pt idx="1151">
                  <c:v>19416</c:v>
                </c:pt>
                <c:pt idx="1152">
                  <c:v>19686</c:v>
                </c:pt>
                <c:pt idx="1153">
                  <c:v>19769</c:v>
                </c:pt>
                <c:pt idx="1154">
                  <c:v>19673</c:v>
                </c:pt>
                <c:pt idx="1155">
                  <c:v>19467</c:v>
                </c:pt>
                <c:pt idx="1156">
                  <c:v>19372</c:v>
                </c:pt>
                <c:pt idx="1157">
                  <c:v>19422</c:v>
                </c:pt>
                <c:pt idx="1158">
                  <c:v>19368</c:v>
                </c:pt>
                <c:pt idx="1159">
                  <c:v>19317</c:v>
                </c:pt>
                <c:pt idx="1160">
                  <c:v>19495</c:v>
                </c:pt>
                <c:pt idx="1161">
                  <c:v>19675</c:v>
                </c:pt>
                <c:pt idx="1162">
                  <c:v>19968</c:v>
                </c:pt>
                <c:pt idx="1163">
                  <c:v>19806</c:v>
                </c:pt>
                <c:pt idx="1164">
                  <c:v>19752</c:v>
                </c:pt>
                <c:pt idx="1165">
                  <c:v>19463</c:v>
                </c:pt>
                <c:pt idx="1166">
                  <c:v>19458</c:v>
                </c:pt>
                <c:pt idx="1167">
                  <c:v>19374</c:v>
                </c:pt>
                <c:pt idx="1168">
                  <c:v>19456</c:v>
                </c:pt>
                <c:pt idx="1169">
                  <c:v>19416</c:v>
                </c:pt>
                <c:pt idx="1170">
                  <c:v>19815</c:v>
                </c:pt>
                <c:pt idx="1171">
                  <c:v>20166</c:v>
                </c:pt>
                <c:pt idx="1172">
                  <c:v>20573</c:v>
                </c:pt>
                <c:pt idx="1173">
                  <c:v>20199</c:v>
                </c:pt>
                <c:pt idx="1174">
                  <c:v>19721</c:v>
                </c:pt>
                <c:pt idx="1175">
                  <c:v>19187</c:v>
                </c:pt>
                <c:pt idx="1176">
                  <c:v>19087</c:v>
                </c:pt>
                <c:pt idx="1177">
                  <c:v>19185</c:v>
                </c:pt>
                <c:pt idx="1178">
                  <c:v>19539</c:v>
                </c:pt>
                <c:pt idx="1179">
                  <c:v>19854</c:v>
                </c:pt>
                <c:pt idx="1180">
                  <c:v>20036</c:v>
                </c:pt>
                <c:pt idx="1181">
                  <c:v>19927</c:v>
                </c:pt>
                <c:pt idx="1182">
                  <c:v>19868</c:v>
                </c:pt>
                <c:pt idx="1183">
                  <c:v>19806</c:v>
                </c:pt>
                <c:pt idx="1184">
                  <c:v>19962</c:v>
                </c:pt>
                <c:pt idx="1185">
                  <c:v>19897</c:v>
                </c:pt>
                <c:pt idx="1186">
                  <c:v>19906</c:v>
                </c:pt>
                <c:pt idx="1187">
                  <c:v>19659</c:v>
                </c:pt>
                <c:pt idx="1188">
                  <c:v>19755</c:v>
                </c:pt>
                <c:pt idx="1189">
                  <c:v>19786</c:v>
                </c:pt>
                <c:pt idx="1190">
                  <c:v>19979</c:v>
                </c:pt>
                <c:pt idx="1191">
                  <c:v>19965</c:v>
                </c:pt>
                <c:pt idx="1192">
                  <c:v>19807</c:v>
                </c:pt>
                <c:pt idx="1193">
                  <c:v>19534</c:v>
                </c:pt>
                <c:pt idx="1194">
                  <c:v>19200</c:v>
                </c:pt>
                <c:pt idx="1195">
                  <c:v>19130</c:v>
                </c:pt>
                <c:pt idx="1196">
                  <c:v>19067</c:v>
                </c:pt>
                <c:pt idx="1197">
                  <c:v>19164</c:v>
                </c:pt>
                <c:pt idx="1198">
                  <c:v>19295</c:v>
                </c:pt>
                <c:pt idx="1199">
                  <c:v>19595</c:v>
                </c:pt>
                <c:pt idx="1200">
                  <c:v>19800</c:v>
                </c:pt>
                <c:pt idx="1201">
                  <c:v>19898</c:v>
                </c:pt>
                <c:pt idx="1202">
                  <c:v>20030</c:v>
                </c:pt>
                <c:pt idx="1203">
                  <c:v>20161</c:v>
                </c:pt>
                <c:pt idx="1204">
                  <c:v>20150</c:v>
                </c:pt>
                <c:pt idx="1205">
                  <c:v>19889</c:v>
                </c:pt>
                <c:pt idx="1206">
                  <c:v>19514</c:v>
                </c:pt>
                <c:pt idx="1207">
                  <c:v>19440</c:v>
                </c:pt>
                <c:pt idx="1208">
                  <c:v>19487</c:v>
                </c:pt>
                <c:pt idx="1209">
                  <c:v>19627</c:v>
                </c:pt>
                <c:pt idx="1210">
                  <c:v>19357</c:v>
                </c:pt>
                <c:pt idx="1211">
                  <c:v>19024</c:v>
                </c:pt>
                <c:pt idx="1212">
                  <c:v>18844</c:v>
                </c:pt>
                <c:pt idx="1213">
                  <c:v>18969</c:v>
                </c:pt>
                <c:pt idx="1214">
                  <c:v>19090</c:v>
                </c:pt>
                <c:pt idx="1215">
                  <c:v>18981</c:v>
                </c:pt>
                <c:pt idx="1216">
                  <c:v>18619</c:v>
                </c:pt>
                <c:pt idx="1217">
                  <c:v>18432</c:v>
                </c:pt>
                <c:pt idx="1218">
                  <c:v>18330</c:v>
                </c:pt>
                <c:pt idx="1219">
                  <c:v>18516</c:v>
                </c:pt>
                <c:pt idx="1220">
                  <c:v>18689</c:v>
                </c:pt>
                <c:pt idx="1221">
                  <c:v>18870</c:v>
                </c:pt>
                <c:pt idx="1222">
                  <c:v>19068</c:v>
                </c:pt>
                <c:pt idx="1223">
                  <c:v>18903</c:v>
                </c:pt>
                <c:pt idx="1224">
                  <c:v>19004</c:v>
                </c:pt>
                <c:pt idx="1225">
                  <c:v>18985</c:v>
                </c:pt>
                <c:pt idx="1226">
                  <c:v>19427</c:v>
                </c:pt>
                <c:pt idx="1227">
                  <c:v>19522</c:v>
                </c:pt>
                <c:pt idx="1228">
                  <c:v>19808</c:v>
                </c:pt>
                <c:pt idx="1229">
                  <c:v>19923</c:v>
                </c:pt>
                <c:pt idx="1230">
                  <c:v>20070</c:v>
                </c:pt>
                <c:pt idx="1231">
                  <c:v>20184</c:v>
                </c:pt>
                <c:pt idx="1232">
                  <c:v>20480</c:v>
                </c:pt>
                <c:pt idx="1233">
                  <c:v>21095</c:v>
                </c:pt>
                <c:pt idx="1234">
                  <c:v>20945</c:v>
                </c:pt>
                <c:pt idx="1235">
                  <c:v>20424</c:v>
                </c:pt>
                <c:pt idx="1236">
                  <c:v>19545</c:v>
                </c:pt>
                <c:pt idx="1237">
                  <c:v>19577</c:v>
                </c:pt>
                <c:pt idx="1238">
                  <c:v>19786</c:v>
                </c:pt>
                <c:pt idx="1239">
                  <c:v>20041</c:v>
                </c:pt>
                <c:pt idx="1240">
                  <c:v>19842</c:v>
                </c:pt>
                <c:pt idx="1241">
                  <c:v>19562</c:v>
                </c:pt>
                <c:pt idx="1242">
                  <c:v>19422</c:v>
                </c:pt>
                <c:pt idx="1243">
                  <c:v>19508</c:v>
                </c:pt>
                <c:pt idx="1244">
                  <c:v>19596</c:v>
                </c:pt>
                <c:pt idx="1245">
                  <c:v>19517</c:v>
                </c:pt>
                <c:pt idx="1246">
                  <c:v>19430</c:v>
                </c:pt>
                <c:pt idx="1247">
                  <c:v>19457</c:v>
                </c:pt>
                <c:pt idx="1248">
                  <c:v>19485</c:v>
                </c:pt>
                <c:pt idx="1249">
                  <c:v>19168</c:v>
                </c:pt>
                <c:pt idx="1250">
                  <c:v>18947</c:v>
                </c:pt>
                <c:pt idx="1251">
                  <c:v>18831</c:v>
                </c:pt>
                <c:pt idx="1252">
                  <c:v>19322</c:v>
                </c:pt>
                <c:pt idx="1253">
                  <c:v>19607</c:v>
                </c:pt>
                <c:pt idx="1254">
                  <c:v>19931</c:v>
                </c:pt>
                <c:pt idx="1255">
                  <c:v>19814</c:v>
                </c:pt>
                <c:pt idx="1256">
                  <c:v>19827</c:v>
                </c:pt>
                <c:pt idx="1257">
                  <c:v>19968</c:v>
                </c:pt>
                <c:pt idx="1258">
                  <c:v>20184</c:v>
                </c:pt>
                <c:pt idx="1259">
                  <c:v>20290</c:v>
                </c:pt>
                <c:pt idx="1260">
                  <c:v>19947</c:v>
                </c:pt>
                <c:pt idx="1261">
                  <c:v>19531</c:v>
                </c:pt>
                <c:pt idx="1262">
                  <c:v>19200</c:v>
                </c:pt>
                <c:pt idx="1263">
                  <c:v>19411</c:v>
                </c:pt>
                <c:pt idx="1264">
                  <c:v>19615</c:v>
                </c:pt>
                <c:pt idx="1265">
                  <c:v>19735</c:v>
                </c:pt>
                <c:pt idx="1266">
                  <c:v>19243</c:v>
                </c:pt>
                <c:pt idx="1267">
                  <c:v>18997</c:v>
                </c:pt>
                <c:pt idx="1268">
                  <c:v>18942</c:v>
                </c:pt>
                <c:pt idx="1269">
                  <c:v>19394</c:v>
                </c:pt>
                <c:pt idx="1270">
                  <c:v>19779</c:v>
                </c:pt>
                <c:pt idx="1271">
                  <c:v>19964</c:v>
                </c:pt>
                <c:pt idx="1272">
                  <c:v>19890</c:v>
                </c:pt>
                <c:pt idx="1273">
                  <c:v>19801</c:v>
                </c:pt>
                <c:pt idx="1274">
                  <c:v>19668</c:v>
                </c:pt>
                <c:pt idx="1275">
                  <c:v>19616</c:v>
                </c:pt>
                <c:pt idx="1276">
                  <c:v>19430</c:v>
                </c:pt>
                <c:pt idx="1277">
                  <c:v>19435</c:v>
                </c:pt>
                <c:pt idx="1278">
                  <c:v>19418</c:v>
                </c:pt>
                <c:pt idx="1279">
                  <c:v>19667</c:v>
                </c:pt>
                <c:pt idx="1280">
                  <c:v>19588</c:v>
                </c:pt>
                <c:pt idx="1281">
                  <c:v>19578</c:v>
                </c:pt>
                <c:pt idx="1282">
                  <c:v>19232</c:v>
                </c:pt>
                <c:pt idx="1283">
                  <c:v>19317</c:v>
                </c:pt>
                <c:pt idx="1284">
                  <c:v>19382</c:v>
                </c:pt>
                <c:pt idx="1285">
                  <c:v>19639</c:v>
                </c:pt>
                <c:pt idx="1286">
                  <c:v>19727</c:v>
                </c:pt>
                <c:pt idx="1287">
                  <c:v>19868</c:v>
                </c:pt>
                <c:pt idx="1288">
                  <c:v>19940</c:v>
                </c:pt>
                <c:pt idx="1289">
                  <c:v>20090</c:v>
                </c:pt>
                <c:pt idx="1290">
                  <c:v>20027</c:v>
                </c:pt>
                <c:pt idx="1291">
                  <c:v>20001</c:v>
                </c:pt>
                <c:pt idx="1292">
                  <c:v>19721</c:v>
                </c:pt>
                <c:pt idx="1293">
                  <c:v>19644</c:v>
                </c:pt>
                <c:pt idx="1294">
                  <c:v>19355</c:v>
                </c:pt>
                <c:pt idx="1295">
                  <c:v>19413</c:v>
                </c:pt>
                <c:pt idx="1296">
                  <c:v>19333</c:v>
                </c:pt>
                <c:pt idx="1297">
                  <c:v>19635</c:v>
                </c:pt>
                <c:pt idx="1298">
                  <c:v>19580</c:v>
                </c:pt>
                <c:pt idx="1299">
                  <c:v>19636</c:v>
                </c:pt>
                <c:pt idx="1300">
                  <c:v>19651</c:v>
                </c:pt>
                <c:pt idx="1301">
                  <c:v>19974</c:v>
                </c:pt>
                <c:pt idx="1302">
                  <c:v>20424</c:v>
                </c:pt>
                <c:pt idx="1303">
                  <c:v>20467</c:v>
                </c:pt>
                <c:pt idx="1304">
                  <c:v>20006</c:v>
                </c:pt>
                <c:pt idx="1305">
                  <c:v>19200</c:v>
                </c:pt>
                <c:pt idx="1306">
                  <c:v>18719</c:v>
                </c:pt>
                <c:pt idx="1307">
                  <c:v>18897</c:v>
                </c:pt>
                <c:pt idx="1308">
                  <c:v>19234</c:v>
                </c:pt>
                <c:pt idx="1309">
                  <c:v>19426</c:v>
                </c:pt>
                <c:pt idx="1310">
                  <c:v>19356</c:v>
                </c:pt>
                <c:pt idx="1311">
                  <c:v>19541</c:v>
                </c:pt>
                <c:pt idx="1312">
                  <c:v>19778</c:v>
                </c:pt>
                <c:pt idx="1313">
                  <c:v>19748</c:v>
                </c:pt>
                <c:pt idx="1314">
                  <c:v>19256</c:v>
                </c:pt>
                <c:pt idx="1315">
                  <c:v>18829</c:v>
                </c:pt>
                <c:pt idx="1316">
                  <c:v>18819</c:v>
                </c:pt>
                <c:pt idx="1317">
                  <c:v>18993</c:v>
                </c:pt>
                <c:pt idx="1318">
                  <c:v>19295</c:v>
                </c:pt>
                <c:pt idx="1319">
                  <c:v>19267</c:v>
                </c:pt>
                <c:pt idx="1320">
                  <c:v>19271</c:v>
                </c:pt>
                <c:pt idx="1321">
                  <c:v>18988</c:v>
                </c:pt>
                <c:pt idx="1322">
                  <c:v>18968</c:v>
                </c:pt>
                <c:pt idx="1323">
                  <c:v>19120</c:v>
                </c:pt>
                <c:pt idx="1324">
                  <c:v>19290</c:v>
                </c:pt>
                <c:pt idx="1325">
                  <c:v>19378</c:v>
                </c:pt>
                <c:pt idx="1326">
                  <c:v>19303</c:v>
                </c:pt>
                <c:pt idx="1327">
                  <c:v>19641</c:v>
                </c:pt>
                <c:pt idx="1328">
                  <c:v>19907</c:v>
                </c:pt>
                <c:pt idx="1329">
                  <c:v>20180</c:v>
                </c:pt>
                <c:pt idx="1330">
                  <c:v>20048</c:v>
                </c:pt>
                <c:pt idx="1331">
                  <c:v>19906</c:v>
                </c:pt>
                <c:pt idx="1332">
                  <c:v>19800</c:v>
                </c:pt>
                <c:pt idx="1333">
                  <c:v>19688</c:v>
                </c:pt>
                <c:pt idx="1334">
                  <c:v>19678</c:v>
                </c:pt>
                <c:pt idx="1335">
                  <c:v>19734</c:v>
                </c:pt>
                <c:pt idx="1336">
                  <c:v>20386</c:v>
                </c:pt>
                <c:pt idx="1337">
                  <c:v>21896</c:v>
                </c:pt>
                <c:pt idx="1338">
                  <c:v>24356</c:v>
                </c:pt>
                <c:pt idx="1339">
                  <c:v>27582</c:v>
                </c:pt>
                <c:pt idx="1340">
                  <c:v>31127</c:v>
                </c:pt>
                <c:pt idx="1341">
                  <c:v>34528</c:v>
                </c:pt>
                <c:pt idx="1342">
                  <c:v>36821</c:v>
                </c:pt>
                <c:pt idx="1343">
                  <c:v>37491</c:v>
                </c:pt>
                <c:pt idx="1344">
                  <c:v>36354</c:v>
                </c:pt>
                <c:pt idx="1345">
                  <c:v>34090</c:v>
                </c:pt>
                <c:pt idx="1346">
                  <c:v>31241</c:v>
                </c:pt>
                <c:pt idx="1347">
                  <c:v>28696</c:v>
                </c:pt>
                <c:pt idx="1348">
                  <c:v>26762</c:v>
                </c:pt>
                <c:pt idx="1349">
                  <c:v>25286</c:v>
                </c:pt>
                <c:pt idx="1350">
                  <c:v>24088</c:v>
                </c:pt>
                <c:pt idx="1351">
                  <c:v>22907</c:v>
                </c:pt>
                <c:pt idx="1352">
                  <c:v>21969</c:v>
                </c:pt>
                <c:pt idx="1353">
                  <c:v>21121</c:v>
                </c:pt>
                <c:pt idx="1354">
                  <c:v>20522</c:v>
                </c:pt>
                <c:pt idx="1355">
                  <c:v>20110</c:v>
                </c:pt>
                <c:pt idx="1356">
                  <c:v>19852</c:v>
                </c:pt>
                <c:pt idx="1357">
                  <c:v>19550</c:v>
                </c:pt>
                <c:pt idx="1358">
                  <c:v>19329</c:v>
                </c:pt>
                <c:pt idx="1359">
                  <c:v>19139</c:v>
                </c:pt>
                <c:pt idx="1360">
                  <c:v>19092</c:v>
                </c:pt>
                <c:pt idx="1361">
                  <c:v>19055</c:v>
                </c:pt>
                <c:pt idx="1362">
                  <c:v>18943</c:v>
                </c:pt>
                <c:pt idx="1363">
                  <c:v>19052</c:v>
                </c:pt>
                <c:pt idx="1364">
                  <c:v>19150</c:v>
                </c:pt>
                <c:pt idx="1365">
                  <c:v>19506</c:v>
                </c:pt>
                <c:pt idx="1366">
                  <c:v>19849</c:v>
                </c:pt>
                <c:pt idx="1367">
                  <c:v>20151</c:v>
                </c:pt>
                <c:pt idx="1368">
                  <c:v>20023</c:v>
                </c:pt>
                <c:pt idx="1369">
                  <c:v>19479</c:v>
                </c:pt>
                <c:pt idx="1370">
                  <c:v>19091</c:v>
                </c:pt>
                <c:pt idx="1371">
                  <c:v>19171</c:v>
                </c:pt>
                <c:pt idx="1372">
                  <c:v>19530</c:v>
                </c:pt>
                <c:pt idx="1373">
                  <c:v>19813</c:v>
                </c:pt>
                <c:pt idx="1374">
                  <c:v>19968</c:v>
                </c:pt>
                <c:pt idx="1375">
                  <c:v>19836</c:v>
                </c:pt>
                <c:pt idx="1376">
                  <c:v>19623</c:v>
                </c:pt>
                <c:pt idx="1377">
                  <c:v>19423</c:v>
                </c:pt>
                <c:pt idx="1378">
                  <c:v>19575</c:v>
                </c:pt>
                <c:pt idx="1379">
                  <c:v>20002</c:v>
                </c:pt>
                <c:pt idx="1380">
                  <c:v>20248</c:v>
                </c:pt>
                <c:pt idx="1381">
                  <c:v>20363</c:v>
                </c:pt>
                <c:pt idx="1382">
                  <c:v>20175</c:v>
                </c:pt>
                <c:pt idx="1383">
                  <c:v>20042</c:v>
                </c:pt>
                <c:pt idx="1384">
                  <c:v>19902</c:v>
                </c:pt>
                <c:pt idx="1385">
                  <c:v>19649</c:v>
                </c:pt>
                <c:pt idx="1386">
                  <c:v>19448</c:v>
                </c:pt>
                <c:pt idx="1387">
                  <c:v>19116</c:v>
                </c:pt>
                <c:pt idx="1388">
                  <c:v>19124</c:v>
                </c:pt>
                <c:pt idx="1389">
                  <c:v>19145</c:v>
                </c:pt>
                <c:pt idx="1390">
                  <c:v>19240</c:v>
                </c:pt>
                <c:pt idx="1391">
                  <c:v>19142</c:v>
                </c:pt>
                <c:pt idx="1392">
                  <c:v>19218</c:v>
                </c:pt>
                <c:pt idx="1393">
                  <c:v>19628</c:v>
                </c:pt>
                <c:pt idx="1394">
                  <c:v>19999</c:v>
                </c:pt>
                <c:pt idx="1395">
                  <c:v>20051</c:v>
                </c:pt>
                <c:pt idx="1396">
                  <c:v>19560</c:v>
                </c:pt>
                <c:pt idx="1397">
                  <c:v>19214</c:v>
                </c:pt>
                <c:pt idx="1398">
                  <c:v>18854</c:v>
                </c:pt>
                <c:pt idx="1399">
                  <c:v>18852</c:v>
                </c:pt>
                <c:pt idx="1400">
                  <c:v>18842</c:v>
                </c:pt>
                <c:pt idx="1401">
                  <c:v>19218</c:v>
                </c:pt>
                <c:pt idx="1402">
                  <c:v>19560</c:v>
                </c:pt>
                <c:pt idx="1403">
                  <c:v>19928</c:v>
                </c:pt>
                <c:pt idx="1404">
                  <c:v>20071</c:v>
                </c:pt>
                <c:pt idx="1405">
                  <c:v>20148</c:v>
                </c:pt>
                <c:pt idx="1406">
                  <c:v>20063</c:v>
                </c:pt>
                <c:pt idx="1407">
                  <c:v>19947</c:v>
                </c:pt>
                <c:pt idx="1408">
                  <c:v>20193</c:v>
                </c:pt>
                <c:pt idx="1409">
                  <c:v>20452</c:v>
                </c:pt>
                <c:pt idx="1410">
                  <c:v>20611</c:v>
                </c:pt>
                <c:pt idx="1411">
                  <c:v>20159</c:v>
                </c:pt>
                <c:pt idx="1412">
                  <c:v>20048</c:v>
                </c:pt>
                <c:pt idx="1413">
                  <c:v>20307</c:v>
                </c:pt>
                <c:pt idx="1414">
                  <c:v>20970</c:v>
                </c:pt>
                <c:pt idx="1415">
                  <c:v>21073</c:v>
                </c:pt>
                <c:pt idx="1416">
                  <c:v>21035</c:v>
                </c:pt>
                <c:pt idx="1417">
                  <c:v>20725</c:v>
                </c:pt>
                <c:pt idx="1418">
                  <c:v>20849</c:v>
                </c:pt>
                <c:pt idx="1419">
                  <c:v>20664</c:v>
                </c:pt>
                <c:pt idx="1420">
                  <c:v>20623</c:v>
                </c:pt>
                <c:pt idx="1421">
                  <c:v>20277</c:v>
                </c:pt>
                <c:pt idx="1422">
                  <c:v>19882</c:v>
                </c:pt>
                <c:pt idx="1423">
                  <c:v>19562</c:v>
                </c:pt>
                <c:pt idx="1424">
                  <c:v>19457</c:v>
                </c:pt>
                <c:pt idx="1425">
                  <c:v>19763</c:v>
                </c:pt>
                <c:pt idx="1426">
                  <c:v>19793</c:v>
                </c:pt>
                <c:pt idx="1427">
                  <c:v>19779</c:v>
                </c:pt>
                <c:pt idx="1428">
                  <c:v>19554</c:v>
                </c:pt>
                <c:pt idx="1429">
                  <c:v>19480</c:v>
                </c:pt>
                <c:pt idx="1430">
                  <c:v>19576</c:v>
                </c:pt>
                <c:pt idx="1431">
                  <c:v>19601</c:v>
                </c:pt>
                <c:pt idx="1432">
                  <c:v>19740</c:v>
                </c:pt>
                <c:pt idx="1433">
                  <c:v>19624</c:v>
                </c:pt>
                <c:pt idx="1434">
                  <c:v>19569</c:v>
                </c:pt>
                <c:pt idx="1435">
                  <c:v>19273</c:v>
                </c:pt>
                <c:pt idx="1436">
                  <c:v>18752</c:v>
                </c:pt>
                <c:pt idx="1437">
                  <c:v>18447</c:v>
                </c:pt>
                <c:pt idx="1438">
                  <c:v>18529</c:v>
                </c:pt>
                <c:pt idx="1439">
                  <c:v>18970</c:v>
                </c:pt>
                <c:pt idx="1440">
                  <c:v>19251</c:v>
                </c:pt>
                <c:pt idx="1441">
                  <c:v>19215</c:v>
                </c:pt>
                <c:pt idx="1442">
                  <c:v>19064</c:v>
                </c:pt>
                <c:pt idx="1443">
                  <c:v>18914</c:v>
                </c:pt>
                <c:pt idx="1444">
                  <c:v>18756</c:v>
                </c:pt>
                <c:pt idx="1445">
                  <c:v>18852</c:v>
                </c:pt>
                <c:pt idx="1446">
                  <c:v>18869</c:v>
                </c:pt>
                <c:pt idx="1447">
                  <c:v>18981</c:v>
                </c:pt>
                <c:pt idx="1448">
                  <c:v>19087</c:v>
                </c:pt>
                <c:pt idx="1449">
                  <c:v>19297</c:v>
                </c:pt>
                <c:pt idx="1450">
                  <c:v>19688</c:v>
                </c:pt>
                <c:pt idx="1451">
                  <c:v>19722</c:v>
                </c:pt>
                <c:pt idx="1452">
                  <c:v>19750</c:v>
                </c:pt>
                <c:pt idx="1453">
                  <c:v>19641</c:v>
                </c:pt>
                <c:pt idx="1454">
                  <c:v>19683</c:v>
                </c:pt>
                <c:pt idx="1455">
                  <c:v>19662</c:v>
                </c:pt>
                <c:pt idx="1456">
                  <c:v>19645</c:v>
                </c:pt>
                <c:pt idx="1457">
                  <c:v>19637</c:v>
                </c:pt>
                <c:pt idx="1458">
                  <c:v>19754</c:v>
                </c:pt>
                <c:pt idx="1459">
                  <c:v>19614</c:v>
                </c:pt>
                <c:pt idx="1460">
                  <c:v>19528</c:v>
                </c:pt>
                <c:pt idx="1461">
                  <c:v>19231</c:v>
                </c:pt>
                <c:pt idx="1462">
                  <c:v>19305</c:v>
                </c:pt>
                <c:pt idx="1463">
                  <c:v>19326</c:v>
                </c:pt>
                <c:pt idx="1464">
                  <c:v>19649</c:v>
                </c:pt>
                <c:pt idx="1465">
                  <c:v>19897</c:v>
                </c:pt>
                <c:pt idx="1466">
                  <c:v>20090</c:v>
                </c:pt>
                <c:pt idx="1467">
                  <c:v>19919</c:v>
                </c:pt>
                <c:pt idx="1468">
                  <c:v>19437</c:v>
                </c:pt>
                <c:pt idx="1469">
                  <c:v>18952</c:v>
                </c:pt>
                <c:pt idx="1470">
                  <c:v>18765</c:v>
                </c:pt>
                <c:pt idx="1471">
                  <c:v>18719</c:v>
                </c:pt>
                <c:pt idx="1472">
                  <c:v>18783</c:v>
                </c:pt>
                <c:pt idx="1473">
                  <c:v>18746</c:v>
                </c:pt>
                <c:pt idx="1474">
                  <c:v>19116</c:v>
                </c:pt>
                <c:pt idx="1475">
                  <c:v>19586</c:v>
                </c:pt>
                <c:pt idx="1476">
                  <c:v>19815</c:v>
                </c:pt>
                <c:pt idx="1477">
                  <c:v>19760</c:v>
                </c:pt>
                <c:pt idx="1478">
                  <c:v>19444</c:v>
                </c:pt>
                <c:pt idx="1479">
                  <c:v>19738</c:v>
                </c:pt>
                <c:pt idx="1480">
                  <c:v>19868</c:v>
                </c:pt>
                <c:pt idx="1481">
                  <c:v>20346</c:v>
                </c:pt>
                <c:pt idx="1482">
                  <c:v>20248</c:v>
                </c:pt>
                <c:pt idx="1483">
                  <c:v>20375</c:v>
                </c:pt>
                <c:pt idx="1484">
                  <c:v>20032</c:v>
                </c:pt>
                <c:pt idx="1485">
                  <c:v>19875</c:v>
                </c:pt>
                <c:pt idx="1486">
                  <c:v>19411</c:v>
                </c:pt>
                <c:pt idx="1487">
                  <c:v>19340</c:v>
                </c:pt>
                <c:pt idx="1488">
                  <c:v>19373</c:v>
                </c:pt>
                <c:pt idx="1489">
                  <c:v>19670</c:v>
                </c:pt>
                <c:pt idx="1490">
                  <c:v>19807</c:v>
                </c:pt>
                <c:pt idx="1491">
                  <c:v>19733</c:v>
                </c:pt>
                <c:pt idx="1492">
                  <c:v>19779</c:v>
                </c:pt>
                <c:pt idx="1493">
                  <c:v>19774</c:v>
                </c:pt>
                <c:pt idx="1494">
                  <c:v>19874</c:v>
                </c:pt>
                <c:pt idx="1495">
                  <c:v>19386</c:v>
                </c:pt>
                <c:pt idx="1496">
                  <c:v>18917</c:v>
                </c:pt>
                <c:pt idx="1497">
                  <c:v>18593</c:v>
                </c:pt>
                <c:pt idx="1498">
                  <c:v>19017</c:v>
                </c:pt>
                <c:pt idx="1499">
                  <c:v>19531</c:v>
                </c:pt>
                <c:pt idx="1500">
                  <c:v>19859</c:v>
                </c:pt>
                <c:pt idx="1501">
                  <c:v>19756</c:v>
                </c:pt>
                <c:pt idx="1502">
                  <c:v>19631</c:v>
                </c:pt>
                <c:pt idx="1503">
                  <c:v>19431</c:v>
                </c:pt>
                <c:pt idx="1504">
                  <c:v>19200</c:v>
                </c:pt>
                <c:pt idx="1505">
                  <c:v>19097</c:v>
                </c:pt>
                <c:pt idx="1506">
                  <c:v>19389</c:v>
                </c:pt>
                <c:pt idx="1507">
                  <c:v>20006</c:v>
                </c:pt>
                <c:pt idx="1508">
                  <c:v>20278</c:v>
                </c:pt>
                <c:pt idx="1509">
                  <c:v>20242</c:v>
                </c:pt>
                <c:pt idx="1510">
                  <c:v>19922</c:v>
                </c:pt>
                <c:pt idx="1511">
                  <c:v>19715</c:v>
                </c:pt>
                <c:pt idx="1512">
                  <c:v>19453</c:v>
                </c:pt>
                <c:pt idx="1513">
                  <c:v>19195</c:v>
                </c:pt>
                <c:pt idx="1514">
                  <c:v>19023</c:v>
                </c:pt>
                <c:pt idx="1515">
                  <c:v>19059</c:v>
                </c:pt>
                <c:pt idx="1516">
                  <c:v>19241</c:v>
                </c:pt>
                <c:pt idx="1517">
                  <c:v>19864</c:v>
                </c:pt>
                <c:pt idx="1518">
                  <c:v>20278</c:v>
                </c:pt>
                <c:pt idx="1519">
                  <c:v>20732</c:v>
                </c:pt>
                <c:pt idx="1520">
                  <c:v>20371</c:v>
                </c:pt>
                <c:pt idx="1521">
                  <c:v>20266</c:v>
                </c:pt>
                <c:pt idx="1522">
                  <c:v>19888</c:v>
                </c:pt>
                <c:pt idx="1523">
                  <c:v>19803</c:v>
                </c:pt>
                <c:pt idx="1524">
                  <c:v>19432</c:v>
                </c:pt>
                <c:pt idx="1525">
                  <c:v>19294</c:v>
                </c:pt>
                <c:pt idx="1526">
                  <c:v>19267</c:v>
                </c:pt>
                <c:pt idx="1527">
                  <c:v>19311</c:v>
                </c:pt>
                <c:pt idx="1528">
                  <c:v>19168</c:v>
                </c:pt>
                <c:pt idx="1529">
                  <c:v>18805</c:v>
                </c:pt>
                <c:pt idx="1530">
                  <c:v>18524</c:v>
                </c:pt>
                <c:pt idx="1531">
                  <c:v>18372</c:v>
                </c:pt>
                <c:pt idx="1532">
                  <c:v>18701</c:v>
                </c:pt>
                <c:pt idx="1533">
                  <c:v>18998</c:v>
                </c:pt>
                <c:pt idx="1534">
                  <c:v>19402</c:v>
                </c:pt>
                <c:pt idx="1535">
                  <c:v>19297</c:v>
                </c:pt>
                <c:pt idx="1536">
                  <c:v>19291</c:v>
                </c:pt>
                <c:pt idx="1537">
                  <c:v>19247</c:v>
                </c:pt>
                <c:pt idx="1538">
                  <c:v>19553</c:v>
                </c:pt>
                <c:pt idx="1539">
                  <c:v>19895</c:v>
                </c:pt>
                <c:pt idx="1540">
                  <c:v>20105</c:v>
                </c:pt>
                <c:pt idx="1541">
                  <c:v>20130</c:v>
                </c:pt>
                <c:pt idx="1542">
                  <c:v>19645</c:v>
                </c:pt>
                <c:pt idx="1543">
                  <c:v>19417</c:v>
                </c:pt>
                <c:pt idx="1544">
                  <c:v>19281</c:v>
                </c:pt>
                <c:pt idx="1545">
                  <c:v>19604</c:v>
                </c:pt>
                <c:pt idx="1546">
                  <c:v>19473</c:v>
                </c:pt>
                <c:pt idx="1547">
                  <c:v>19311</c:v>
                </c:pt>
                <c:pt idx="1548">
                  <c:v>19152</c:v>
                </c:pt>
                <c:pt idx="1549">
                  <c:v>19182</c:v>
                </c:pt>
                <c:pt idx="1550">
                  <c:v>19253</c:v>
                </c:pt>
                <c:pt idx="1551">
                  <c:v>19264</c:v>
                </c:pt>
                <c:pt idx="1552">
                  <c:v>19471</c:v>
                </c:pt>
                <c:pt idx="1553">
                  <c:v>19634</c:v>
                </c:pt>
                <c:pt idx="1554">
                  <c:v>19649</c:v>
                </c:pt>
                <c:pt idx="1555">
                  <c:v>19298</c:v>
                </c:pt>
                <c:pt idx="1556">
                  <c:v>18780</c:v>
                </c:pt>
                <c:pt idx="1557">
                  <c:v>18406</c:v>
                </c:pt>
                <c:pt idx="1558">
                  <c:v>18356</c:v>
                </c:pt>
                <c:pt idx="1559">
                  <c:v>18561</c:v>
                </c:pt>
                <c:pt idx="1560">
                  <c:v>18867</c:v>
                </c:pt>
                <c:pt idx="1561">
                  <c:v>19210</c:v>
                </c:pt>
                <c:pt idx="1562">
                  <c:v>19256</c:v>
                </c:pt>
                <c:pt idx="1563">
                  <c:v>19257</c:v>
                </c:pt>
                <c:pt idx="1564">
                  <c:v>18875</c:v>
                </c:pt>
                <c:pt idx="1565">
                  <c:v>18766</c:v>
                </c:pt>
                <c:pt idx="1566">
                  <c:v>18416</c:v>
                </c:pt>
                <c:pt idx="1567">
                  <c:v>18345</c:v>
                </c:pt>
                <c:pt idx="1568">
                  <c:v>18178</c:v>
                </c:pt>
                <c:pt idx="1569">
                  <c:v>18311</c:v>
                </c:pt>
                <c:pt idx="1570">
                  <c:v>18691</c:v>
                </c:pt>
                <c:pt idx="1571">
                  <c:v>19032</c:v>
                </c:pt>
                <c:pt idx="1572">
                  <c:v>19262</c:v>
                </c:pt>
                <c:pt idx="1573">
                  <c:v>19195</c:v>
                </c:pt>
                <c:pt idx="1574">
                  <c:v>19317</c:v>
                </c:pt>
                <c:pt idx="1575">
                  <c:v>19404</c:v>
                </c:pt>
                <c:pt idx="1576">
                  <c:v>19461</c:v>
                </c:pt>
                <c:pt idx="1577">
                  <c:v>19326</c:v>
                </c:pt>
                <c:pt idx="1578">
                  <c:v>19197</c:v>
                </c:pt>
                <c:pt idx="1579">
                  <c:v>19244</c:v>
                </c:pt>
                <c:pt idx="1580">
                  <c:v>19507</c:v>
                </c:pt>
                <c:pt idx="1581">
                  <c:v>19832</c:v>
                </c:pt>
                <c:pt idx="1582">
                  <c:v>20132</c:v>
                </c:pt>
                <c:pt idx="1583">
                  <c:v>20054</c:v>
                </c:pt>
                <c:pt idx="1584">
                  <c:v>19939</c:v>
                </c:pt>
                <c:pt idx="1585">
                  <c:v>19455</c:v>
                </c:pt>
                <c:pt idx="1586">
                  <c:v>19206</c:v>
                </c:pt>
                <c:pt idx="1587">
                  <c:v>18877</c:v>
                </c:pt>
                <c:pt idx="1588">
                  <c:v>18979</c:v>
                </c:pt>
                <c:pt idx="1589">
                  <c:v>19205</c:v>
                </c:pt>
                <c:pt idx="1590">
                  <c:v>19474</c:v>
                </c:pt>
                <c:pt idx="1591">
                  <c:v>19413</c:v>
                </c:pt>
                <c:pt idx="1592">
                  <c:v>19478</c:v>
                </c:pt>
                <c:pt idx="1593">
                  <c:v>19482</c:v>
                </c:pt>
                <c:pt idx="1594">
                  <c:v>20061</c:v>
                </c:pt>
                <c:pt idx="1595">
                  <c:v>20160</c:v>
                </c:pt>
                <c:pt idx="1596">
                  <c:v>20418</c:v>
                </c:pt>
                <c:pt idx="1597">
                  <c:v>20100</c:v>
                </c:pt>
                <c:pt idx="1598">
                  <c:v>19948</c:v>
                </c:pt>
                <c:pt idx="1599">
                  <c:v>19819</c:v>
                </c:pt>
                <c:pt idx="1600">
                  <c:v>19651</c:v>
                </c:pt>
                <c:pt idx="1601">
                  <c:v>19741</c:v>
                </c:pt>
                <c:pt idx="1602">
                  <c:v>19753</c:v>
                </c:pt>
                <c:pt idx="1603">
                  <c:v>20252</c:v>
                </c:pt>
                <c:pt idx="1604">
                  <c:v>20205</c:v>
                </c:pt>
                <c:pt idx="1605">
                  <c:v>19946</c:v>
                </c:pt>
                <c:pt idx="1606">
                  <c:v>19340</c:v>
                </c:pt>
                <c:pt idx="1607">
                  <c:v>19166</c:v>
                </c:pt>
                <c:pt idx="1608">
                  <c:v>19309</c:v>
                </c:pt>
                <c:pt idx="1609">
                  <c:v>19423</c:v>
                </c:pt>
                <c:pt idx="1610">
                  <c:v>19509</c:v>
                </c:pt>
                <c:pt idx="1611">
                  <c:v>19460</c:v>
                </c:pt>
                <c:pt idx="1612">
                  <c:v>19414</c:v>
                </c:pt>
                <c:pt idx="1613">
                  <c:v>19295</c:v>
                </c:pt>
                <c:pt idx="1614">
                  <c:v>19344</c:v>
                </c:pt>
                <c:pt idx="1615">
                  <c:v>19523</c:v>
                </c:pt>
                <c:pt idx="1616">
                  <c:v>19582</c:v>
                </c:pt>
                <c:pt idx="1617">
                  <c:v>19432</c:v>
                </c:pt>
                <c:pt idx="1618">
                  <c:v>19487</c:v>
                </c:pt>
                <c:pt idx="1619">
                  <c:v>19848</c:v>
                </c:pt>
                <c:pt idx="1620">
                  <c:v>20384</c:v>
                </c:pt>
                <c:pt idx="1621">
                  <c:v>20300</c:v>
                </c:pt>
                <c:pt idx="1622">
                  <c:v>19865</c:v>
                </c:pt>
                <c:pt idx="1623">
                  <c:v>19236</c:v>
                </c:pt>
                <c:pt idx="1624">
                  <c:v>19364</c:v>
                </c:pt>
                <c:pt idx="1625">
                  <c:v>19608</c:v>
                </c:pt>
                <c:pt idx="1626">
                  <c:v>19836</c:v>
                </c:pt>
                <c:pt idx="1627">
                  <c:v>19390</c:v>
                </c:pt>
                <c:pt idx="1628">
                  <c:v>18964</c:v>
                </c:pt>
                <c:pt idx="1629">
                  <c:v>18394</c:v>
                </c:pt>
                <c:pt idx="1630">
                  <c:v>18300</c:v>
                </c:pt>
                <c:pt idx="1631">
                  <c:v>18331</c:v>
                </c:pt>
                <c:pt idx="1632">
                  <c:v>18932</c:v>
                </c:pt>
                <c:pt idx="1633">
                  <c:v>19471</c:v>
                </c:pt>
                <c:pt idx="1634">
                  <c:v>19888</c:v>
                </c:pt>
                <c:pt idx="1635">
                  <c:v>19885</c:v>
                </c:pt>
                <c:pt idx="1636">
                  <c:v>19673</c:v>
                </c:pt>
                <c:pt idx="1637">
                  <c:v>19804</c:v>
                </c:pt>
                <c:pt idx="1638">
                  <c:v>19913</c:v>
                </c:pt>
                <c:pt idx="1639">
                  <c:v>19945</c:v>
                </c:pt>
                <c:pt idx="1640">
                  <c:v>19448</c:v>
                </c:pt>
                <c:pt idx="1641">
                  <c:v>19347</c:v>
                </c:pt>
                <c:pt idx="1642">
                  <c:v>19511</c:v>
                </c:pt>
                <c:pt idx="1643">
                  <c:v>19896</c:v>
                </c:pt>
                <c:pt idx="1644">
                  <c:v>19885</c:v>
                </c:pt>
                <c:pt idx="1645">
                  <c:v>19886</c:v>
                </c:pt>
                <c:pt idx="1646">
                  <c:v>19942</c:v>
                </c:pt>
                <c:pt idx="1647">
                  <c:v>19933</c:v>
                </c:pt>
                <c:pt idx="1648">
                  <c:v>19745</c:v>
                </c:pt>
                <c:pt idx="1649">
                  <c:v>19319</c:v>
                </c:pt>
                <c:pt idx="1650">
                  <c:v>19154</c:v>
                </c:pt>
                <c:pt idx="1651">
                  <c:v>19039</c:v>
                </c:pt>
                <c:pt idx="1652">
                  <c:v>19159</c:v>
                </c:pt>
                <c:pt idx="1653">
                  <c:v>19217</c:v>
                </c:pt>
                <c:pt idx="1654">
                  <c:v>19320</c:v>
                </c:pt>
                <c:pt idx="1655">
                  <c:v>19308</c:v>
                </c:pt>
                <c:pt idx="1656">
                  <c:v>19246</c:v>
                </c:pt>
                <c:pt idx="1657">
                  <c:v>19204</c:v>
                </c:pt>
                <c:pt idx="1658">
                  <c:v>19376</c:v>
                </c:pt>
                <c:pt idx="1659">
                  <c:v>19572</c:v>
                </c:pt>
                <c:pt idx="1660">
                  <c:v>19780</c:v>
                </c:pt>
                <c:pt idx="1661">
                  <c:v>19748</c:v>
                </c:pt>
                <c:pt idx="1662">
                  <c:v>19906</c:v>
                </c:pt>
                <c:pt idx="1663">
                  <c:v>20015</c:v>
                </c:pt>
                <c:pt idx="1664">
                  <c:v>20178</c:v>
                </c:pt>
                <c:pt idx="1665">
                  <c:v>19962</c:v>
                </c:pt>
                <c:pt idx="1666">
                  <c:v>19749</c:v>
                </c:pt>
                <c:pt idx="1667">
                  <c:v>19627</c:v>
                </c:pt>
                <c:pt idx="1668">
                  <c:v>19675</c:v>
                </c:pt>
                <c:pt idx="1669">
                  <c:v>19843</c:v>
                </c:pt>
                <c:pt idx="1670">
                  <c:v>19722</c:v>
                </c:pt>
                <c:pt idx="1671">
                  <c:v>19729</c:v>
                </c:pt>
                <c:pt idx="1672">
                  <c:v>21258</c:v>
                </c:pt>
                <c:pt idx="1673">
                  <c:v>23225</c:v>
                </c:pt>
                <c:pt idx="1674">
                  <c:v>25017</c:v>
                </c:pt>
                <c:pt idx="1675">
                  <c:v>23461</c:v>
                </c:pt>
                <c:pt idx="1676">
                  <c:v>21602</c:v>
                </c:pt>
                <c:pt idx="1677">
                  <c:v>19815</c:v>
                </c:pt>
                <c:pt idx="1678">
                  <c:v>19415</c:v>
                </c:pt>
                <c:pt idx="1679">
                  <c:v>19164</c:v>
                </c:pt>
                <c:pt idx="1680">
                  <c:v>18762</c:v>
                </c:pt>
                <c:pt idx="1681">
                  <c:v>18747</c:v>
                </c:pt>
                <c:pt idx="1682">
                  <c:v>18738</c:v>
                </c:pt>
                <c:pt idx="1683">
                  <c:v>18894</c:v>
                </c:pt>
                <c:pt idx="1684">
                  <c:v>18952</c:v>
                </c:pt>
                <c:pt idx="1685">
                  <c:v>18816</c:v>
                </c:pt>
                <c:pt idx="1686">
                  <c:v>18761</c:v>
                </c:pt>
                <c:pt idx="1687">
                  <c:v>18975</c:v>
                </c:pt>
                <c:pt idx="1688">
                  <c:v>19331</c:v>
                </c:pt>
                <c:pt idx="1689">
                  <c:v>19419</c:v>
                </c:pt>
                <c:pt idx="1690">
                  <c:v>19133</c:v>
                </c:pt>
                <c:pt idx="1691">
                  <c:v>18800</c:v>
                </c:pt>
                <c:pt idx="1692">
                  <c:v>18806</c:v>
                </c:pt>
                <c:pt idx="1693">
                  <c:v>18856</c:v>
                </c:pt>
                <c:pt idx="1694">
                  <c:v>18946</c:v>
                </c:pt>
                <c:pt idx="1695">
                  <c:v>18734</c:v>
                </c:pt>
                <c:pt idx="1696">
                  <c:v>18675</c:v>
                </c:pt>
                <c:pt idx="1697">
                  <c:v>18688</c:v>
                </c:pt>
                <c:pt idx="1698">
                  <c:v>18808</c:v>
                </c:pt>
                <c:pt idx="1699">
                  <c:v>18734</c:v>
                </c:pt>
                <c:pt idx="1700">
                  <c:v>18632</c:v>
                </c:pt>
                <c:pt idx="1701">
                  <c:v>18725</c:v>
                </c:pt>
                <c:pt idx="1702">
                  <c:v>19024</c:v>
                </c:pt>
                <c:pt idx="1703">
                  <c:v>19364</c:v>
                </c:pt>
                <c:pt idx="1704">
                  <c:v>19513</c:v>
                </c:pt>
                <c:pt idx="1705">
                  <c:v>19862</c:v>
                </c:pt>
                <c:pt idx="1706">
                  <c:v>19964</c:v>
                </c:pt>
                <c:pt idx="1707">
                  <c:v>20126</c:v>
                </c:pt>
                <c:pt idx="1708">
                  <c:v>19696</c:v>
                </c:pt>
                <c:pt idx="1709">
                  <c:v>19528</c:v>
                </c:pt>
                <c:pt idx="1710">
                  <c:v>19337</c:v>
                </c:pt>
                <c:pt idx="1711">
                  <c:v>19632</c:v>
                </c:pt>
                <c:pt idx="1712">
                  <c:v>19747</c:v>
                </c:pt>
                <c:pt idx="1713">
                  <c:v>19689</c:v>
                </c:pt>
                <c:pt idx="1714">
                  <c:v>19291</c:v>
                </c:pt>
                <c:pt idx="1715">
                  <c:v>18830</c:v>
                </c:pt>
                <c:pt idx="1716">
                  <c:v>18339</c:v>
                </c:pt>
                <c:pt idx="1717">
                  <c:v>18124</c:v>
                </c:pt>
                <c:pt idx="1718">
                  <c:v>18066</c:v>
                </c:pt>
                <c:pt idx="1719">
                  <c:v>18367</c:v>
                </c:pt>
                <c:pt idx="1720">
                  <c:v>18649</c:v>
                </c:pt>
                <c:pt idx="1721">
                  <c:v>19048</c:v>
                </c:pt>
                <c:pt idx="1722">
                  <c:v>19121</c:v>
                </c:pt>
                <c:pt idx="1723">
                  <c:v>19104</c:v>
                </c:pt>
                <c:pt idx="1724">
                  <c:v>19238</c:v>
                </c:pt>
                <c:pt idx="1725">
                  <c:v>19660</c:v>
                </c:pt>
                <c:pt idx="1726">
                  <c:v>19951</c:v>
                </c:pt>
                <c:pt idx="1727">
                  <c:v>19661</c:v>
                </c:pt>
                <c:pt idx="1728">
                  <c:v>19357</c:v>
                </c:pt>
                <c:pt idx="1729">
                  <c:v>19244</c:v>
                </c:pt>
                <c:pt idx="1730">
                  <c:v>19401</c:v>
                </c:pt>
                <c:pt idx="1731">
                  <c:v>19364</c:v>
                </c:pt>
                <c:pt idx="1732">
                  <c:v>19243</c:v>
                </c:pt>
                <c:pt idx="1733">
                  <c:v>19116</c:v>
                </c:pt>
                <c:pt idx="1734">
                  <c:v>18909</c:v>
                </c:pt>
                <c:pt idx="1735">
                  <c:v>18777</c:v>
                </c:pt>
                <c:pt idx="1736">
                  <c:v>18951</c:v>
                </c:pt>
                <c:pt idx="1737">
                  <c:v>19416</c:v>
                </c:pt>
                <c:pt idx="1738">
                  <c:v>19825</c:v>
                </c:pt>
                <c:pt idx="1739">
                  <c:v>19855</c:v>
                </c:pt>
                <c:pt idx="1740">
                  <c:v>19806</c:v>
                </c:pt>
                <c:pt idx="1741">
                  <c:v>19803</c:v>
                </c:pt>
                <c:pt idx="1742">
                  <c:v>19890</c:v>
                </c:pt>
                <c:pt idx="1743">
                  <c:v>19881</c:v>
                </c:pt>
                <c:pt idx="1744">
                  <c:v>19822</c:v>
                </c:pt>
                <c:pt idx="1745">
                  <c:v>19693</c:v>
                </c:pt>
                <c:pt idx="1746">
                  <c:v>19538</c:v>
                </c:pt>
                <c:pt idx="1747">
                  <c:v>19388</c:v>
                </c:pt>
                <c:pt idx="1748">
                  <c:v>19437</c:v>
                </c:pt>
                <c:pt idx="1749">
                  <c:v>19526</c:v>
                </c:pt>
                <c:pt idx="1750">
                  <c:v>19694</c:v>
                </c:pt>
                <c:pt idx="1751">
                  <c:v>19835</c:v>
                </c:pt>
                <c:pt idx="1752">
                  <c:v>20093</c:v>
                </c:pt>
                <c:pt idx="1753">
                  <c:v>20106</c:v>
                </c:pt>
                <c:pt idx="1754">
                  <c:v>19848</c:v>
                </c:pt>
                <c:pt idx="1755">
                  <c:v>19491</c:v>
                </c:pt>
                <c:pt idx="1756">
                  <c:v>19466</c:v>
                </c:pt>
                <c:pt idx="1757">
                  <c:v>19573</c:v>
                </c:pt>
                <c:pt idx="1758">
                  <c:v>19785</c:v>
                </c:pt>
                <c:pt idx="1759">
                  <c:v>19858</c:v>
                </c:pt>
                <c:pt idx="1760">
                  <c:v>19913</c:v>
                </c:pt>
                <c:pt idx="1761">
                  <c:v>19559</c:v>
                </c:pt>
                <c:pt idx="1762">
                  <c:v>19299</c:v>
                </c:pt>
                <c:pt idx="1763">
                  <c:v>19386</c:v>
                </c:pt>
                <c:pt idx="1764">
                  <c:v>20030</c:v>
                </c:pt>
                <c:pt idx="1765">
                  <c:v>20429</c:v>
                </c:pt>
                <c:pt idx="1766">
                  <c:v>20301</c:v>
                </c:pt>
                <c:pt idx="1767">
                  <c:v>19673</c:v>
                </c:pt>
                <c:pt idx="1768">
                  <c:v>19175</c:v>
                </c:pt>
                <c:pt idx="1769">
                  <c:v>19129</c:v>
                </c:pt>
                <c:pt idx="1770">
                  <c:v>19396</c:v>
                </c:pt>
                <c:pt idx="1771">
                  <c:v>19730</c:v>
                </c:pt>
                <c:pt idx="1772">
                  <c:v>19875</c:v>
                </c:pt>
                <c:pt idx="1773">
                  <c:v>20213</c:v>
                </c:pt>
                <c:pt idx="1774">
                  <c:v>20250</c:v>
                </c:pt>
                <c:pt idx="1775">
                  <c:v>20155</c:v>
                </c:pt>
                <c:pt idx="1776">
                  <c:v>19552</c:v>
                </c:pt>
                <c:pt idx="1777">
                  <c:v>19220</c:v>
                </c:pt>
                <c:pt idx="1778">
                  <c:v>18959</c:v>
                </c:pt>
                <c:pt idx="1779">
                  <c:v>19143</c:v>
                </c:pt>
                <c:pt idx="1780">
                  <c:v>19393</c:v>
                </c:pt>
                <c:pt idx="1781">
                  <c:v>19783</c:v>
                </c:pt>
                <c:pt idx="1782">
                  <c:v>19766</c:v>
                </c:pt>
                <c:pt idx="1783">
                  <c:v>19635</c:v>
                </c:pt>
                <c:pt idx="1784">
                  <c:v>19499</c:v>
                </c:pt>
                <c:pt idx="1785">
                  <c:v>19538</c:v>
                </c:pt>
                <c:pt idx="1786">
                  <c:v>19570</c:v>
                </c:pt>
                <c:pt idx="1787">
                  <c:v>19480</c:v>
                </c:pt>
                <c:pt idx="1788">
                  <c:v>19681</c:v>
                </c:pt>
                <c:pt idx="1789">
                  <c:v>19944</c:v>
                </c:pt>
                <c:pt idx="1790">
                  <c:v>20277</c:v>
                </c:pt>
                <c:pt idx="1791">
                  <c:v>20149</c:v>
                </c:pt>
                <c:pt idx="1792">
                  <c:v>19718</c:v>
                </c:pt>
                <c:pt idx="1793">
                  <c:v>19085</c:v>
                </c:pt>
                <c:pt idx="1794">
                  <c:v>18680</c:v>
                </c:pt>
                <c:pt idx="1795">
                  <c:v>18758</c:v>
                </c:pt>
                <c:pt idx="1796">
                  <c:v>19027</c:v>
                </c:pt>
                <c:pt idx="1797">
                  <c:v>19255</c:v>
                </c:pt>
                <c:pt idx="1798">
                  <c:v>19245</c:v>
                </c:pt>
                <c:pt idx="1799">
                  <c:v>19383</c:v>
                </c:pt>
                <c:pt idx="1800">
                  <c:v>19462</c:v>
                </c:pt>
                <c:pt idx="1801">
                  <c:v>19674</c:v>
                </c:pt>
                <c:pt idx="1802">
                  <c:v>19508</c:v>
                </c:pt>
                <c:pt idx="1803">
                  <c:v>19614</c:v>
                </c:pt>
                <c:pt idx="1804">
                  <c:v>19562</c:v>
                </c:pt>
                <c:pt idx="1805">
                  <c:v>19834</c:v>
                </c:pt>
                <c:pt idx="1806">
                  <c:v>19945</c:v>
                </c:pt>
                <c:pt idx="1807">
                  <c:v>19965</c:v>
                </c:pt>
                <c:pt idx="1808">
                  <c:v>19747</c:v>
                </c:pt>
                <c:pt idx="1809">
                  <c:v>19399</c:v>
                </c:pt>
                <c:pt idx="1810">
                  <c:v>19331</c:v>
                </c:pt>
                <c:pt idx="1811">
                  <c:v>19380</c:v>
                </c:pt>
                <c:pt idx="1812">
                  <c:v>19654</c:v>
                </c:pt>
                <c:pt idx="1813">
                  <c:v>19589</c:v>
                </c:pt>
                <c:pt idx="1814">
                  <c:v>19683</c:v>
                </c:pt>
                <c:pt idx="1815">
                  <c:v>19642</c:v>
                </c:pt>
                <c:pt idx="1816">
                  <c:v>19837</c:v>
                </c:pt>
                <c:pt idx="1817">
                  <c:v>19836</c:v>
                </c:pt>
                <c:pt idx="1818">
                  <c:v>19611</c:v>
                </c:pt>
                <c:pt idx="1819">
                  <c:v>19540</c:v>
                </c:pt>
                <c:pt idx="1820">
                  <c:v>19498</c:v>
                </c:pt>
                <c:pt idx="1821">
                  <c:v>19728</c:v>
                </c:pt>
                <c:pt idx="1822">
                  <c:v>19639</c:v>
                </c:pt>
                <c:pt idx="1823">
                  <c:v>19445</c:v>
                </c:pt>
                <c:pt idx="1824">
                  <c:v>19475</c:v>
                </c:pt>
                <c:pt idx="1825">
                  <c:v>19576</c:v>
                </c:pt>
                <c:pt idx="1826">
                  <c:v>19864</c:v>
                </c:pt>
                <c:pt idx="1827">
                  <c:v>19715</c:v>
                </c:pt>
                <c:pt idx="1828">
                  <c:v>19750</c:v>
                </c:pt>
                <c:pt idx="1829">
                  <c:v>19756</c:v>
                </c:pt>
                <c:pt idx="1830">
                  <c:v>19997</c:v>
                </c:pt>
                <c:pt idx="1831">
                  <c:v>19968</c:v>
                </c:pt>
                <c:pt idx="1832">
                  <c:v>19746</c:v>
                </c:pt>
                <c:pt idx="1833">
                  <c:v>19182</c:v>
                </c:pt>
                <c:pt idx="1834">
                  <c:v>18933</c:v>
                </c:pt>
                <c:pt idx="1835">
                  <c:v>19072</c:v>
                </c:pt>
                <c:pt idx="1836">
                  <c:v>19700</c:v>
                </c:pt>
                <c:pt idx="1837">
                  <c:v>19968</c:v>
                </c:pt>
                <c:pt idx="1838">
                  <c:v>19823</c:v>
                </c:pt>
                <c:pt idx="1839">
                  <c:v>19380</c:v>
                </c:pt>
                <c:pt idx="1840">
                  <c:v>19280</c:v>
                </c:pt>
                <c:pt idx="1841">
                  <c:v>19384</c:v>
                </c:pt>
                <c:pt idx="1842">
                  <c:v>19637</c:v>
                </c:pt>
                <c:pt idx="1843">
                  <c:v>19731</c:v>
                </c:pt>
                <c:pt idx="1844">
                  <c:v>19860</c:v>
                </c:pt>
                <c:pt idx="1845">
                  <c:v>19885</c:v>
                </c:pt>
                <c:pt idx="1846">
                  <c:v>19710</c:v>
                </c:pt>
                <c:pt idx="1847">
                  <c:v>19581</c:v>
                </c:pt>
                <c:pt idx="1848">
                  <c:v>19432</c:v>
                </c:pt>
                <c:pt idx="1849">
                  <c:v>19643</c:v>
                </c:pt>
                <c:pt idx="1850">
                  <c:v>19549</c:v>
                </c:pt>
                <c:pt idx="1851">
                  <c:v>19685</c:v>
                </c:pt>
                <c:pt idx="1852">
                  <c:v>19473</c:v>
                </c:pt>
                <c:pt idx="1853">
                  <c:v>19310</c:v>
                </c:pt>
                <c:pt idx="1854">
                  <c:v>18934</c:v>
                </c:pt>
                <c:pt idx="1855">
                  <c:v>18911</c:v>
                </c:pt>
                <c:pt idx="1856">
                  <c:v>19191</c:v>
                </c:pt>
                <c:pt idx="1857">
                  <c:v>19496</c:v>
                </c:pt>
                <c:pt idx="1858">
                  <c:v>19700</c:v>
                </c:pt>
                <c:pt idx="1859">
                  <c:v>19724</c:v>
                </c:pt>
                <c:pt idx="1860">
                  <c:v>19693</c:v>
                </c:pt>
                <c:pt idx="1861">
                  <c:v>19536</c:v>
                </c:pt>
                <c:pt idx="1862">
                  <c:v>19359</c:v>
                </c:pt>
                <c:pt idx="1863">
                  <c:v>19211</c:v>
                </c:pt>
                <c:pt idx="1864">
                  <c:v>18987</c:v>
                </c:pt>
                <c:pt idx="1865">
                  <c:v>18991</c:v>
                </c:pt>
                <c:pt idx="1866">
                  <c:v>19288</c:v>
                </c:pt>
                <c:pt idx="1867">
                  <c:v>19579</c:v>
                </c:pt>
                <c:pt idx="1868">
                  <c:v>19595</c:v>
                </c:pt>
                <c:pt idx="1869">
                  <c:v>19184</c:v>
                </c:pt>
                <c:pt idx="1870">
                  <c:v>19194</c:v>
                </c:pt>
                <c:pt idx="1871">
                  <c:v>19389</c:v>
                </c:pt>
                <c:pt idx="1872">
                  <c:v>19874</c:v>
                </c:pt>
                <c:pt idx="1873">
                  <c:v>20157</c:v>
                </c:pt>
                <c:pt idx="1874">
                  <c:v>20305</c:v>
                </c:pt>
                <c:pt idx="1875">
                  <c:v>20492</c:v>
                </c:pt>
                <c:pt idx="1876">
                  <c:v>20447</c:v>
                </c:pt>
                <c:pt idx="1877">
                  <c:v>20445</c:v>
                </c:pt>
                <c:pt idx="1878">
                  <c:v>20049</c:v>
                </c:pt>
                <c:pt idx="1879">
                  <c:v>19769</c:v>
                </c:pt>
                <c:pt idx="1880">
                  <c:v>19505</c:v>
                </c:pt>
                <c:pt idx="1881">
                  <c:v>19332</c:v>
                </c:pt>
                <c:pt idx="1882">
                  <c:v>19448</c:v>
                </c:pt>
                <c:pt idx="1883">
                  <c:v>19712</c:v>
                </c:pt>
                <c:pt idx="1884">
                  <c:v>20250</c:v>
                </c:pt>
                <c:pt idx="1885">
                  <c:v>20339</c:v>
                </c:pt>
                <c:pt idx="1886">
                  <c:v>20214</c:v>
                </c:pt>
                <c:pt idx="1887">
                  <c:v>19902</c:v>
                </c:pt>
                <c:pt idx="1888">
                  <c:v>19837</c:v>
                </c:pt>
                <c:pt idx="1889">
                  <c:v>19600</c:v>
                </c:pt>
                <c:pt idx="1890">
                  <c:v>19361</c:v>
                </c:pt>
                <c:pt idx="1891">
                  <c:v>19275</c:v>
                </c:pt>
                <c:pt idx="1892">
                  <c:v>19220</c:v>
                </c:pt>
                <c:pt idx="1893">
                  <c:v>19520</c:v>
                </c:pt>
                <c:pt idx="1894">
                  <c:v>19541</c:v>
                </c:pt>
                <c:pt idx="1895">
                  <c:v>19944</c:v>
                </c:pt>
                <c:pt idx="1896">
                  <c:v>19927</c:v>
                </c:pt>
                <c:pt idx="1897">
                  <c:v>20021</c:v>
                </c:pt>
                <c:pt idx="1898">
                  <c:v>19956</c:v>
                </c:pt>
                <c:pt idx="1899">
                  <c:v>20115</c:v>
                </c:pt>
                <c:pt idx="1900">
                  <c:v>20209</c:v>
                </c:pt>
                <c:pt idx="1901">
                  <c:v>20181</c:v>
                </c:pt>
                <c:pt idx="1902">
                  <c:v>19989</c:v>
                </c:pt>
                <c:pt idx="1903">
                  <c:v>19712</c:v>
                </c:pt>
                <c:pt idx="1904">
                  <c:v>19683</c:v>
                </c:pt>
                <c:pt idx="1905">
                  <c:v>19713</c:v>
                </c:pt>
                <c:pt idx="1906">
                  <c:v>19989</c:v>
                </c:pt>
                <c:pt idx="1907">
                  <c:v>19955</c:v>
                </c:pt>
                <c:pt idx="1908">
                  <c:v>19927</c:v>
                </c:pt>
                <c:pt idx="1909">
                  <c:v>19567</c:v>
                </c:pt>
                <c:pt idx="1910">
                  <c:v>19419</c:v>
                </c:pt>
                <c:pt idx="1911">
                  <c:v>19264</c:v>
                </c:pt>
                <c:pt idx="1912">
                  <c:v>19487</c:v>
                </c:pt>
                <c:pt idx="1913">
                  <c:v>19610</c:v>
                </c:pt>
                <c:pt idx="1914">
                  <c:v>19791</c:v>
                </c:pt>
                <c:pt idx="1915">
                  <c:v>19683</c:v>
                </c:pt>
                <c:pt idx="1916">
                  <c:v>19919</c:v>
                </c:pt>
                <c:pt idx="1917">
                  <c:v>19907</c:v>
                </c:pt>
                <c:pt idx="1918">
                  <c:v>20047</c:v>
                </c:pt>
                <c:pt idx="1919">
                  <c:v>19596</c:v>
                </c:pt>
                <c:pt idx="1920">
                  <c:v>19375</c:v>
                </c:pt>
                <c:pt idx="1921">
                  <c:v>19034</c:v>
                </c:pt>
                <c:pt idx="1922">
                  <c:v>19052</c:v>
                </c:pt>
                <c:pt idx="1923">
                  <c:v>19126</c:v>
                </c:pt>
                <c:pt idx="1924">
                  <c:v>19588</c:v>
                </c:pt>
                <c:pt idx="1925">
                  <c:v>19700</c:v>
                </c:pt>
                <c:pt idx="1926">
                  <c:v>19711</c:v>
                </c:pt>
                <c:pt idx="1927">
                  <c:v>19199</c:v>
                </c:pt>
                <c:pt idx="1928">
                  <c:v>19079</c:v>
                </c:pt>
                <c:pt idx="1929">
                  <c:v>19117</c:v>
                </c:pt>
                <c:pt idx="1930">
                  <c:v>19381</c:v>
                </c:pt>
                <c:pt idx="1931">
                  <c:v>19596</c:v>
                </c:pt>
                <c:pt idx="1932">
                  <c:v>19416</c:v>
                </c:pt>
                <c:pt idx="1933">
                  <c:v>19176</c:v>
                </c:pt>
                <c:pt idx="1934">
                  <c:v>18754</c:v>
                </c:pt>
                <c:pt idx="1935">
                  <c:v>18736</c:v>
                </c:pt>
                <c:pt idx="1936">
                  <c:v>18695</c:v>
                </c:pt>
                <c:pt idx="1937">
                  <c:v>18715</c:v>
                </c:pt>
                <c:pt idx="1938">
                  <c:v>18921</c:v>
                </c:pt>
                <c:pt idx="1939">
                  <c:v>19194</c:v>
                </c:pt>
                <c:pt idx="1940">
                  <c:v>19669</c:v>
                </c:pt>
                <c:pt idx="1941">
                  <c:v>19392</c:v>
                </c:pt>
                <c:pt idx="1942">
                  <c:v>19320</c:v>
                </c:pt>
                <c:pt idx="1943">
                  <c:v>18899</c:v>
                </c:pt>
                <c:pt idx="1944">
                  <c:v>19221</c:v>
                </c:pt>
                <c:pt idx="1945">
                  <c:v>19288</c:v>
                </c:pt>
                <c:pt idx="1946">
                  <c:v>19831</c:v>
                </c:pt>
                <c:pt idx="1947">
                  <c:v>19714</c:v>
                </c:pt>
                <c:pt idx="1948">
                  <c:v>19582</c:v>
                </c:pt>
                <c:pt idx="1949">
                  <c:v>19320</c:v>
                </c:pt>
                <c:pt idx="1950">
                  <c:v>19434</c:v>
                </c:pt>
                <c:pt idx="1951">
                  <c:v>19664</c:v>
                </c:pt>
                <c:pt idx="1952">
                  <c:v>19390</c:v>
                </c:pt>
                <c:pt idx="1953">
                  <c:v>19205</c:v>
                </c:pt>
                <c:pt idx="1954">
                  <c:v>18889</c:v>
                </c:pt>
                <c:pt idx="1955">
                  <c:v>19004</c:v>
                </c:pt>
                <c:pt idx="1956">
                  <c:v>18929</c:v>
                </c:pt>
                <c:pt idx="1957">
                  <c:v>19103</c:v>
                </c:pt>
                <c:pt idx="1958">
                  <c:v>19285</c:v>
                </c:pt>
                <c:pt idx="1959">
                  <c:v>19537</c:v>
                </c:pt>
                <c:pt idx="1960">
                  <c:v>19601</c:v>
                </c:pt>
                <c:pt idx="1961">
                  <c:v>19525</c:v>
                </c:pt>
                <c:pt idx="1962">
                  <c:v>19458</c:v>
                </c:pt>
                <c:pt idx="1963">
                  <c:v>19289</c:v>
                </c:pt>
                <c:pt idx="1964">
                  <c:v>19214</c:v>
                </c:pt>
                <c:pt idx="1965">
                  <c:v>19249</c:v>
                </c:pt>
                <c:pt idx="1966">
                  <c:v>19474</c:v>
                </c:pt>
                <c:pt idx="1967">
                  <c:v>19596</c:v>
                </c:pt>
                <c:pt idx="1968">
                  <c:v>19225</c:v>
                </c:pt>
                <c:pt idx="1969">
                  <c:v>18913</c:v>
                </c:pt>
                <c:pt idx="1970">
                  <c:v>18641</c:v>
                </c:pt>
                <c:pt idx="1971">
                  <c:v>18962</c:v>
                </c:pt>
                <c:pt idx="1972">
                  <c:v>19340</c:v>
                </c:pt>
                <c:pt idx="1973">
                  <c:v>20119</c:v>
                </c:pt>
                <c:pt idx="1974">
                  <c:v>20825</c:v>
                </c:pt>
                <c:pt idx="1975">
                  <c:v>21269</c:v>
                </c:pt>
                <c:pt idx="1976">
                  <c:v>21253</c:v>
                </c:pt>
                <c:pt idx="1977">
                  <c:v>20779</c:v>
                </c:pt>
                <c:pt idx="1978">
                  <c:v>20336</c:v>
                </c:pt>
                <c:pt idx="1979">
                  <c:v>19813</c:v>
                </c:pt>
                <c:pt idx="1980">
                  <c:v>19759</c:v>
                </c:pt>
                <c:pt idx="1981">
                  <c:v>19726</c:v>
                </c:pt>
                <c:pt idx="1982">
                  <c:v>19815</c:v>
                </c:pt>
                <c:pt idx="1983">
                  <c:v>19879</c:v>
                </c:pt>
                <c:pt idx="1984">
                  <c:v>19902</c:v>
                </c:pt>
                <c:pt idx="1985">
                  <c:v>20068</c:v>
                </c:pt>
                <c:pt idx="1986">
                  <c:v>19768</c:v>
                </c:pt>
                <c:pt idx="1987">
                  <c:v>19651</c:v>
                </c:pt>
                <c:pt idx="1988">
                  <c:v>19213</c:v>
                </c:pt>
                <c:pt idx="1989">
                  <c:v>19206</c:v>
                </c:pt>
                <c:pt idx="1990">
                  <c:v>19020</c:v>
                </c:pt>
                <c:pt idx="1991">
                  <c:v>19305</c:v>
                </c:pt>
                <c:pt idx="1992">
                  <c:v>19493</c:v>
                </c:pt>
                <c:pt idx="1993">
                  <c:v>19767</c:v>
                </c:pt>
                <c:pt idx="1994">
                  <c:v>19615</c:v>
                </c:pt>
                <c:pt idx="1995">
                  <c:v>19476</c:v>
                </c:pt>
                <c:pt idx="1996">
                  <c:v>19242</c:v>
                </c:pt>
                <c:pt idx="1997">
                  <c:v>19218</c:v>
                </c:pt>
                <c:pt idx="1998">
                  <c:v>19127</c:v>
                </c:pt>
                <c:pt idx="1999">
                  <c:v>19220</c:v>
                </c:pt>
                <c:pt idx="2000">
                  <c:v>19267</c:v>
                </c:pt>
                <c:pt idx="2001">
                  <c:v>19383</c:v>
                </c:pt>
                <c:pt idx="2002">
                  <c:v>19444</c:v>
                </c:pt>
                <c:pt idx="2003">
                  <c:v>19444</c:v>
                </c:pt>
                <c:pt idx="2004">
                  <c:v>19381</c:v>
                </c:pt>
                <c:pt idx="2005">
                  <c:v>19173</c:v>
                </c:pt>
                <c:pt idx="2006">
                  <c:v>19251</c:v>
                </c:pt>
                <c:pt idx="2007">
                  <c:v>19480</c:v>
                </c:pt>
                <c:pt idx="2008">
                  <c:v>19628</c:v>
                </c:pt>
                <c:pt idx="2009">
                  <c:v>19453</c:v>
                </c:pt>
                <c:pt idx="2010">
                  <c:v>19179</c:v>
                </c:pt>
                <c:pt idx="2011">
                  <c:v>19173</c:v>
                </c:pt>
                <c:pt idx="2012">
                  <c:v>19218</c:v>
                </c:pt>
                <c:pt idx="2013">
                  <c:v>19235</c:v>
                </c:pt>
                <c:pt idx="2014">
                  <c:v>19042</c:v>
                </c:pt>
                <c:pt idx="2015">
                  <c:v>19111</c:v>
                </c:pt>
                <c:pt idx="2016">
                  <c:v>19254</c:v>
                </c:pt>
                <c:pt idx="2017">
                  <c:v>19764</c:v>
                </c:pt>
                <c:pt idx="2018">
                  <c:v>20168</c:v>
                </c:pt>
                <c:pt idx="2019">
                  <c:v>20458</c:v>
                </c:pt>
                <c:pt idx="2020">
                  <c:v>20366</c:v>
                </c:pt>
                <c:pt idx="2021">
                  <c:v>19908</c:v>
                </c:pt>
                <c:pt idx="2022">
                  <c:v>19568</c:v>
                </c:pt>
                <c:pt idx="2023">
                  <c:v>19430</c:v>
                </c:pt>
                <c:pt idx="2024">
                  <c:v>19625</c:v>
                </c:pt>
                <c:pt idx="2025">
                  <c:v>19808</c:v>
                </c:pt>
                <c:pt idx="2026">
                  <c:v>19956</c:v>
                </c:pt>
                <c:pt idx="2027">
                  <c:v>20140</c:v>
                </c:pt>
                <c:pt idx="2028">
                  <c:v>19927</c:v>
                </c:pt>
                <c:pt idx="2029">
                  <c:v>19466</c:v>
                </c:pt>
                <c:pt idx="2030">
                  <c:v>18935</c:v>
                </c:pt>
                <c:pt idx="2031">
                  <c:v>19021</c:v>
                </c:pt>
                <c:pt idx="2032">
                  <c:v>19448</c:v>
                </c:pt>
                <c:pt idx="2033">
                  <c:v>19859</c:v>
                </c:pt>
                <c:pt idx="2034">
                  <c:v>20035</c:v>
                </c:pt>
                <c:pt idx="2035">
                  <c:v>19968</c:v>
                </c:pt>
                <c:pt idx="2036">
                  <c:v>19732</c:v>
                </c:pt>
                <c:pt idx="2037">
                  <c:v>19206</c:v>
                </c:pt>
                <c:pt idx="2038">
                  <c:v>18895</c:v>
                </c:pt>
                <c:pt idx="2039">
                  <c:v>18918</c:v>
                </c:pt>
                <c:pt idx="2040">
                  <c:v>19501</c:v>
                </c:pt>
                <c:pt idx="2041">
                  <c:v>20024</c:v>
                </c:pt>
                <c:pt idx="2042">
                  <c:v>20302</c:v>
                </c:pt>
                <c:pt idx="2043">
                  <c:v>20004</c:v>
                </c:pt>
                <c:pt idx="2044">
                  <c:v>19544</c:v>
                </c:pt>
                <c:pt idx="2045">
                  <c:v>19165</c:v>
                </c:pt>
                <c:pt idx="2046">
                  <c:v>19156</c:v>
                </c:pt>
                <c:pt idx="2047">
                  <c:v>19299</c:v>
                </c:pt>
                <c:pt idx="2048">
                  <c:v>19380</c:v>
                </c:pt>
                <c:pt idx="2049">
                  <c:v>19255</c:v>
                </c:pt>
                <c:pt idx="2050">
                  <c:v>19247</c:v>
                </c:pt>
                <c:pt idx="2051">
                  <c:v>19348</c:v>
                </c:pt>
                <c:pt idx="2052">
                  <c:v>19585</c:v>
                </c:pt>
                <c:pt idx="2053">
                  <c:v>19462</c:v>
                </c:pt>
                <c:pt idx="2054">
                  <c:v>19253</c:v>
                </c:pt>
                <c:pt idx="2055">
                  <c:v>18943</c:v>
                </c:pt>
                <c:pt idx="2056">
                  <c:v>18913</c:v>
                </c:pt>
                <c:pt idx="2057">
                  <c:v>18886</c:v>
                </c:pt>
                <c:pt idx="2058">
                  <c:v>18913</c:v>
                </c:pt>
                <c:pt idx="2059">
                  <c:v>18859</c:v>
                </c:pt>
                <c:pt idx="2060">
                  <c:v>18943</c:v>
                </c:pt>
                <c:pt idx="2061">
                  <c:v>19182</c:v>
                </c:pt>
                <c:pt idx="2062">
                  <c:v>19501</c:v>
                </c:pt>
                <c:pt idx="2063">
                  <c:v>19800</c:v>
                </c:pt>
                <c:pt idx="2064">
                  <c:v>19973</c:v>
                </c:pt>
                <c:pt idx="2065">
                  <c:v>20321</c:v>
                </c:pt>
                <c:pt idx="2066">
                  <c:v>20626</c:v>
                </c:pt>
                <c:pt idx="2067">
                  <c:v>20708</c:v>
                </c:pt>
                <c:pt idx="2068">
                  <c:v>20340</c:v>
                </c:pt>
                <c:pt idx="2069">
                  <c:v>19861</c:v>
                </c:pt>
                <c:pt idx="2070">
                  <c:v>19794</c:v>
                </c:pt>
                <c:pt idx="2071">
                  <c:v>19802</c:v>
                </c:pt>
                <c:pt idx="2072">
                  <c:v>19685</c:v>
                </c:pt>
                <c:pt idx="2073">
                  <c:v>19236</c:v>
                </c:pt>
                <c:pt idx="2074">
                  <c:v>19161</c:v>
                </c:pt>
                <c:pt idx="2075">
                  <c:v>19414</c:v>
                </c:pt>
                <c:pt idx="2076">
                  <c:v>19787</c:v>
                </c:pt>
                <c:pt idx="2077">
                  <c:v>19841</c:v>
                </c:pt>
                <c:pt idx="2078">
                  <c:v>19756</c:v>
                </c:pt>
                <c:pt idx="2079">
                  <c:v>19714</c:v>
                </c:pt>
                <c:pt idx="2080">
                  <c:v>19763</c:v>
                </c:pt>
                <c:pt idx="2081">
                  <c:v>19627</c:v>
                </c:pt>
                <c:pt idx="2082">
                  <c:v>19591</c:v>
                </c:pt>
                <c:pt idx="2083">
                  <c:v>19666</c:v>
                </c:pt>
                <c:pt idx="2084">
                  <c:v>20138</c:v>
                </c:pt>
                <c:pt idx="2085">
                  <c:v>20337</c:v>
                </c:pt>
                <c:pt idx="2086">
                  <c:v>20044</c:v>
                </c:pt>
                <c:pt idx="2087">
                  <c:v>19352</c:v>
                </c:pt>
                <c:pt idx="2088">
                  <c:v>18827</c:v>
                </c:pt>
                <c:pt idx="2089">
                  <c:v>18859</c:v>
                </c:pt>
                <c:pt idx="2090">
                  <c:v>19148</c:v>
                </c:pt>
                <c:pt idx="2091">
                  <c:v>19290</c:v>
                </c:pt>
                <c:pt idx="2092">
                  <c:v>19268</c:v>
                </c:pt>
                <c:pt idx="2093">
                  <c:v>19205</c:v>
                </c:pt>
                <c:pt idx="2094">
                  <c:v>19195</c:v>
                </c:pt>
                <c:pt idx="2095">
                  <c:v>19072</c:v>
                </c:pt>
                <c:pt idx="2096">
                  <c:v>18960</c:v>
                </c:pt>
                <c:pt idx="2097">
                  <c:v>19085</c:v>
                </c:pt>
                <c:pt idx="2098">
                  <c:v>19356</c:v>
                </c:pt>
                <c:pt idx="2099">
                  <c:v>19625</c:v>
                </c:pt>
                <c:pt idx="2100">
                  <c:v>19712</c:v>
                </c:pt>
                <c:pt idx="2101">
                  <c:v>19835</c:v>
                </c:pt>
                <c:pt idx="2102">
                  <c:v>19901</c:v>
                </c:pt>
                <c:pt idx="2103">
                  <c:v>20022</c:v>
                </c:pt>
                <c:pt idx="2104">
                  <c:v>20130</c:v>
                </c:pt>
                <c:pt idx="2105">
                  <c:v>20080</c:v>
                </c:pt>
                <c:pt idx="2106">
                  <c:v>20049</c:v>
                </c:pt>
                <c:pt idx="2107">
                  <c:v>19740</c:v>
                </c:pt>
                <c:pt idx="2108">
                  <c:v>19671</c:v>
                </c:pt>
                <c:pt idx="2109">
                  <c:v>19385</c:v>
                </c:pt>
                <c:pt idx="2110">
                  <c:v>19275</c:v>
                </c:pt>
                <c:pt idx="2111">
                  <c:v>19157</c:v>
                </c:pt>
                <c:pt idx="2112">
                  <c:v>19154</c:v>
                </c:pt>
                <c:pt idx="2113">
                  <c:v>19429</c:v>
                </c:pt>
                <c:pt idx="2114">
                  <c:v>19579</c:v>
                </c:pt>
                <c:pt idx="2115">
                  <c:v>19785</c:v>
                </c:pt>
                <c:pt idx="2116">
                  <c:v>19624</c:v>
                </c:pt>
                <c:pt idx="2117">
                  <c:v>19745</c:v>
                </c:pt>
                <c:pt idx="2118">
                  <c:v>20130</c:v>
                </c:pt>
                <c:pt idx="2119">
                  <c:v>20494</c:v>
                </c:pt>
                <c:pt idx="2120">
                  <c:v>20480</c:v>
                </c:pt>
                <c:pt idx="2121">
                  <c:v>19958</c:v>
                </c:pt>
                <c:pt idx="2122">
                  <c:v>19432</c:v>
                </c:pt>
                <c:pt idx="2123">
                  <c:v>19114</c:v>
                </c:pt>
                <c:pt idx="2124">
                  <c:v>18916</c:v>
                </c:pt>
                <c:pt idx="2125">
                  <c:v>18833</c:v>
                </c:pt>
                <c:pt idx="2126">
                  <c:v>19057</c:v>
                </c:pt>
                <c:pt idx="2127">
                  <c:v>19416</c:v>
                </c:pt>
                <c:pt idx="2128">
                  <c:v>19795</c:v>
                </c:pt>
                <c:pt idx="2129">
                  <c:v>19629</c:v>
                </c:pt>
                <c:pt idx="2130">
                  <c:v>19342</c:v>
                </c:pt>
                <c:pt idx="2131">
                  <c:v>19112</c:v>
                </c:pt>
                <c:pt idx="2132">
                  <c:v>19021</c:v>
                </c:pt>
                <c:pt idx="2133">
                  <c:v>19092</c:v>
                </c:pt>
                <c:pt idx="2134">
                  <c:v>19259</c:v>
                </c:pt>
                <c:pt idx="2135">
                  <c:v>19382</c:v>
                </c:pt>
                <c:pt idx="2136">
                  <c:v>19588</c:v>
                </c:pt>
                <c:pt idx="2137">
                  <c:v>19503</c:v>
                </c:pt>
                <c:pt idx="2138">
                  <c:v>19449</c:v>
                </c:pt>
                <c:pt idx="2139">
                  <c:v>19204</c:v>
                </c:pt>
                <c:pt idx="2140">
                  <c:v>19362</c:v>
                </c:pt>
                <c:pt idx="2141">
                  <c:v>19743</c:v>
                </c:pt>
                <c:pt idx="2142">
                  <c:v>20179</c:v>
                </c:pt>
                <c:pt idx="2143">
                  <c:v>20226</c:v>
                </c:pt>
                <c:pt idx="2144">
                  <c:v>20181</c:v>
                </c:pt>
                <c:pt idx="2145">
                  <c:v>20001</c:v>
                </c:pt>
                <c:pt idx="2146">
                  <c:v>20026</c:v>
                </c:pt>
                <c:pt idx="2147">
                  <c:v>19789</c:v>
                </c:pt>
                <c:pt idx="2148">
                  <c:v>19668</c:v>
                </c:pt>
                <c:pt idx="2149">
                  <c:v>19379</c:v>
                </c:pt>
                <c:pt idx="2150">
                  <c:v>19440</c:v>
                </c:pt>
                <c:pt idx="2151">
                  <c:v>19378</c:v>
                </c:pt>
                <c:pt idx="2152">
                  <c:v>19272</c:v>
                </c:pt>
                <c:pt idx="2153">
                  <c:v>19017</c:v>
                </c:pt>
                <c:pt idx="2154">
                  <c:v>18927</c:v>
                </c:pt>
                <c:pt idx="2155">
                  <c:v>19093</c:v>
                </c:pt>
                <c:pt idx="2156">
                  <c:v>19215</c:v>
                </c:pt>
                <c:pt idx="2157">
                  <c:v>19223</c:v>
                </c:pt>
                <c:pt idx="2158">
                  <c:v>19023</c:v>
                </c:pt>
                <c:pt idx="2159">
                  <c:v>18981</c:v>
                </c:pt>
                <c:pt idx="2160">
                  <c:v>19224</c:v>
                </c:pt>
                <c:pt idx="2161">
                  <c:v>19517</c:v>
                </c:pt>
                <c:pt idx="2162">
                  <c:v>19703</c:v>
                </c:pt>
                <c:pt idx="2163">
                  <c:v>19629</c:v>
                </c:pt>
                <c:pt idx="2164">
                  <c:v>19777</c:v>
                </c:pt>
                <c:pt idx="2165">
                  <c:v>19917</c:v>
                </c:pt>
                <c:pt idx="2166">
                  <c:v>20118</c:v>
                </c:pt>
                <c:pt idx="2167">
                  <c:v>19844</c:v>
                </c:pt>
                <c:pt idx="2168">
                  <c:v>19586</c:v>
                </c:pt>
                <c:pt idx="2169">
                  <c:v>19188</c:v>
                </c:pt>
                <c:pt idx="2170">
                  <c:v>19177</c:v>
                </c:pt>
                <c:pt idx="2171">
                  <c:v>18874</c:v>
                </c:pt>
                <c:pt idx="2172">
                  <c:v>18859</c:v>
                </c:pt>
                <c:pt idx="2173">
                  <c:v>18751</c:v>
                </c:pt>
                <c:pt idx="2174">
                  <c:v>19295</c:v>
                </c:pt>
                <c:pt idx="2175">
                  <c:v>19588</c:v>
                </c:pt>
                <c:pt idx="2176">
                  <c:v>19896</c:v>
                </c:pt>
                <c:pt idx="2177">
                  <c:v>19630</c:v>
                </c:pt>
                <c:pt idx="2178">
                  <c:v>19324</c:v>
                </c:pt>
                <c:pt idx="2179">
                  <c:v>18936</c:v>
                </c:pt>
                <c:pt idx="2180">
                  <c:v>18666</c:v>
                </c:pt>
                <c:pt idx="2181">
                  <c:v>18436</c:v>
                </c:pt>
                <c:pt idx="2182">
                  <c:v>18464</c:v>
                </c:pt>
                <c:pt idx="2183">
                  <c:v>18554</c:v>
                </c:pt>
                <c:pt idx="2184">
                  <c:v>18940</c:v>
                </c:pt>
                <c:pt idx="2185">
                  <c:v>18987</c:v>
                </c:pt>
                <c:pt idx="2186">
                  <c:v>19049</c:v>
                </c:pt>
                <c:pt idx="2187">
                  <c:v>18946</c:v>
                </c:pt>
                <c:pt idx="2188">
                  <c:v>18893</c:v>
                </c:pt>
                <c:pt idx="2189">
                  <c:v>19021</c:v>
                </c:pt>
                <c:pt idx="2190">
                  <c:v>19074</c:v>
                </c:pt>
                <c:pt idx="2191">
                  <c:v>19222</c:v>
                </c:pt>
                <c:pt idx="2192">
                  <c:v>19328</c:v>
                </c:pt>
                <c:pt idx="2193">
                  <c:v>19450</c:v>
                </c:pt>
                <c:pt idx="2194">
                  <c:v>19751</c:v>
                </c:pt>
                <c:pt idx="2195">
                  <c:v>19824</c:v>
                </c:pt>
                <c:pt idx="2196">
                  <c:v>19998</c:v>
                </c:pt>
                <c:pt idx="2197">
                  <c:v>19963</c:v>
                </c:pt>
                <c:pt idx="2198">
                  <c:v>20129</c:v>
                </c:pt>
                <c:pt idx="2199">
                  <c:v>19984</c:v>
                </c:pt>
                <c:pt idx="2200">
                  <c:v>19935</c:v>
                </c:pt>
                <c:pt idx="2201">
                  <c:v>19607</c:v>
                </c:pt>
                <c:pt idx="2202">
                  <c:v>19614</c:v>
                </c:pt>
                <c:pt idx="2203">
                  <c:v>19852</c:v>
                </c:pt>
                <c:pt idx="2204">
                  <c:v>20190</c:v>
                </c:pt>
                <c:pt idx="2205">
                  <c:v>20666</c:v>
                </c:pt>
                <c:pt idx="2206">
                  <c:v>20280</c:v>
                </c:pt>
                <c:pt idx="2207">
                  <c:v>20054</c:v>
                </c:pt>
                <c:pt idx="2208">
                  <c:v>19431</c:v>
                </c:pt>
                <c:pt idx="2209">
                  <c:v>19733</c:v>
                </c:pt>
                <c:pt idx="2210">
                  <c:v>20027</c:v>
                </c:pt>
                <c:pt idx="2211">
                  <c:v>20269</c:v>
                </c:pt>
                <c:pt idx="2212">
                  <c:v>19947</c:v>
                </c:pt>
                <c:pt idx="2213">
                  <c:v>19613</c:v>
                </c:pt>
                <c:pt idx="2214">
                  <c:v>19426</c:v>
                </c:pt>
                <c:pt idx="2215">
                  <c:v>19577</c:v>
                </c:pt>
                <c:pt idx="2216">
                  <c:v>19577</c:v>
                </c:pt>
                <c:pt idx="2217">
                  <c:v>19834</c:v>
                </c:pt>
                <c:pt idx="2218">
                  <c:v>19642</c:v>
                </c:pt>
                <c:pt idx="2219">
                  <c:v>19463</c:v>
                </c:pt>
                <c:pt idx="2220">
                  <c:v>18947</c:v>
                </c:pt>
                <c:pt idx="2221">
                  <c:v>18984</c:v>
                </c:pt>
                <c:pt idx="2222">
                  <c:v>19004</c:v>
                </c:pt>
                <c:pt idx="2223">
                  <c:v>19423</c:v>
                </c:pt>
                <c:pt idx="2224">
                  <c:v>19319</c:v>
                </c:pt>
                <c:pt idx="2225">
                  <c:v>19526</c:v>
                </c:pt>
                <c:pt idx="2226">
                  <c:v>19460</c:v>
                </c:pt>
                <c:pt idx="2227">
                  <c:v>19898</c:v>
                </c:pt>
                <c:pt idx="2228">
                  <c:v>19961</c:v>
                </c:pt>
                <c:pt idx="2229">
                  <c:v>19829</c:v>
                </c:pt>
                <c:pt idx="2230">
                  <c:v>19451</c:v>
                </c:pt>
                <c:pt idx="2231">
                  <c:v>19183</c:v>
                </c:pt>
                <c:pt idx="2232">
                  <c:v>19088</c:v>
                </c:pt>
                <c:pt idx="2233">
                  <c:v>18987</c:v>
                </c:pt>
                <c:pt idx="2234">
                  <c:v>18946</c:v>
                </c:pt>
                <c:pt idx="2235">
                  <c:v>18903</c:v>
                </c:pt>
                <c:pt idx="2236">
                  <c:v>18841</c:v>
                </c:pt>
                <c:pt idx="2237">
                  <c:v>18759</c:v>
                </c:pt>
                <c:pt idx="2238">
                  <c:v>18778</c:v>
                </c:pt>
                <c:pt idx="2239">
                  <c:v>18925</c:v>
                </c:pt>
                <c:pt idx="2240">
                  <c:v>19405</c:v>
                </c:pt>
                <c:pt idx="2241">
                  <c:v>19824</c:v>
                </c:pt>
                <c:pt idx="2242">
                  <c:v>20249</c:v>
                </c:pt>
                <c:pt idx="2243">
                  <c:v>20247</c:v>
                </c:pt>
                <c:pt idx="2244">
                  <c:v>20346</c:v>
                </c:pt>
                <c:pt idx="2245">
                  <c:v>20173</c:v>
                </c:pt>
                <c:pt idx="2246">
                  <c:v>20055</c:v>
                </c:pt>
                <c:pt idx="2247">
                  <c:v>19793</c:v>
                </c:pt>
                <c:pt idx="2248">
                  <c:v>19739</c:v>
                </c:pt>
                <c:pt idx="2249">
                  <c:v>19666</c:v>
                </c:pt>
                <c:pt idx="2250">
                  <c:v>19758</c:v>
                </c:pt>
                <c:pt idx="2251">
                  <c:v>19873</c:v>
                </c:pt>
                <c:pt idx="2252">
                  <c:v>19999</c:v>
                </c:pt>
                <c:pt idx="2253">
                  <c:v>19661</c:v>
                </c:pt>
                <c:pt idx="2254">
                  <c:v>19419</c:v>
                </c:pt>
                <c:pt idx="2255">
                  <c:v>19338</c:v>
                </c:pt>
                <c:pt idx="2256">
                  <c:v>19929</c:v>
                </c:pt>
                <c:pt idx="2257">
                  <c:v>20338</c:v>
                </c:pt>
                <c:pt idx="2258">
                  <c:v>20552</c:v>
                </c:pt>
                <c:pt idx="2259">
                  <c:v>20157</c:v>
                </c:pt>
                <c:pt idx="2260">
                  <c:v>19938</c:v>
                </c:pt>
                <c:pt idx="2261">
                  <c:v>19795</c:v>
                </c:pt>
                <c:pt idx="2262">
                  <c:v>19996</c:v>
                </c:pt>
                <c:pt idx="2263">
                  <c:v>19927</c:v>
                </c:pt>
                <c:pt idx="2264">
                  <c:v>20031</c:v>
                </c:pt>
                <c:pt idx="2265">
                  <c:v>19941</c:v>
                </c:pt>
                <c:pt idx="2266">
                  <c:v>20087</c:v>
                </c:pt>
                <c:pt idx="2267">
                  <c:v>19790</c:v>
                </c:pt>
                <c:pt idx="2268">
                  <c:v>19801</c:v>
                </c:pt>
                <c:pt idx="2269">
                  <c:v>19397</c:v>
                </c:pt>
                <c:pt idx="2270">
                  <c:v>19392</c:v>
                </c:pt>
                <c:pt idx="2271">
                  <c:v>19318</c:v>
                </c:pt>
                <c:pt idx="2272">
                  <c:v>19732</c:v>
                </c:pt>
                <c:pt idx="2273">
                  <c:v>19970</c:v>
                </c:pt>
                <c:pt idx="2274">
                  <c:v>19897</c:v>
                </c:pt>
                <c:pt idx="2275">
                  <c:v>19576</c:v>
                </c:pt>
                <c:pt idx="2276">
                  <c:v>19302</c:v>
                </c:pt>
                <c:pt idx="2277">
                  <c:v>19289</c:v>
                </c:pt>
                <c:pt idx="2278">
                  <c:v>19398</c:v>
                </c:pt>
                <c:pt idx="2279">
                  <c:v>19492</c:v>
                </c:pt>
                <c:pt idx="2280">
                  <c:v>19439</c:v>
                </c:pt>
                <c:pt idx="2281">
                  <c:v>19235</c:v>
                </c:pt>
                <c:pt idx="2282">
                  <c:v>18978</c:v>
                </c:pt>
                <c:pt idx="2283">
                  <c:v>19031</c:v>
                </c:pt>
                <c:pt idx="2284">
                  <c:v>19290</c:v>
                </c:pt>
                <c:pt idx="2285">
                  <c:v>19895</c:v>
                </c:pt>
                <c:pt idx="2286">
                  <c:v>19931</c:v>
                </c:pt>
                <c:pt idx="2287">
                  <c:v>19721</c:v>
                </c:pt>
                <c:pt idx="2288">
                  <c:v>19185</c:v>
                </c:pt>
                <c:pt idx="2289">
                  <c:v>19163</c:v>
                </c:pt>
                <c:pt idx="2290">
                  <c:v>19588</c:v>
                </c:pt>
                <c:pt idx="2291">
                  <c:v>19961</c:v>
                </c:pt>
                <c:pt idx="2292">
                  <c:v>20255</c:v>
                </c:pt>
                <c:pt idx="2293">
                  <c:v>19936</c:v>
                </c:pt>
                <c:pt idx="2294">
                  <c:v>19723</c:v>
                </c:pt>
                <c:pt idx="2295">
                  <c:v>19440</c:v>
                </c:pt>
                <c:pt idx="2296">
                  <c:v>19547</c:v>
                </c:pt>
                <c:pt idx="2297">
                  <c:v>19706</c:v>
                </c:pt>
                <c:pt idx="2298">
                  <c:v>19741</c:v>
                </c:pt>
                <c:pt idx="2299">
                  <c:v>19644</c:v>
                </c:pt>
                <c:pt idx="2300">
                  <c:v>19520</c:v>
                </c:pt>
                <c:pt idx="2301">
                  <c:v>19299</c:v>
                </c:pt>
                <c:pt idx="2302">
                  <c:v>19110</c:v>
                </c:pt>
                <c:pt idx="2303">
                  <c:v>18871</c:v>
                </c:pt>
                <c:pt idx="2304">
                  <c:v>18929</c:v>
                </c:pt>
                <c:pt idx="2305">
                  <c:v>19276</c:v>
                </c:pt>
                <c:pt idx="2306">
                  <c:v>19547</c:v>
                </c:pt>
                <c:pt idx="2307">
                  <c:v>19515</c:v>
                </c:pt>
                <c:pt idx="2308">
                  <c:v>19066</c:v>
                </c:pt>
                <c:pt idx="2309">
                  <c:v>18916</c:v>
                </c:pt>
                <c:pt idx="2310">
                  <c:v>19230</c:v>
                </c:pt>
                <c:pt idx="2311">
                  <c:v>19569</c:v>
                </c:pt>
                <c:pt idx="2312">
                  <c:v>19664</c:v>
                </c:pt>
                <c:pt idx="2313">
                  <c:v>19336</c:v>
                </c:pt>
                <c:pt idx="2314">
                  <c:v>19365</c:v>
                </c:pt>
                <c:pt idx="2315">
                  <c:v>19455</c:v>
                </c:pt>
                <c:pt idx="2316">
                  <c:v>19836</c:v>
                </c:pt>
                <c:pt idx="2317">
                  <c:v>19915</c:v>
                </c:pt>
                <c:pt idx="2318">
                  <c:v>20028</c:v>
                </c:pt>
                <c:pt idx="2319">
                  <c:v>19717</c:v>
                </c:pt>
                <c:pt idx="2320">
                  <c:v>19376</c:v>
                </c:pt>
                <c:pt idx="2321">
                  <c:v>19076</c:v>
                </c:pt>
                <c:pt idx="2322">
                  <c:v>19414</c:v>
                </c:pt>
                <c:pt idx="2323">
                  <c:v>19874</c:v>
                </c:pt>
                <c:pt idx="2324">
                  <c:v>20129</c:v>
                </c:pt>
                <c:pt idx="2325">
                  <c:v>19965</c:v>
                </c:pt>
                <c:pt idx="2326">
                  <c:v>19715</c:v>
                </c:pt>
                <c:pt idx="2327">
                  <c:v>19394</c:v>
                </c:pt>
                <c:pt idx="2328">
                  <c:v>19160</c:v>
                </c:pt>
                <c:pt idx="2329">
                  <c:v>18906</c:v>
                </c:pt>
                <c:pt idx="2330">
                  <c:v>18850</c:v>
                </c:pt>
                <c:pt idx="2331">
                  <c:v>18775</c:v>
                </c:pt>
                <c:pt idx="2332">
                  <c:v>19034</c:v>
                </c:pt>
                <c:pt idx="2333">
                  <c:v>19404</c:v>
                </c:pt>
                <c:pt idx="2334">
                  <c:v>19818</c:v>
                </c:pt>
                <c:pt idx="2335">
                  <c:v>19987</c:v>
                </c:pt>
                <c:pt idx="2336">
                  <c:v>20138</c:v>
                </c:pt>
                <c:pt idx="2337">
                  <c:v>20057</c:v>
                </c:pt>
                <c:pt idx="2338">
                  <c:v>19929</c:v>
                </c:pt>
                <c:pt idx="2339">
                  <c:v>19857</c:v>
                </c:pt>
                <c:pt idx="2340">
                  <c:v>19893</c:v>
                </c:pt>
                <c:pt idx="2341">
                  <c:v>19937</c:v>
                </c:pt>
                <c:pt idx="2342">
                  <c:v>19637</c:v>
                </c:pt>
                <c:pt idx="2343">
                  <c:v>19522</c:v>
                </c:pt>
                <c:pt idx="2344">
                  <c:v>19571</c:v>
                </c:pt>
                <c:pt idx="2345">
                  <c:v>19769</c:v>
                </c:pt>
                <c:pt idx="2346">
                  <c:v>19920</c:v>
                </c:pt>
                <c:pt idx="2347">
                  <c:v>19781</c:v>
                </c:pt>
                <c:pt idx="2348">
                  <c:v>19675</c:v>
                </c:pt>
                <c:pt idx="2349">
                  <c:v>19444</c:v>
                </c:pt>
                <c:pt idx="2350">
                  <c:v>19426</c:v>
                </c:pt>
                <c:pt idx="2351">
                  <c:v>19706</c:v>
                </c:pt>
                <c:pt idx="2352">
                  <c:v>20029</c:v>
                </c:pt>
                <c:pt idx="2353">
                  <c:v>20300</c:v>
                </c:pt>
                <c:pt idx="2354">
                  <c:v>19956</c:v>
                </c:pt>
                <c:pt idx="2355">
                  <c:v>19820</c:v>
                </c:pt>
                <c:pt idx="2356">
                  <c:v>19687</c:v>
                </c:pt>
                <c:pt idx="2357">
                  <c:v>19753</c:v>
                </c:pt>
                <c:pt idx="2358">
                  <c:v>19423</c:v>
                </c:pt>
                <c:pt idx="2359">
                  <c:v>18995</c:v>
                </c:pt>
                <c:pt idx="2360">
                  <c:v>18804</c:v>
                </c:pt>
                <c:pt idx="2361">
                  <c:v>18746</c:v>
                </c:pt>
                <c:pt idx="2362">
                  <c:v>18917</c:v>
                </c:pt>
                <c:pt idx="2363">
                  <c:v>18935</c:v>
                </c:pt>
                <c:pt idx="2364">
                  <c:v>19083</c:v>
                </c:pt>
                <c:pt idx="2365">
                  <c:v>19037</c:v>
                </c:pt>
                <c:pt idx="2366">
                  <c:v>19052</c:v>
                </c:pt>
                <c:pt idx="2367">
                  <c:v>19295</c:v>
                </c:pt>
                <c:pt idx="2368">
                  <c:v>19477</c:v>
                </c:pt>
                <c:pt idx="2369">
                  <c:v>19643</c:v>
                </c:pt>
                <c:pt idx="2370">
                  <c:v>19420</c:v>
                </c:pt>
                <c:pt idx="2371">
                  <c:v>19415</c:v>
                </c:pt>
                <c:pt idx="2372">
                  <c:v>19541</c:v>
                </c:pt>
                <c:pt idx="2373">
                  <c:v>19749</c:v>
                </c:pt>
                <c:pt idx="2374">
                  <c:v>19883</c:v>
                </c:pt>
                <c:pt idx="2375">
                  <c:v>19833</c:v>
                </c:pt>
                <c:pt idx="2376">
                  <c:v>19732</c:v>
                </c:pt>
                <c:pt idx="2377">
                  <c:v>19611</c:v>
                </c:pt>
                <c:pt idx="2378">
                  <c:v>19470</c:v>
                </c:pt>
                <c:pt idx="2379">
                  <c:v>19402</c:v>
                </c:pt>
                <c:pt idx="2380">
                  <c:v>19207</c:v>
                </c:pt>
                <c:pt idx="2381">
                  <c:v>18874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F92-426B-AE97-6C9568291506}"/>
            </c:ext>
          </c:extLst>
        </c:ser>
        <c:ser>
          <c:idx val="9"/>
          <c:order val="9"/>
          <c:tx>
            <c:strRef>
              <c:f>'Chro Flush'!$F$2</c:f>
              <c:strCache>
                <c:ptCount val="1"/>
                <c:pt idx="0">
                  <c:v>DEHP (m/z 391)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'Chro Flush'!$B$3:$B$4657</c:f>
              <c:numCache>
                <c:formatCode>General</c:formatCode>
                <c:ptCount val="4655"/>
                <c:pt idx="0">
                  <c:v>-35</c:v>
                </c:pt>
                <c:pt idx="1">
                  <c:v>-34.99</c:v>
                </c:pt>
                <c:pt idx="2">
                  <c:v>-34.981000000000002</c:v>
                </c:pt>
                <c:pt idx="3">
                  <c:v>-34.970999999999997</c:v>
                </c:pt>
                <c:pt idx="4">
                  <c:v>-34.960999999999999</c:v>
                </c:pt>
                <c:pt idx="5">
                  <c:v>-34.951999999999998</c:v>
                </c:pt>
                <c:pt idx="6">
                  <c:v>-34.942</c:v>
                </c:pt>
                <c:pt idx="7">
                  <c:v>-34.932000000000002</c:v>
                </c:pt>
                <c:pt idx="8">
                  <c:v>-34.923000000000002</c:v>
                </c:pt>
                <c:pt idx="9">
                  <c:v>-34.912999999999997</c:v>
                </c:pt>
                <c:pt idx="10">
                  <c:v>-34.902999999999999</c:v>
                </c:pt>
                <c:pt idx="11">
                  <c:v>-34.893999999999998</c:v>
                </c:pt>
                <c:pt idx="12">
                  <c:v>-34.884</c:v>
                </c:pt>
                <c:pt idx="13">
                  <c:v>-34.874000000000002</c:v>
                </c:pt>
                <c:pt idx="14">
                  <c:v>-34.865000000000002</c:v>
                </c:pt>
                <c:pt idx="15">
                  <c:v>-34.854999999999997</c:v>
                </c:pt>
                <c:pt idx="16">
                  <c:v>-34.844999999999999</c:v>
                </c:pt>
                <c:pt idx="17">
                  <c:v>-34.835999999999999</c:v>
                </c:pt>
                <c:pt idx="18">
                  <c:v>-34.826000000000001</c:v>
                </c:pt>
                <c:pt idx="19">
                  <c:v>-34.816000000000003</c:v>
                </c:pt>
                <c:pt idx="20">
                  <c:v>-34.807000000000002</c:v>
                </c:pt>
                <c:pt idx="21">
                  <c:v>-34.796999999999997</c:v>
                </c:pt>
                <c:pt idx="22">
                  <c:v>-34.786999999999999</c:v>
                </c:pt>
                <c:pt idx="23">
                  <c:v>-34.777999999999999</c:v>
                </c:pt>
                <c:pt idx="24">
                  <c:v>-34.768000000000001</c:v>
                </c:pt>
                <c:pt idx="25">
                  <c:v>-34.758000000000003</c:v>
                </c:pt>
                <c:pt idx="26">
                  <c:v>-34.749000000000002</c:v>
                </c:pt>
                <c:pt idx="27">
                  <c:v>-34.738999999999997</c:v>
                </c:pt>
                <c:pt idx="28">
                  <c:v>-34.728999999999999</c:v>
                </c:pt>
                <c:pt idx="29">
                  <c:v>-34.72</c:v>
                </c:pt>
                <c:pt idx="30">
                  <c:v>-34.71</c:v>
                </c:pt>
                <c:pt idx="31">
                  <c:v>-34.700000000000003</c:v>
                </c:pt>
                <c:pt idx="32">
                  <c:v>-34.691000000000003</c:v>
                </c:pt>
                <c:pt idx="33">
                  <c:v>-34.680999999999997</c:v>
                </c:pt>
                <c:pt idx="34">
                  <c:v>-34.670999999999999</c:v>
                </c:pt>
                <c:pt idx="35">
                  <c:v>-34.661999999999999</c:v>
                </c:pt>
                <c:pt idx="36">
                  <c:v>-34.652000000000001</c:v>
                </c:pt>
                <c:pt idx="37">
                  <c:v>-34.642000000000003</c:v>
                </c:pt>
                <c:pt idx="38">
                  <c:v>-34.633000000000003</c:v>
                </c:pt>
                <c:pt idx="39">
                  <c:v>-34.622999999999998</c:v>
                </c:pt>
                <c:pt idx="40">
                  <c:v>-34.613</c:v>
                </c:pt>
                <c:pt idx="41">
                  <c:v>-34.603999999999999</c:v>
                </c:pt>
                <c:pt idx="42">
                  <c:v>-34.594000000000001</c:v>
                </c:pt>
                <c:pt idx="43">
                  <c:v>-34.584000000000003</c:v>
                </c:pt>
                <c:pt idx="44">
                  <c:v>-34.575000000000003</c:v>
                </c:pt>
                <c:pt idx="45">
                  <c:v>-34.564999999999998</c:v>
                </c:pt>
                <c:pt idx="46">
                  <c:v>-34.555</c:v>
                </c:pt>
                <c:pt idx="47">
                  <c:v>-34.545999999999999</c:v>
                </c:pt>
                <c:pt idx="48">
                  <c:v>-34.536000000000001</c:v>
                </c:pt>
                <c:pt idx="49">
                  <c:v>-34.526000000000003</c:v>
                </c:pt>
                <c:pt idx="50">
                  <c:v>-34.517000000000003</c:v>
                </c:pt>
                <c:pt idx="51">
                  <c:v>-34.506999999999998</c:v>
                </c:pt>
                <c:pt idx="52">
                  <c:v>-34.497</c:v>
                </c:pt>
                <c:pt idx="53">
                  <c:v>-34.488</c:v>
                </c:pt>
                <c:pt idx="54">
                  <c:v>-34.478000000000002</c:v>
                </c:pt>
                <c:pt idx="55">
                  <c:v>-34.468000000000004</c:v>
                </c:pt>
                <c:pt idx="56">
                  <c:v>-34.459000000000003</c:v>
                </c:pt>
                <c:pt idx="57">
                  <c:v>-34.448999999999998</c:v>
                </c:pt>
                <c:pt idx="58">
                  <c:v>-34.439</c:v>
                </c:pt>
                <c:pt idx="59">
                  <c:v>-34.43</c:v>
                </c:pt>
                <c:pt idx="60">
                  <c:v>-34.42</c:v>
                </c:pt>
                <c:pt idx="61">
                  <c:v>-34.409999999999997</c:v>
                </c:pt>
                <c:pt idx="62">
                  <c:v>-34.401000000000003</c:v>
                </c:pt>
                <c:pt idx="63">
                  <c:v>-34.390999999999998</c:v>
                </c:pt>
                <c:pt idx="64">
                  <c:v>-34.381</c:v>
                </c:pt>
                <c:pt idx="65">
                  <c:v>-34.372</c:v>
                </c:pt>
                <c:pt idx="66">
                  <c:v>-34.362000000000002</c:v>
                </c:pt>
                <c:pt idx="67">
                  <c:v>-34.351999999999997</c:v>
                </c:pt>
                <c:pt idx="68">
                  <c:v>-34.343000000000004</c:v>
                </c:pt>
                <c:pt idx="69">
                  <c:v>-34.332999999999998</c:v>
                </c:pt>
                <c:pt idx="70">
                  <c:v>-34.323</c:v>
                </c:pt>
                <c:pt idx="71">
                  <c:v>-34.314</c:v>
                </c:pt>
                <c:pt idx="72">
                  <c:v>-34.304000000000002</c:v>
                </c:pt>
                <c:pt idx="73">
                  <c:v>-34.293999999999997</c:v>
                </c:pt>
                <c:pt idx="74">
                  <c:v>-34.284999999999997</c:v>
                </c:pt>
                <c:pt idx="75">
                  <c:v>-34.274999999999999</c:v>
                </c:pt>
                <c:pt idx="76">
                  <c:v>-34.265000000000001</c:v>
                </c:pt>
                <c:pt idx="77">
                  <c:v>-34.256</c:v>
                </c:pt>
                <c:pt idx="78">
                  <c:v>-34.246000000000002</c:v>
                </c:pt>
                <c:pt idx="79">
                  <c:v>-34.235999999999997</c:v>
                </c:pt>
                <c:pt idx="80">
                  <c:v>-34.226999999999997</c:v>
                </c:pt>
                <c:pt idx="81">
                  <c:v>-34.216999999999999</c:v>
                </c:pt>
                <c:pt idx="82">
                  <c:v>-34.207000000000001</c:v>
                </c:pt>
                <c:pt idx="83">
                  <c:v>-34.198</c:v>
                </c:pt>
                <c:pt idx="84">
                  <c:v>-34.188000000000002</c:v>
                </c:pt>
                <c:pt idx="85">
                  <c:v>-34.177999999999997</c:v>
                </c:pt>
                <c:pt idx="86">
                  <c:v>-34.168999999999997</c:v>
                </c:pt>
                <c:pt idx="87">
                  <c:v>-34.158999999999999</c:v>
                </c:pt>
                <c:pt idx="88">
                  <c:v>-34.149000000000001</c:v>
                </c:pt>
                <c:pt idx="89">
                  <c:v>-34.14</c:v>
                </c:pt>
                <c:pt idx="90">
                  <c:v>-34.130000000000003</c:v>
                </c:pt>
                <c:pt idx="91">
                  <c:v>-34.119999999999997</c:v>
                </c:pt>
                <c:pt idx="92">
                  <c:v>-34.110999999999997</c:v>
                </c:pt>
                <c:pt idx="93">
                  <c:v>-34.100999999999999</c:v>
                </c:pt>
                <c:pt idx="94">
                  <c:v>-34.091000000000001</c:v>
                </c:pt>
                <c:pt idx="95">
                  <c:v>-34.082000000000001</c:v>
                </c:pt>
                <c:pt idx="96">
                  <c:v>-34.072000000000003</c:v>
                </c:pt>
                <c:pt idx="97">
                  <c:v>-34.061999999999998</c:v>
                </c:pt>
                <c:pt idx="98">
                  <c:v>-34.052999999999997</c:v>
                </c:pt>
                <c:pt idx="99">
                  <c:v>-34.042999999999999</c:v>
                </c:pt>
                <c:pt idx="100">
                  <c:v>-34.033000000000001</c:v>
                </c:pt>
                <c:pt idx="101">
                  <c:v>-34.024000000000001</c:v>
                </c:pt>
                <c:pt idx="102">
                  <c:v>-34.014000000000003</c:v>
                </c:pt>
                <c:pt idx="103">
                  <c:v>-34.003999999999998</c:v>
                </c:pt>
                <c:pt idx="104">
                  <c:v>-33.994999999999997</c:v>
                </c:pt>
                <c:pt idx="105">
                  <c:v>-33.984999999999999</c:v>
                </c:pt>
                <c:pt idx="106">
                  <c:v>-33.975000000000001</c:v>
                </c:pt>
                <c:pt idx="107">
                  <c:v>-33.966000000000001</c:v>
                </c:pt>
                <c:pt idx="108">
                  <c:v>-33.956000000000003</c:v>
                </c:pt>
                <c:pt idx="109">
                  <c:v>-33.945999999999998</c:v>
                </c:pt>
                <c:pt idx="110">
                  <c:v>-33.936999999999998</c:v>
                </c:pt>
                <c:pt idx="111">
                  <c:v>-33.927</c:v>
                </c:pt>
                <c:pt idx="112">
                  <c:v>-33.917000000000002</c:v>
                </c:pt>
                <c:pt idx="113">
                  <c:v>-33.908000000000001</c:v>
                </c:pt>
                <c:pt idx="114">
                  <c:v>-33.898000000000003</c:v>
                </c:pt>
                <c:pt idx="115">
                  <c:v>-33.887999999999998</c:v>
                </c:pt>
                <c:pt idx="116">
                  <c:v>-33.878999999999998</c:v>
                </c:pt>
                <c:pt idx="117">
                  <c:v>-33.869</c:v>
                </c:pt>
                <c:pt idx="118">
                  <c:v>-33.859000000000002</c:v>
                </c:pt>
                <c:pt idx="119">
                  <c:v>-33.85</c:v>
                </c:pt>
                <c:pt idx="120">
                  <c:v>-33.840000000000003</c:v>
                </c:pt>
                <c:pt idx="121">
                  <c:v>-33.83</c:v>
                </c:pt>
                <c:pt idx="122">
                  <c:v>-33.820999999999998</c:v>
                </c:pt>
                <c:pt idx="123">
                  <c:v>-33.811</c:v>
                </c:pt>
                <c:pt idx="124">
                  <c:v>-33.801000000000002</c:v>
                </c:pt>
                <c:pt idx="125">
                  <c:v>-33.792000000000002</c:v>
                </c:pt>
                <c:pt idx="126">
                  <c:v>-33.781999999999996</c:v>
                </c:pt>
                <c:pt idx="127">
                  <c:v>-33.771999999999998</c:v>
                </c:pt>
                <c:pt idx="128">
                  <c:v>-33.762999999999998</c:v>
                </c:pt>
                <c:pt idx="129">
                  <c:v>-33.753</c:v>
                </c:pt>
                <c:pt idx="130">
                  <c:v>-33.743000000000002</c:v>
                </c:pt>
                <c:pt idx="131">
                  <c:v>-33.734000000000002</c:v>
                </c:pt>
                <c:pt idx="132">
                  <c:v>-33.723999999999997</c:v>
                </c:pt>
                <c:pt idx="133">
                  <c:v>-33.713999999999999</c:v>
                </c:pt>
                <c:pt idx="134">
                  <c:v>-33.704999999999998</c:v>
                </c:pt>
                <c:pt idx="135">
                  <c:v>-33.695</c:v>
                </c:pt>
                <c:pt idx="136">
                  <c:v>-33.685000000000002</c:v>
                </c:pt>
                <c:pt idx="137">
                  <c:v>-33.676000000000002</c:v>
                </c:pt>
                <c:pt idx="138">
                  <c:v>-33.665999999999997</c:v>
                </c:pt>
                <c:pt idx="139">
                  <c:v>-33.655999999999999</c:v>
                </c:pt>
                <c:pt idx="140">
                  <c:v>-33.646999999999998</c:v>
                </c:pt>
                <c:pt idx="141">
                  <c:v>-33.637</c:v>
                </c:pt>
                <c:pt idx="142">
                  <c:v>-33.627000000000002</c:v>
                </c:pt>
                <c:pt idx="143">
                  <c:v>-33.618000000000002</c:v>
                </c:pt>
                <c:pt idx="144">
                  <c:v>-33.607999999999997</c:v>
                </c:pt>
                <c:pt idx="145">
                  <c:v>-33.597999999999999</c:v>
                </c:pt>
                <c:pt idx="146">
                  <c:v>-33.588999999999999</c:v>
                </c:pt>
                <c:pt idx="147">
                  <c:v>-33.579000000000001</c:v>
                </c:pt>
                <c:pt idx="148">
                  <c:v>-33.569000000000003</c:v>
                </c:pt>
                <c:pt idx="149">
                  <c:v>-33.56</c:v>
                </c:pt>
                <c:pt idx="150">
                  <c:v>-33.549999999999997</c:v>
                </c:pt>
                <c:pt idx="151">
                  <c:v>-33.54</c:v>
                </c:pt>
                <c:pt idx="152">
                  <c:v>-33.530999999999999</c:v>
                </c:pt>
                <c:pt idx="153">
                  <c:v>-33.521000000000001</c:v>
                </c:pt>
                <c:pt idx="154">
                  <c:v>-33.511000000000003</c:v>
                </c:pt>
                <c:pt idx="155">
                  <c:v>-33.502000000000002</c:v>
                </c:pt>
                <c:pt idx="156">
                  <c:v>-33.491999999999997</c:v>
                </c:pt>
                <c:pt idx="157">
                  <c:v>-33.481999999999999</c:v>
                </c:pt>
                <c:pt idx="158">
                  <c:v>-33.472999999999999</c:v>
                </c:pt>
                <c:pt idx="159">
                  <c:v>-33.463000000000001</c:v>
                </c:pt>
                <c:pt idx="160">
                  <c:v>-33.453000000000003</c:v>
                </c:pt>
                <c:pt idx="161">
                  <c:v>-33.444000000000003</c:v>
                </c:pt>
                <c:pt idx="162">
                  <c:v>-33.433999999999997</c:v>
                </c:pt>
                <c:pt idx="163">
                  <c:v>-33.423999999999999</c:v>
                </c:pt>
                <c:pt idx="164">
                  <c:v>-33.414999999999999</c:v>
                </c:pt>
                <c:pt idx="165">
                  <c:v>-33.405000000000001</c:v>
                </c:pt>
                <c:pt idx="166">
                  <c:v>-33.395000000000003</c:v>
                </c:pt>
                <c:pt idx="167">
                  <c:v>-33.386000000000003</c:v>
                </c:pt>
                <c:pt idx="168">
                  <c:v>-33.375999999999998</c:v>
                </c:pt>
                <c:pt idx="169">
                  <c:v>-33.366</c:v>
                </c:pt>
                <c:pt idx="170">
                  <c:v>-33.356999999999999</c:v>
                </c:pt>
                <c:pt idx="171">
                  <c:v>-33.347000000000001</c:v>
                </c:pt>
                <c:pt idx="172">
                  <c:v>-33.337000000000003</c:v>
                </c:pt>
                <c:pt idx="173">
                  <c:v>-33.328000000000003</c:v>
                </c:pt>
                <c:pt idx="174">
                  <c:v>-33.317999999999998</c:v>
                </c:pt>
                <c:pt idx="175">
                  <c:v>-33.308</c:v>
                </c:pt>
                <c:pt idx="176">
                  <c:v>-33.298999999999999</c:v>
                </c:pt>
                <c:pt idx="177">
                  <c:v>-33.289000000000001</c:v>
                </c:pt>
                <c:pt idx="178">
                  <c:v>-33.278999999999996</c:v>
                </c:pt>
                <c:pt idx="179">
                  <c:v>-33.270000000000003</c:v>
                </c:pt>
                <c:pt idx="180">
                  <c:v>-33.26</c:v>
                </c:pt>
                <c:pt idx="181">
                  <c:v>-33.25</c:v>
                </c:pt>
                <c:pt idx="182">
                  <c:v>-33.241</c:v>
                </c:pt>
                <c:pt idx="183">
                  <c:v>-33.231000000000002</c:v>
                </c:pt>
                <c:pt idx="184">
                  <c:v>-33.221000000000004</c:v>
                </c:pt>
                <c:pt idx="185">
                  <c:v>-33.212000000000003</c:v>
                </c:pt>
                <c:pt idx="186">
                  <c:v>-33.201999999999998</c:v>
                </c:pt>
                <c:pt idx="187">
                  <c:v>-33.192</c:v>
                </c:pt>
                <c:pt idx="188">
                  <c:v>-33.183</c:v>
                </c:pt>
                <c:pt idx="189">
                  <c:v>-33.173000000000002</c:v>
                </c:pt>
                <c:pt idx="190">
                  <c:v>-33.162999999999997</c:v>
                </c:pt>
                <c:pt idx="191">
                  <c:v>-33.153999999999996</c:v>
                </c:pt>
                <c:pt idx="192">
                  <c:v>-33.143999999999998</c:v>
                </c:pt>
                <c:pt idx="193">
                  <c:v>-33.134</c:v>
                </c:pt>
                <c:pt idx="194">
                  <c:v>-33.125</c:v>
                </c:pt>
                <c:pt idx="195">
                  <c:v>-33.115000000000002</c:v>
                </c:pt>
                <c:pt idx="196">
                  <c:v>-33.104999999999997</c:v>
                </c:pt>
                <c:pt idx="197">
                  <c:v>-33.096000000000004</c:v>
                </c:pt>
                <c:pt idx="198">
                  <c:v>-33.085999999999999</c:v>
                </c:pt>
                <c:pt idx="199">
                  <c:v>-33.076000000000001</c:v>
                </c:pt>
                <c:pt idx="200">
                  <c:v>-33.067</c:v>
                </c:pt>
                <c:pt idx="201">
                  <c:v>-33.057000000000002</c:v>
                </c:pt>
                <c:pt idx="202">
                  <c:v>-33.046999999999997</c:v>
                </c:pt>
                <c:pt idx="203">
                  <c:v>-33.037999999999997</c:v>
                </c:pt>
                <c:pt idx="204">
                  <c:v>-33.027999999999999</c:v>
                </c:pt>
                <c:pt idx="205">
                  <c:v>-33.018000000000001</c:v>
                </c:pt>
                <c:pt idx="206">
                  <c:v>-33.009</c:v>
                </c:pt>
                <c:pt idx="207">
                  <c:v>-32.999000000000002</c:v>
                </c:pt>
                <c:pt idx="208">
                  <c:v>-32.988999999999997</c:v>
                </c:pt>
                <c:pt idx="209">
                  <c:v>-32.979999999999997</c:v>
                </c:pt>
                <c:pt idx="210">
                  <c:v>-32.97</c:v>
                </c:pt>
                <c:pt idx="211">
                  <c:v>-32.96</c:v>
                </c:pt>
                <c:pt idx="212">
                  <c:v>-32.951000000000001</c:v>
                </c:pt>
                <c:pt idx="213">
                  <c:v>-32.941000000000003</c:v>
                </c:pt>
                <c:pt idx="214">
                  <c:v>-32.930999999999997</c:v>
                </c:pt>
                <c:pt idx="215">
                  <c:v>-32.921999999999997</c:v>
                </c:pt>
                <c:pt idx="216">
                  <c:v>-32.911999999999999</c:v>
                </c:pt>
                <c:pt idx="217">
                  <c:v>-32.902000000000001</c:v>
                </c:pt>
                <c:pt idx="218">
                  <c:v>-32.893000000000001</c:v>
                </c:pt>
                <c:pt idx="219">
                  <c:v>-32.883000000000003</c:v>
                </c:pt>
                <c:pt idx="220">
                  <c:v>-32.872999999999998</c:v>
                </c:pt>
                <c:pt idx="221">
                  <c:v>-32.863999999999997</c:v>
                </c:pt>
                <c:pt idx="222">
                  <c:v>-32.853999999999999</c:v>
                </c:pt>
                <c:pt idx="223">
                  <c:v>-32.844000000000001</c:v>
                </c:pt>
                <c:pt idx="224">
                  <c:v>-32.835000000000001</c:v>
                </c:pt>
                <c:pt idx="225">
                  <c:v>-32.825000000000003</c:v>
                </c:pt>
                <c:pt idx="226">
                  <c:v>-32.814999999999998</c:v>
                </c:pt>
                <c:pt idx="227">
                  <c:v>-32.805999999999997</c:v>
                </c:pt>
                <c:pt idx="228">
                  <c:v>-32.795999999999999</c:v>
                </c:pt>
                <c:pt idx="229">
                  <c:v>-32.786000000000001</c:v>
                </c:pt>
                <c:pt idx="230">
                  <c:v>-32.777000000000001</c:v>
                </c:pt>
                <c:pt idx="231">
                  <c:v>-32.767000000000003</c:v>
                </c:pt>
                <c:pt idx="232">
                  <c:v>-32.756999999999998</c:v>
                </c:pt>
                <c:pt idx="233">
                  <c:v>-32.747999999999998</c:v>
                </c:pt>
                <c:pt idx="234">
                  <c:v>-32.738</c:v>
                </c:pt>
                <c:pt idx="235">
                  <c:v>-32.728000000000002</c:v>
                </c:pt>
                <c:pt idx="236">
                  <c:v>-32.719000000000001</c:v>
                </c:pt>
                <c:pt idx="237">
                  <c:v>-32.709000000000003</c:v>
                </c:pt>
                <c:pt idx="238">
                  <c:v>-32.698999999999998</c:v>
                </c:pt>
                <c:pt idx="239">
                  <c:v>-32.69</c:v>
                </c:pt>
                <c:pt idx="240">
                  <c:v>-32.68</c:v>
                </c:pt>
                <c:pt idx="241">
                  <c:v>-32.67</c:v>
                </c:pt>
                <c:pt idx="242">
                  <c:v>-32.661000000000001</c:v>
                </c:pt>
                <c:pt idx="243">
                  <c:v>-32.650999999999996</c:v>
                </c:pt>
                <c:pt idx="244">
                  <c:v>-32.640999999999998</c:v>
                </c:pt>
                <c:pt idx="245">
                  <c:v>-32.631999999999998</c:v>
                </c:pt>
                <c:pt idx="246">
                  <c:v>-32.622</c:v>
                </c:pt>
                <c:pt idx="247">
                  <c:v>-32.612000000000002</c:v>
                </c:pt>
                <c:pt idx="248">
                  <c:v>-32.603000000000002</c:v>
                </c:pt>
                <c:pt idx="249">
                  <c:v>-32.593000000000004</c:v>
                </c:pt>
                <c:pt idx="250">
                  <c:v>-32.582999999999998</c:v>
                </c:pt>
                <c:pt idx="251">
                  <c:v>-32.573999999999998</c:v>
                </c:pt>
                <c:pt idx="252">
                  <c:v>-32.564</c:v>
                </c:pt>
                <c:pt idx="253">
                  <c:v>-32.554000000000002</c:v>
                </c:pt>
                <c:pt idx="254">
                  <c:v>-32.545000000000002</c:v>
                </c:pt>
                <c:pt idx="255">
                  <c:v>-32.534999999999997</c:v>
                </c:pt>
                <c:pt idx="256">
                  <c:v>-32.524999999999999</c:v>
                </c:pt>
                <c:pt idx="257">
                  <c:v>-32.515999999999998</c:v>
                </c:pt>
                <c:pt idx="258">
                  <c:v>-32.506</c:v>
                </c:pt>
                <c:pt idx="259">
                  <c:v>-32.496000000000002</c:v>
                </c:pt>
                <c:pt idx="260">
                  <c:v>-32.487000000000002</c:v>
                </c:pt>
                <c:pt idx="261">
                  <c:v>-32.476999999999997</c:v>
                </c:pt>
                <c:pt idx="262">
                  <c:v>-32.466999999999999</c:v>
                </c:pt>
                <c:pt idx="263">
                  <c:v>-32.457999999999998</c:v>
                </c:pt>
                <c:pt idx="264">
                  <c:v>-32.448</c:v>
                </c:pt>
                <c:pt idx="265">
                  <c:v>-32.438000000000002</c:v>
                </c:pt>
                <c:pt idx="266">
                  <c:v>-32.429000000000002</c:v>
                </c:pt>
                <c:pt idx="267">
                  <c:v>-32.418999999999997</c:v>
                </c:pt>
                <c:pt idx="268">
                  <c:v>-32.408999999999999</c:v>
                </c:pt>
                <c:pt idx="269">
                  <c:v>-32.4</c:v>
                </c:pt>
                <c:pt idx="270">
                  <c:v>-32.39</c:v>
                </c:pt>
                <c:pt idx="271">
                  <c:v>-32.380000000000003</c:v>
                </c:pt>
                <c:pt idx="272">
                  <c:v>-32.371000000000002</c:v>
                </c:pt>
                <c:pt idx="273">
                  <c:v>-32.360999999999997</c:v>
                </c:pt>
                <c:pt idx="274">
                  <c:v>-32.350999999999999</c:v>
                </c:pt>
                <c:pt idx="275">
                  <c:v>-32.341999999999999</c:v>
                </c:pt>
                <c:pt idx="276">
                  <c:v>-32.332000000000001</c:v>
                </c:pt>
                <c:pt idx="277">
                  <c:v>-32.322000000000003</c:v>
                </c:pt>
                <c:pt idx="278">
                  <c:v>-32.313000000000002</c:v>
                </c:pt>
                <c:pt idx="279">
                  <c:v>-32.302999999999997</c:v>
                </c:pt>
                <c:pt idx="280">
                  <c:v>-32.292999999999999</c:v>
                </c:pt>
                <c:pt idx="281">
                  <c:v>-32.283999999999999</c:v>
                </c:pt>
                <c:pt idx="282">
                  <c:v>-32.274000000000001</c:v>
                </c:pt>
                <c:pt idx="283">
                  <c:v>-32.264000000000003</c:v>
                </c:pt>
                <c:pt idx="284">
                  <c:v>-32.255000000000003</c:v>
                </c:pt>
                <c:pt idx="285">
                  <c:v>-32.244999999999997</c:v>
                </c:pt>
                <c:pt idx="286">
                  <c:v>-32.234999999999999</c:v>
                </c:pt>
                <c:pt idx="287">
                  <c:v>-32.225999999999999</c:v>
                </c:pt>
                <c:pt idx="288">
                  <c:v>-32.216000000000001</c:v>
                </c:pt>
                <c:pt idx="289">
                  <c:v>-32.206000000000003</c:v>
                </c:pt>
                <c:pt idx="290">
                  <c:v>-32.197000000000003</c:v>
                </c:pt>
                <c:pt idx="291">
                  <c:v>-32.186999999999998</c:v>
                </c:pt>
                <c:pt idx="292">
                  <c:v>-32.177</c:v>
                </c:pt>
                <c:pt idx="293">
                  <c:v>-32.167999999999999</c:v>
                </c:pt>
                <c:pt idx="294">
                  <c:v>-32.158000000000001</c:v>
                </c:pt>
                <c:pt idx="295">
                  <c:v>-32.148000000000003</c:v>
                </c:pt>
                <c:pt idx="296">
                  <c:v>-32.139000000000003</c:v>
                </c:pt>
                <c:pt idx="297">
                  <c:v>-32.128999999999998</c:v>
                </c:pt>
                <c:pt idx="298">
                  <c:v>-32.119</c:v>
                </c:pt>
                <c:pt idx="299">
                  <c:v>-32.11</c:v>
                </c:pt>
                <c:pt idx="300">
                  <c:v>-32.1</c:v>
                </c:pt>
                <c:pt idx="301">
                  <c:v>-32.090000000000003</c:v>
                </c:pt>
                <c:pt idx="302">
                  <c:v>-32.081000000000003</c:v>
                </c:pt>
                <c:pt idx="303">
                  <c:v>-32.070999999999998</c:v>
                </c:pt>
                <c:pt idx="304">
                  <c:v>-32.061</c:v>
                </c:pt>
                <c:pt idx="305">
                  <c:v>-32.052</c:v>
                </c:pt>
                <c:pt idx="306">
                  <c:v>-32.042000000000002</c:v>
                </c:pt>
                <c:pt idx="307">
                  <c:v>-32.031999999999996</c:v>
                </c:pt>
                <c:pt idx="308">
                  <c:v>-32.023000000000003</c:v>
                </c:pt>
                <c:pt idx="309">
                  <c:v>-32.012999999999998</c:v>
                </c:pt>
                <c:pt idx="310">
                  <c:v>-32.003</c:v>
                </c:pt>
                <c:pt idx="311">
                  <c:v>-31.994</c:v>
                </c:pt>
                <c:pt idx="312">
                  <c:v>-31.984000000000002</c:v>
                </c:pt>
                <c:pt idx="313">
                  <c:v>-31.974</c:v>
                </c:pt>
                <c:pt idx="314">
                  <c:v>-31.965</c:v>
                </c:pt>
                <c:pt idx="315">
                  <c:v>-31.954999999999998</c:v>
                </c:pt>
                <c:pt idx="316">
                  <c:v>-31.945</c:v>
                </c:pt>
                <c:pt idx="317">
                  <c:v>-31.936</c:v>
                </c:pt>
                <c:pt idx="318">
                  <c:v>-31.926000000000002</c:v>
                </c:pt>
                <c:pt idx="319">
                  <c:v>-31.916</c:v>
                </c:pt>
                <c:pt idx="320">
                  <c:v>-31.907</c:v>
                </c:pt>
                <c:pt idx="321">
                  <c:v>-31.896999999999998</c:v>
                </c:pt>
                <c:pt idx="322">
                  <c:v>-31.887</c:v>
                </c:pt>
                <c:pt idx="323">
                  <c:v>-31.878</c:v>
                </c:pt>
                <c:pt idx="324">
                  <c:v>-31.867999999999999</c:v>
                </c:pt>
                <c:pt idx="325">
                  <c:v>-31.858000000000001</c:v>
                </c:pt>
                <c:pt idx="326">
                  <c:v>-31.849</c:v>
                </c:pt>
                <c:pt idx="327">
                  <c:v>-31.838999999999999</c:v>
                </c:pt>
                <c:pt idx="328">
                  <c:v>-31.829000000000001</c:v>
                </c:pt>
                <c:pt idx="329">
                  <c:v>-31.82</c:v>
                </c:pt>
                <c:pt idx="330">
                  <c:v>-31.81</c:v>
                </c:pt>
                <c:pt idx="331">
                  <c:v>-31.8</c:v>
                </c:pt>
                <c:pt idx="332">
                  <c:v>-31.791</c:v>
                </c:pt>
                <c:pt idx="333">
                  <c:v>-31.780999999999999</c:v>
                </c:pt>
                <c:pt idx="334">
                  <c:v>-31.771000000000001</c:v>
                </c:pt>
                <c:pt idx="335">
                  <c:v>-31.762</c:v>
                </c:pt>
                <c:pt idx="336">
                  <c:v>-31.751999999999999</c:v>
                </c:pt>
                <c:pt idx="337">
                  <c:v>-31.742000000000001</c:v>
                </c:pt>
                <c:pt idx="338">
                  <c:v>-31.733000000000001</c:v>
                </c:pt>
                <c:pt idx="339">
                  <c:v>-31.722999999999999</c:v>
                </c:pt>
                <c:pt idx="340">
                  <c:v>-31.713000000000001</c:v>
                </c:pt>
                <c:pt idx="341">
                  <c:v>-31.704000000000001</c:v>
                </c:pt>
                <c:pt idx="342">
                  <c:v>-31.693999999999999</c:v>
                </c:pt>
                <c:pt idx="343">
                  <c:v>-31.684000000000001</c:v>
                </c:pt>
                <c:pt idx="344">
                  <c:v>-31.675000000000001</c:v>
                </c:pt>
                <c:pt idx="345">
                  <c:v>-31.664999999999999</c:v>
                </c:pt>
                <c:pt idx="346">
                  <c:v>-31.655000000000001</c:v>
                </c:pt>
                <c:pt idx="347">
                  <c:v>-31.646000000000001</c:v>
                </c:pt>
                <c:pt idx="348">
                  <c:v>-31.635999999999999</c:v>
                </c:pt>
                <c:pt idx="349">
                  <c:v>-31.626000000000001</c:v>
                </c:pt>
                <c:pt idx="350">
                  <c:v>-31.617000000000001</c:v>
                </c:pt>
                <c:pt idx="351">
                  <c:v>-31.606999999999999</c:v>
                </c:pt>
                <c:pt idx="352">
                  <c:v>-31.597000000000001</c:v>
                </c:pt>
                <c:pt idx="353">
                  <c:v>-31.588000000000001</c:v>
                </c:pt>
                <c:pt idx="354">
                  <c:v>-31.577999999999999</c:v>
                </c:pt>
                <c:pt idx="355">
                  <c:v>-31.568000000000001</c:v>
                </c:pt>
                <c:pt idx="356">
                  <c:v>-31.559000000000001</c:v>
                </c:pt>
                <c:pt idx="357">
                  <c:v>-31.548999999999999</c:v>
                </c:pt>
                <c:pt idx="358">
                  <c:v>-31.539000000000001</c:v>
                </c:pt>
                <c:pt idx="359">
                  <c:v>-31.53</c:v>
                </c:pt>
                <c:pt idx="360">
                  <c:v>-31.52</c:v>
                </c:pt>
                <c:pt idx="361">
                  <c:v>-31.509999999999998</c:v>
                </c:pt>
                <c:pt idx="362">
                  <c:v>-31.501000000000001</c:v>
                </c:pt>
                <c:pt idx="363">
                  <c:v>-31.491</c:v>
                </c:pt>
                <c:pt idx="364">
                  <c:v>-31.481000000000002</c:v>
                </c:pt>
                <c:pt idx="365">
                  <c:v>-31.472000000000001</c:v>
                </c:pt>
                <c:pt idx="366">
                  <c:v>-31.462</c:v>
                </c:pt>
                <c:pt idx="367">
                  <c:v>-31.451999999999998</c:v>
                </c:pt>
                <c:pt idx="368">
                  <c:v>-31.443000000000001</c:v>
                </c:pt>
                <c:pt idx="369">
                  <c:v>-31.433</c:v>
                </c:pt>
                <c:pt idx="370">
                  <c:v>-31.423000000000002</c:v>
                </c:pt>
                <c:pt idx="371">
                  <c:v>-31.414000000000001</c:v>
                </c:pt>
                <c:pt idx="372">
                  <c:v>-31.404</c:v>
                </c:pt>
                <c:pt idx="373">
                  <c:v>-31.393999999999998</c:v>
                </c:pt>
                <c:pt idx="374">
                  <c:v>-31.384999999999998</c:v>
                </c:pt>
                <c:pt idx="375">
                  <c:v>-31.375</c:v>
                </c:pt>
                <c:pt idx="376">
                  <c:v>-31.365000000000002</c:v>
                </c:pt>
                <c:pt idx="377">
                  <c:v>-31.356000000000002</c:v>
                </c:pt>
                <c:pt idx="378">
                  <c:v>-31.346</c:v>
                </c:pt>
                <c:pt idx="379">
                  <c:v>-31.335999999999999</c:v>
                </c:pt>
                <c:pt idx="380">
                  <c:v>-31.326999999999998</c:v>
                </c:pt>
                <c:pt idx="381">
                  <c:v>-31.317</c:v>
                </c:pt>
                <c:pt idx="382">
                  <c:v>-31.306999999999999</c:v>
                </c:pt>
                <c:pt idx="383">
                  <c:v>-31.298000000000002</c:v>
                </c:pt>
                <c:pt idx="384">
                  <c:v>-31.288</c:v>
                </c:pt>
                <c:pt idx="385">
                  <c:v>-31.277999999999999</c:v>
                </c:pt>
                <c:pt idx="386">
                  <c:v>-31.268999999999998</c:v>
                </c:pt>
                <c:pt idx="387">
                  <c:v>-31.259</c:v>
                </c:pt>
                <c:pt idx="388">
                  <c:v>-31.248999999999999</c:v>
                </c:pt>
                <c:pt idx="389">
                  <c:v>-31.240000000000002</c:v>
                </c:pt>
                <c:pt idx="390">
                  <c:v>-31.23</c:v>
                </c:pt>
                <c:pt idx="391">
                  <c:v>-31.22</c:v>
                </c:pt>
                <c:pt idx="392">
                  <c:v>-31.210999999999999</c:v>
                </c:pt>
                <c:pt idx="393">
                  <c:v>-31.201000000000001</c:v>
                </c:pt>
                <c:pt idx="394">
                  <c:v>-31.190999999999999</c:v>
                </c:pt>
                <c:pt idx="395">
                  <c:v>-31.181999999999999</c:v>
                </c:pt>
                <c:pt idx="396">
                  <c:v>-31.172000000000001</c:v>
                </c:pt>
                <c:pt idx="397">
                  <c:v>-31.161999999999999</c:v>
                </c:pt>
                <c:pt idx="398">
                  <c:v>-31.152999999999999</c:v>
                </c:pt>
                <c:pt idx="399">
                  <c:v>-31.143000000000001</c:v>
                </c:pt>
                <c:pt idx="400">
                  <c:v>-31.132999999999999</c:v>
                </c:pt>
                <c:pt idx="401">
                  <c:v>-31.123999999999999</c:v>
                </c:pt>
                <c:pt idx="402">
                  <c:v>-31.114000000000001</c:v>
                </c:pt>
                <c:pt idx="403">
                  <c:v>-31.103999999999999</c:v>
                </c:pt>
                <c:pt idx="404">
                  <c:v>-31.094999999999999</c:v>
                </c:pt>
                <c:pt idx="405">
                  <c:v>-31.085000000000001</c:v>
                </c:pt>
                <c:pt idx="406">
                  <c:v>-31.074999999999999</c:v>
                </c:pt>
                <c:pt idx="407">
                  <c:v>-31.065999999999999</c:v>
                </c:pt>
                <c:pt idx="408">
                  <c:v>-31.056000000000001</c:v>
                </c:pt>
                <c:pt idx="409">
                  <c:v>-31.045999999999999</c:v>
                </c:pt>
                <c:pt idx="410">
                  <c:v>-31.036999999999999</c:v>
                </c:pt>
                <c:pt idx="411">
                  <c:v>-31.027000000000001</c:v>
                </c:pt>
                <c:pt idx="412">
                  <c:v>-31.016999999999999</c:v>
                </c:pt>
                <c:pt idx="413">
                  <c:v>-31.007999999999999</c:v>
                </c:pt>
                <c:pt idx="414">
                  <c:v>-30.998000000000001</c:v>
                </c:pt>
                <c:pt idx="415">
                  <c:v>-30.988</c:v>
                </c:pt>
                <c:pt idx="416">
                  <c:v>-30.978999999999999</c:v>
                </c:pt>
                <c:pt idx="417">
                  <c:v>-30.969000000000001</c:v>
                </c:pt>
                <c:pt idx="418">
                  <c:v>-30.959</c:v>
                </c:pt>
                <c:pt idx="419">
                  <c:v>-30.95</c:v>
                </c:pt>
                <c:pt idx="420">
                  <c:v>-30.94</c:v>
                </c:pt>
                <c:pt idx="421">
                  <c:v>-30.93</c:v>
                </c:pt>
                <c:pt idx="422">
                  <c:v>-30.920999999999999</c:v>
                </c:pt>
                <c:pt idx="423">
                  <c:v>-30.911000000000001</c:v>
                </c:pt>
                <c:pt idx="424">
                  <c:v>-30.901</c:v>
                </c:pt>
                <c:pt idx="425">
                  <c:v>-30.891999999999999</c:v>
                </c:pt>
                <c:pt idx="426">
                  <c:v>-30.881999999999998</c:v>
                </c:pt>
                <c:pt idx="427">
                  <c:v>-30.872</c:v>
                </c:pt>
                <c:pt idx="428">
                  <c:v>-30.863</c:v>
                </c:pt>
                <c:pt idx="429">
                  <c:v>-30.853000000000002</c:v>
                </c:pt>
                <c:pt idx="430">
                  <c:v>-30.843</c:v>
                </c:pt>
                <c:pt idx="431">
                  <c:v>-30.834</c:v>
                </c:pt>
                <c:pt idx="432">
                  <c:v>-30.823999999999998</c:v>
                </c:pt>
                <c:pt idx="433">
                  <c:v>-30.814</c:v>
                </c:pt>
                <c:pt idx="434">
                  <c:v>-30.805</c:v>
                </c:pt>
                <c:pt idx="435">
                  <c:v>-30.795000000000002</c:v>
                </c:pt>
                <c:pt idx="436">
                  <c:v>-30.785</c:v>
                </c:pt>
                <c:pt idx="437">
                  <c:v>-30.776</c:v>
                </c:pt>
                <c:pt idx="438">
                  <c:v>-30.765999999999998</c:v>
                </c:pt>
                <c:pt idx="439">
                  <c:v>-30.756</c:v>
                </c:pt>
                <c:pt idx="440">
                  <c:v>-30.747</c:v>
                </c:pt>
                <c:pt idx="441">
                  <c:v>-30.737000000000002</c:v>
                </c:pt>
                <c:pt idx="442">
                  <c:v>-30.727</c:v>
                </c:pt>
                <c:pt idx="443">
                  <c:v>-30.718</c:v>
                </c:pt>
                <c:pt idx="444">
                  <c:v>-30.707999999999998</c:v>
                </c:pt>
                <c:pt idx="445">
                  <c:v>-30.698</c:v>
                </c:pt>
                <c:pt idx="446">
                  <c:v>-30.689</c:v>
                </c:pt>
                <c:pt idx="447">
                  <c:v>-30.679000000000002</c:v>
                </c:pt>
                <c:pt idx="448">
                  <c:v>-30.669</c:v>
                </c:pt>
                <c:pt idx="449">
                  <c:v>-30.66</c:v>
                </c:pt>
                <c:pt idx="450">
                  <c:v>-30.65</c:v>
                </c:pt>
                <c:pt idx="451">
                  <c:v>-30.64</c:v>
                </c:pt>
                <c:pt idx="452">
                  <c:v>-30.631</c:v>
                </c:pt>
                <c:pt idx="453">
                  <c:v>-30.621000000000002</c:v>
                </c:pt>
                <c:pt idx="454">
                  <c:v>-30.611000000000001</c:v>
                </c:pt>
                <c:pt idx="455">
                  <c:v>-30.602</c:v>
                </c:pt>
                <c:pt idx="456">
                  <c:v>-30.591999999999999</c:v>
                </c:pt>
                <c:pt idx="457">
                  <c:v>-30.582000000000001</c:v>
                </c:pt>
                <c:pt idx="458">
                  <c:v>-30.573</c:v>
                </c:pt>
                <c:pt idx="459">
                  <c:v>-30.562999999999999</c:v>
                </c:pt>
                <c:pt idx="460">
                  <c:v>-30.553000000000001</c:v>
                </c:pt>
                <c:pt idx="461">
                  <c:v>-30.544</c:v>
                </c:pt>
                <c:pt idx="462">
                  <c:v>-30.533999999999999</c:v>
                </c:pt>
                <c:pt idx="463">
                  <c:v>-30.524000000000001</c:v>
                </c:pt>
                <c:pt idx="464">
                  <c:v>-30.515000000000001</c:v>
                </c:pt>
                <c:pt idx="465">
                  <c:v>-30.504999999999999</c:v>
                </c:pt>
                <c:pt idx="466">
                  <c:v>-30.495000000000001</c:v>
                </c:pt>
                <c:pt idx="467">
                  <c:v>-30.486000000000001</c:v>
                </c:pt>
                <c:pt idx="468">
                  <c:v>-30.475999999999999</c:v>
                </c:pt>
                <c:pt idx="469">
                  <c:v>-30.466000000000001</c:v>
                </c:pt>
                <c:pt idx="470">
                  <c:v>-30.457000000000001</c:v>
                </c:pt>
                <c:pt idx="471">
                  <c:v>-30.446999999999999</c:v>
                </c:pt>
                <c:pt idx="472">
                  <c:v>-30.437000000000001</c:v>
                </c:pt>
                <c:pt idx="473">
                  <c:v>-30.428000000000001</c:v>
                </c:pt>
                <c:pt idx="474">
                  <c:v>-30.417999999999999</c:v>
                </c:pt>
                <c:pt idx="475">
                  <c:v>-30.408000000000001</c:v>
                </c:pt>
                <c:pt idx="476">
                  <c:v>-30.399000000000001</c:v>
                </c:pt>
                <c:pt idx="477">
                  <c:v>-30.388999999999999</c:v>
                </c:pt>
                <c:pt idx="478">
                  <c:v>-30.378999999999998</c:v>
                </c:pt>
                <c:pt idx="479">
                  <c:v>-30.37</c:v>
                </c:pt>
                <c:pt idx="480">
                  <c:v>-30.36</c:v>
                </c:pt>
                <c:pt idx="481">
                  <c:v>-30.35</c:v>
                </c:pt>
                <c:pt idx="482">
                  <c:v>-30.341000000000001</c:v>
                </c:pt>
                <c:pt idx="483">
                  <c:v>-30.331</c:v>
                </c:pt>
                <c:pt idx="484">
                  <c:v>-30.320999999999998</c:v>
                </c:pt>
                <c:pt idx="485">
                  <c:v>-30.312000000000001</c:v>
                </c:pt>
                <c:pt idx="486">
                  <c:v>-30.302</c:v>
                </c:pt>
                <c:pt idx="487">
                  <c:v>-30.292000000000002</c:v>
                </c:pt>
                <c:pt idx="488">
                  <c:v>-30.283000000000001</c:v>
                </c:pt>
                <c:pt idx="489">
                  <c:v>-30.273</c:v>
                </c:pt>
                <c:pt idx="490">
                  <c:v>-30.262999999999998</c:v>
                </c:pt>
                <c:pt idx="491">
                  <c:v>-30.253999999999998</c:v>
                </c:pt>
                <c:pt idx="492">
                  <c:v>-30.244</c:v>
                </c:pt>
                <c:pt idx="493">
                  <c:v>-30.234000000000002</c:v>
                </c:pt>
                <c:pt idx="494">
                  <c:v>-30.225000000000001</c:v>
                </c:pt>
                <c:pt idx="495">
                  <c:v>-30.215</c:v>
                </c:pt>
                <c:pt idx="496">
                  <c:v>-30.204999999999998</c:v>
                </c:pt>
                <c:pt idx="497">
                  <c:v>-30.195999999999998</c:v>
                </c:pt>
                <c:pt idx="498">
                  <c:v>-30.186</c:v>
                </c:pt>
                <c:pt idx="499">
                  <c:v>-30.176000000000002</c:v>
                </c:pt>
                <c:pt idx="500">
                  <c:v>-30.167000000000002</c:v>
                </c:pt>
                <c:pt idx="501">
                  <c:v>-30.157</c:v>
                </c:pt>
                <c:pt idx="502">
                  <c:v>-30.146999999999998</c:v>
                </c:pt>
                <c:pt idx="503">
                  <c:v>-30.137999999999998</c:v>
                </c:pt>
                <c:pt idx="504">
                  <c:v>-30.128</c:v>
                </c:pt>
                <c:pt idx="505">
                  <c:v>-30.118000000000002</c:v>
                </c:pt>
                <c:pt idx="506">
                  <c:v>-30.109000000000002</c:v>
                </c:pt>
                <c:pt idx="507">
                  <c:v>-30.099</c:v>
                </c:pt>
                <c:pt idx="508">
                  <c:v>-30.088999999999999</c:v>
                </c:pt>
                <c:pt idx="509">
                  <c:v>-30.08</c:v>
                </c:pt>
                <c:pt idx="510">
                  <c:v>-30.07</c:v>
                </c:pt>
                <c:pt idx="511">
                  <c:v>-30.06</c:v>
                </c:pt>
                <c:pt idx="512">
                  <c:v>-30.051000000000002</c:v>
                </c:pt>
                <c:pt idx="513">
                  <c:v>-30.041</c:v>
                </c:pt>
                <c:pt idx="514">
                  <c:v>-30.030999999999999</c:v>
                </c:pt>
                <c:pt idx="515">
                  <c:v>-30.021999999999998</c:v>
                </c:pt>
                <c:pt idx="516">
                  <c:v>-30.012</c:v>
                </c:pt>
                <c:pt idx="517">
                  <c:v>-30.001999999999999</c:v>
                </c:pt>
                <c:pt idx="518">
                  <c:v>-29.993000000000002</c:v>
                </c:pt>
                <c:pt idx="519">
                  <c:v>-29.983000000000001</c:v>
                </c:pt>
                <c:pt idx="520">
                  <c:v>-29.972999999999999</c:v>
                </c:pt>
                <c:pt idx="521">
                  <c:v>-29.963999999999999</c:v>
                </c:pt>
                <c:pt idx="522">
                  <c:v>-29.954000000000001</c:v>
                </c:pt>
                <c:pt idx="523">
                  <c:v>-29.943999999999999</c:v>
                </c:pt>
                <c:pt idx="524">
                  <c:v>-29.934999999999999</c:v>
                </c:pt>
                <c:pt idx="525">
                  <c:v>-29.925000000000001</c:v>
                </c:pt>
                <c:pt idx="526">
                  <c:v>-29.914999999999999</c:v>
                </c:pt>
                <c:pt idx="527">
                  <c:v>-29.905999999999999</c:v>
                </c:pt>
                <c:pt idx="528">
                  <c:v>-29.896000000000001</c:v>
                </c:pt>
                <c:pt idx="529">
                  <c:v>-29.885999999999999</c:v>
                </c:pt>
                <c:pt idx="530">
                  <c:v>-29.876999999999999</c:v>
                </c:pt>
                <c:pt idx="531">
                  <c:v>-29.867000000000001</c:v>
                </c:pt>
                <c:pt idx="532">
                  <c:v>-29.856999999999999</c:v>
                </c:pt>
                <c:pt idx="533">
                  <c:v>-29.847999999999999</c:v>
                </c:pt>
                <c:pt idx="534">
                  <c:v>-29.838000000000001</c:v>
                </c:pt>
                <c:pt idx="535">
                  <c:v>-29.827999999999999</c:v>
                </c:pt>
                <c:pt idx="536">
                  <c:v>-29.818999999999999</c:v>
                </c:pt>
                <c:pt idx="537">
                  <c:v>-29.809000000000001</c:v>
                </c:pt>
                <c:pt idx="538">
                  <c:v>-29.798999999999999</c:v>
                </c:pt>
                <c:pt idx="539">
                  <c:v>-29.79</c:v>
                </c:pt>
                <c:pt idx="540">
                  <c:v>-29.78</c:v>
                </c:pt>
                <c:pt idx="541">
                  <c:v>-29.77</c:v>
                </c:pt>
                <c:pt idx="542">
                  <c:v>-29.760999999999999</c:v>
                </c:pt>
                <c:pt idx="543">
                  <c:v>-29.751000000000001</c:v>
                </c:pt>
                <c:pt idx="544">
                  <c:v>-29.741</c:v>
                </c:pt>
                <c:pt idx="545">
                  <c:v>-29.731999999999999</c:v>
                </c:pt>
                <c:pt idx="546">
                  <c:v>-29.722000000000001</c:v>
                </c:pt>
                <c:pt idx="547">
                  <c:v>-29.712</c:v>
                </c:pt>
                <c:pt idx="548">
                  <c:v>-29.702999999999999</c:v>
                </c:pt>
                <c:pt idx="549">
                  <c:v>-29.692999999999998</c:v>
                </c:pt>
                <c:pt idx="550">
                  <c:v>-29.683</c:v>
                </c:pt>
                <c:pt idx="551">
                  <c:v>-29.673999999999999</c:v>
                </c:pt>
                <c:pt idx="552">
                  <c:v>-29.664000000000001</c:v>
                </c:pt>
                <c:pt idx="553">
                  <c:v>-29.654</c:v>
                </c:pt>
                <c:pt idx="554">
                  <c:v>-29.645</c:v>
                </c:pt>
                <c:pt idx="555">
                  <c:v>-29.634999999999998</c:v>
                </c:pt>
                <c:pt idx="556">
                  <c:v>-29.625</c:v>
                </c:pt>
                <c:pt idx="557">
                  <c:v>-29.616</c:v>
                </c:pt>
                <c:pt idx="558">
                  <c:v>-29.606000000000002</c:v>
                </c:pt>
                <c:pt idx="559">
                  <c:v>-29.596</c:v>
                </c:pt>
                <c:pt idx="560">
                  <c:v>-29.587</c:v>
                </c:pt>
                <c:pt idx="561">
                  <c:v>-29.576999999999998</c:v>
                </c:pt>
                <c:pt idx="562">
                  <c:v>-29.567</c:v>
                </c:pt>
                <c:pt idx="563">
                  <c:v>-29.558</c:v>
                </c:pt>
                <c:pt idx="564">
                  <c:v>-29.548000000000002</c:v>
                </c:pt>
                <c:pt idx="565">
                  <c:v>-29.538</c:v>
                </c:pt>
                <c:pt idx="566">
                  <c:v>-29.529</c:v>
                </c:pt>
                <c:pt idx="567">
                  <c:v>-29.518999999999998</c:v>
                </c:pt>
                <c:pt idx="568">
                  <c:v>-29.509</c:v>
                </c:pt>
                <c:pt idx="569">
                  <c:v>-29.5</c:v>
                </c:pt>
                <c:pt idx="570">
                  <c:v>-29.490000000000002</c:v>
                </c:pt>
                <c:pt idx="571">
                  <c:v>-29.48</c:v>
                </c:pt>
                <c:pt idx="572">
                  <c:v>-29.471</c:v>
                </c:pt>
                <c:pt idx="573">
                  <c:v>-29.460999999999999</c:v>
                </c:pt>
                <c:pt idx="574">
                  <c:v>-29.451000000000001</c:v>
                </c:pt>
                <c:pt idx="575">
                  <c:v>-29.442</c:v>
                </c:pt>
                <c:pt idx="576">
                  <c:v>-29.432000000000002</c:v>
                </c:pt>
                <c:pt idx="577">
                  <c:v>-29.422000000000001</c:v>
                </c:pt>
                <c:pt idx="578">
                  <c:v>-29.413</c:v>
                </c:pt>
                <c:pt idx="579">
                  <c:v>-29.402999999999999</c:v>
                </c:pt>
                <c:pt idx="580">
                  <c:v>-29.393000000000001</c:v>
                </c:pt>
                <c:pt idx="581">
                  <c:v>-29.384</c:v>
                </c:pt>
                <c:pt idx="582">
                  <c:v>-29.373999999999999</c:v>
                </c:pt>
                <c:pt idx="583">
                  <c:v>-29.364000000000001</c:v>
                </c:pt>
                <c:pt idx="584">
                  <c:v>-29.355</c:v>
                </c:pt>
                <c:pt idx="585">
                  <c:v>-29.344999999999999</c:v>
                </c:pt>
                <c:pt idx="586">
                  <c:v>-29.335000000000001</c:v>
                </c:pt>
                <c:pt idx="587">
                  <c:v>-29.326000000000001</c:v>
                </c:pt>
                <c:pt idx="588">
                  <c:v>-29.315999999999999</c:v>
                </c:pt>
                <c:pt idx="589">
                  <c:v>-29.306000000000001</c:v>
                </c:pt>
                <c:pt idx="590">
                  <c:v>-29.297000000000001</c:v>
                </c:pt>
                <c:pt idx="591">
                  <c:v>-29.286999999999999</c:v>
                </c:pt>
                <c:pt idx="592">
                  <c:v>-29.277000000000001</c:v>
                </c:pt>
                <c:pt idx="593">
                  <c:v>-29.268000000000001</c:v>
                </c:pt>
                <c:pt idx="594">
                  <c:v>-29.257999999999999</c:v>
                </c:pt>
                <c:pt idx="595">
                  <c:v>-29.248000000000001</c:v>
                </c:pt>
                <c:pt idx="596">
                  <c:v>-29.239000000000001</c:v>
                </c:pt>
                <c:pt idx="597">
                  <c:v>-29.228999999999999</c:v>
                </c:pt>
                <c:pt idx="598">
                  <c:v>-29.219000000000001</c:v>
                </c:pt>
                <c:pt idx="599">
                  <c:v>-29.21</c:v>
                </c:pt>
                <c:pt idx="600">
                  <c:v>-29.2</c:v>
                </c:pt>
                <c:pt idx="601">
                  <c:v>-29.19</c:v>
                </c:pt>
                <c:pt idx="602">
                  <c:v>-29.181000000000001</c:v>
                </c:pt>
                <c:pt idx="603">
                  <c:v>-29.170999999999999</c:v>
                </c:pt>
                <c:pt idx="604">
                  <c:v>-29.161000000000001</c:v>
                </c:pt>
                <c:pt idx="605">
                  <c:v>-29.152000000000001</c:v>
                </c:pt>
                <c:pt idx="606">
                  <c:v>-29.141999999999999</c:v>
                </c:pt>
                <c:pt idx="607">
                  <c:v>-29.131999999999998</c:v>
                </c:pt>
                <c:pt idx="608">
                  <c:v>-29.123000000000001</c:v>
                </c:pt>
                <c:pt idx="609">
                  <c:v>-29.113</c:v>
                </c:pt>
                <c:pt idx="610">
                  <c:v>-29.103000000000002</c:v>
                </c:pt>
                <c:pt idx="611">
                  <c:v>-29.094000000000001</c:v>
                </c:pt>
                <c:pt idx="612">
                  <c:v>-29.084</c:v>
                </c:pt>
                <c:pt idx="613">
                  <c:v>-29.073999999999998</c:v>
                </c:pt>
                <c:pt idx="614">
                  <c:v>-29.065000000000001</c:v>
                </c:pt>
                <c:pt idx="615">
                  <c:v>-29.055</c:v>
                </c:pt>
                <c:pt idx="616">
                  <c:v>-29.045000000000002</c:v>
                </c:pt>
                <c:pt idx="617">
                  <c:v>-29.036000000000001</c:v>
                </c:pt>
                <c:pt idx="618">
                  <c:v>-29.026</c:v>
                </c:pt>
                <c:pt idx="619">
                  <c:v>-29.015999999999998</c:v>
                </c:pt>
                <c:pt idx="620">
                  <c:v>-29.006999999999998</c:v>
                </c:pt>
                <c:pt idx="621">
                  <c:v>-28.997</c:v>
                </c:pt>
                <c:pt idx="622">
                  <c:v>-28.987000000000002</c:v>
                </c:pt>
                <c:pt idx="623">
                  <c:v>-28.978000000000002</c:v>
                </c:pt>
                <c:pt idx="624">
                  <c:v>-28.968</c:v>
                </c:pt>
                <c:pt idx="625">
                  <c:v>-28.957999999999998</c:v>
                </c:pt>
                <c:pt idx="626">
                  <c:v>-28.948999999999998</c:v>
                </c:pt>
                <c:pt idx="627">
                  <c:v>-28.939</c:v>
                </c:pt>
                <c:pt idx="628">
                  <c:v>-28.929000000000002</c:v>
                </c:pt>
                <c:pt idx="629">
                  <c:v>-28.92</c:v>
                </c:pt>
                <c:pt idx="630">
                  <c:v>-28.91</c:v>
                </c:pt>
                <c:pt idx="631">
                  <c:v>-28.9</c:v>
                </c:pt>
                <c:pt idx="632">
                  <c:v>-28.890999999999998</c:v>
                </c:pt>
                <c:pt idx="633">
                  <c:v>-28.881</c:v>
                </c:pt>
                <c:pt idx="634">
                  <c:v>-28.871000000000002</c:v>
                </c:pt>
                <c:pt idx="635">
                  <c:v>-28.862000000000002</c:v>
                </c:pt>
                <c:pt idx="636">
                  <c:v>-28.852</c:v>
                </c:pt>
                <c:pt idx="637">
                  <c:v>-28.841999999999999</c:v>
                </c:pt>
                <c:pt idx="638">
                  <c:v>-28.832999999999998</c:v>
                </c:pt>
                <c:pt idx="639">
                  <c:v>-28.823</c:v>
                </c:pt>
                <c:pt idx="640">
                  <c:v>-28.812999999999999</c:v>
                </c:pt>
                <c:pt idx="641">
                  <c:v>-28.804000000000002</c:v>
                </c:pt>
                <c:pt idx="642">
                  <c:v>-28.794</c:v>
                </c:pt>
                <c:pt idx="643">
                  <c:v>-28.783999999999999</c:v>
                </c:pt>
                <c:pt idx="644">
                  <c:v>-28.774999999999999</c:v>
                </c:pt>
                <c:pt idx="645">
                  <c:v>-28.765000000000001</c:v>
                </c:pt>
                <c:pt idx="646">
                  <c:v>-28.754999999999999</c:v>
                </c:pt>
                <c:pt idx="647">
                  <c:v>-28.746000000000002</c:v>
                </c:pt>
                <c:pt idx="648">
                  <c:v>-28.736000000000001</c:v>
                </c:pt>
                <c:pt idx="649">
                  <c:v>-28.725999999999999</c:v>
                </c:pt>
                <c:pt idx="650">
                  <c:v>-28.716999999999999</c:v>
                </c:pt>
                <c:pt idx="651">
                  <c:v>-28.707000000000001</c:v>
                </c:pt>
                <c:pt idx="652">
                  <c:v>-28.696999999999999</c:v>
                </c:pt>
                <c:pt idx="653">
                  <c:v>-28.687999999999999</c:v>
                </c:pt>
                <c:pt idx="654">
                  <c:v>-28.678000000000001</c:v>
                </c:pt>
                <c:pt idx="655">
                  <c:v>-28.667999999999999</c:v>
                </c:pt>
                <c:pt idx="656">
                  <c:v>-28.658999999999999</c:v>
                </c:pt>
                <c:pt idx="657">
                  <c:v>-28.649000000000001</c:v>
                </c:pt>
                <c:pt idx="658">
                  <c:v>-28.638999999999999</c:v>
                </c:pt>
                <c:pt idx="659">
                  <c:v>-28.63</c:v>
                </c:pt>
                <c:pt idx="660">
                  <c:v>-28.62</c:v>
                </c:pt>
                <c:pt idx="661">
                  <c:v>-28.61</c:v>
                </c:pt>
                <c:pt idx="662">
                  <c:v>-28.600999999999999</c:v>
                </c:pt>
                <c:pt idx="663">
                  <c:v>-28.591000000000001</c:v>
                </c:pt>
                <c:pt idx="664">
                  <c:v>-28.581</c:v>
                </c:pt>
                <c:pt idx="665">
                  <c:v>-28.571999999999999</c:v>
                </c:pt>
                <c:pt idx="666">
                  <c:v>-28.562000000000001</c:v>
                </c:pt>
                <c:pt idx="667">
                  <c:v>-28.552</c:v>
                </c:pt>
                <c:pt idx="668">
                  <c:v>-28.542999999999999</c:v>
                </c:pt>
                <c:pt idx="669">
                  <c:v>-28.533000000000001</c:v>
                </c:pt>
                <c:pt idx="670">
                  <c:v>-28.523</c:v>
                </c:pt>
                <c:pt idx="671">
                  <c:v>-28.513999999999999</c:v>
                </c:pt>
                <c:pt idx="672">
                  <c:v>-28.503999999999998</c:v>
                </c:pt>
                <c:pt idx="673">
                  <c:v>-28.494</c:v>
                </c:pt>
                <c:pt idx="674">
                  <c:v>-28.484999999999999</c:v>
                </c:pt>
                <c:pt idx="675">
                  <c:v>-28.475000000000001</c:v>
                </c:pt>
                <c:pt idx="676">
                  <c:v>-28.465</c:v>
                </c:pt>
                <c:pt idx="677">
                  <c:v>-28.456</c:v>
                </c:pt>
                <c:pt idx="678">
                  <c:v>-28.445999999999998</c:v>
                </c:pt>
                <c:pt idx="679">
                  <c:v>-28.436</c:v>
                </c:pt>
                <c:pt idx="680">
                  <c:v>-28.427</c:v>
                </c:pt>
                <c:pt idx="681">
                  <c:v>-28.417000000000002</c:v>
                </c:pt>
                <c:pt idx="682">
                  <c:v>-28.407</c:v>
                </c:pt>
                <c:pt idx="683">
                  <c:v>-28.398</c:v>
                </c:pt>
                <c:pt idx="684">
                  <c:v>-28.387999999999998</c:v>
                </c:pt>
                <c:pt idx="685">
                  <c:v>-28.378</c:v>
                </c:pt>
                <c:pt idx="686">
                  <c:v>-28.369</c:v>
                </c:pt>
                <c:pt idx="687">
                  <c:v>-28.359000000000002</c:v>
                </c:pt>
                <c:pt idx="688">
                  <c:v>-28.349</c:v>
                </c:pt>
                <c:pt idx="689">
                  <c:v>-28.34</c:v>
                </c:pt>
                <c:pt idx="690">
                  <c:v>-28.33</c:v>
                </c:pt>
                <c:pt idx="691">
                  <c:v>-28.32</c:v>
                </c:pt>
                <c:pt idx="692">
                  <c:v>-28.311</c:v>
                </c:pt>
                <c:pt idx="693">
                  <c:v>-28.301000000000002</c:v>
                </c:pt>
                <c:pt idx="694">
                  <c:v>-28.291</c:v>
                </c:pt>
                <c:pt idx="695">
                  <c:v>-28.282</c:v>
                </c:pt>
                <c:pt idx="696">
                  <c:v>-28.271999999999998</c:v>
                </c:pt>
                <c:pt idx="697">
                  <c:v>-28.262</c:v>
                </c:pt>
                <c:pt idx="698">
                  <c:v>-28.253</c:v>
                </c:pt>
                <c:pt idx="699">
                  <c:v>-28.243000000000002</c:v>
                </c:pt>
                <c:pt idx="700">
                  <c:v>-28.233000000000001</c:v>
                </c:pt>
                <c:pt idx="701">
                  <c:v>-28.224</c:v>
                </c:pt>
                <c:pt idx="702">
                  <c:v>-28.213999999999999</c:v>
                </c:pt>
                <c:pt idx="703">
                  <c:v>-28.204000000000001</c:v>
                </c:pt>
                <c:pt idx="704">
                  <c:v>-28.195</c:v>
                </c:pt>
                <c:pt idx="705">
                  <c:v>-28.184999999999999</c:v>
                </c:pt>
                <c:pt idx="706">
                  <c:v>-28.175000000000001</c:v>
                </c:pt>
                <c:pt idx="707">
                  <c:v>-28.166</c:v>
                </c:pt>
                <c:pt idx="708">
                  <c:v>-28.155999999999999</c:v>
                </c:pt>
                <c:pt idx="709">
                  <c:v>-28.146000000000001</c:v>
                </c:pt>
                <c:pt idx="710">
                  <c:v>-28.137</c:v>
                </c:pt>
                <c:pt idx="711">
                  <c:v>-28.126999999999999</c:v>
                </c:pt>
                <c:pt idx="712">
                  <c:v>-28.117000000000001</c:v>
                </c:pt>
                <c:pt idx="713">
                  <c:v>-28.108000000000001</c:v>
                </c:pt>
                <c:pt idx="714">
                  <c:v>-28.097999999999999</c:v>
                </c:pt>
                <c:pt idx="715">
                  <c:v>-28.088000000000001</c:v>
                </c:pt>
                <c:pt idx="716">
                  <c:v>-28.079000000000001</c:v>
                </c:pt>
                <c:pt idx="717">
                  <c:v>-28.068999999999999</c:v>
                </c:pt>
                <c:pt idx="718">
                  <c:v>-28.059000000000001</c:v>
                </c:pt>
                <c:pt idx="719">
                  <c:v>-28.05</c:v>
                </c:pt>
                <c:pt idx="720">
                  <c:v>-28.04</c:v>
                </c:pt>
                <c:pt idx="721">
                  <c:v>-28.03</c:v>
                </c:pt>
                <c:pt idx="722">
                  <c:v>-28.021000000000001</c:v>
                </c:pt>
                <c:pt idx="723">
                  <c:v>-28.010999999999999</c:v>
                </c:pt>
                <c:pt idx="724">
                  <c:v>-28.001000000000001</c:v>
                </c:pt>
                <c:pt idx="725">
                  <c:v>-27.992000000000001</c:v>
                </c:pt>
                <c:pt idx="726">
                  <c:v>-27.981999999999999</c:v>
                </c:pt>
                <c:pt idx="727">
                  <c:v>-27.972000000000001</c:v>
                </c:pt>
                <c:pt idx="728">
                  <c:v>-27.963000000000001</c:v>
                </c:pt>
                <c:pt idx="729">
                  <c:v>-27.952999999999999</c:v>
                </c:pt>
                <c:pt idx="730">
                  <c:v>-27.942999999999998</c:v>
                </c:pt>
                <c:pt idx="731">
                  <c:v>-27.934000000000001</c:v>
                </c:pt>
                <c:pt idx="732">
                  <c:v>-27.923999999999999</c:v>
                </c:pt>
                <c:pt idx="733">
                  <c:v>-27.914000000000001</c:v>
                </c:pt>
                <c:pt idx="734">
                  <c:v>-27.905000000000001</c:v>
                </c:pt>
                <c:pt idx="735">
                  <c:v>-27.895</c:v>
                </c:pt>
                <c:pt idx="736">
                  <c:v>-27.884999999999998</c:v>
                </c:pt>
                <c:pt idx="737">
                  <c:v>-27.876000000000001</c:v>
                </c:pt>
                <c:pt idx="738">
                  <c:v>-27.866</c:v>
                </c:pt>
                <c:pt idx="739">
                  <c:v>-27.856000000000002</c:v>
                </c:pt>
                <c:pt idx="740">
                  <c:v>-27.847000000000001</c:v>
                </c:pt>
                <c:pt idx="741">
                  <c:v>-27.837</c:v>
                </c:pt>
                <c:pt idx="742">
                  <c:v>-27.826999999999998</c:v>
                </c:pt>
                <c:pt idx="743">
                  <c:v>-27.817999999999998</c:v>
                </c:pt>
                <c:pt idx="744">
                  <c:v>-27.808</c:v>
                </c:pt>
                <c:pt idx="745">
                  <c:v>-27.798000000000002</c:v>
                </c:pt>
                <c:pt idx="746">
                  <c:v>-27.789000000000001</c:v>
                </c:pt>
                <c:pt idx="747">
                  <c:v>-27.779</c:v>
                </c:pt>
                <c:pt idx="748">
                  <c:v>-27.768999999999998</c:v>
                </c:pt>
                <c:pt idx="749">
                  <c:v>-27.759999999999998</c:v>
                </c:pt>
                <c:pt idx="750">
                  <c:v>-27.75</c:v>
                </c:pt>
                <c:pt idx="751">
                  <c:v>-27.740000000000002</c:v>
                </c:pt>
                <c:pt idx="752">
                  <c:v>-27.731000000000002</c:v>
                </c:pt>
                <c:pt idx="753">
                  <c:v>-27.721</c:v>
                </c:pt>
                <c:pt idx="754">
                  <c:v>-27.710999999999999</c:v>
                </c:pt>
                <c:pt idx="755">
                  <c:v>-27.701999999999998</c:v>
                </c:pt>
                <c:pt idx="756">
                  <c:v>-27.692</c:v>
                </c:pt>
                <c:pt idx="757">
                  <c:v>-27.682000000000002</c:v>
                </c:pt>
                <c:pt idx="758">
                  <c:v>-27.673000000000002</c:v>
                </c:pt>
                <c:pt idx="759">
                  <c:v>-27.663</c:v>
                </c:pt>
                <c:pt idx="760">
                  <c:v>-27.652999999999999</c:v>
                </c:pt>
                <c:pt idx="761">
                  <c:v>-27.643999999999998</c:v>
                </c:pt>
                <c:pt idx="762">
                  <c:v>-27.634</c:v>
                </c:pt>
                <c:pt idx="763">
                  <c:v>-27.623999999999999</c:v>
                </c:pt>
                <c:pt idx="764">
                  <c:v>-27.615000000000002</c:v>
                </c:pt>
                <c:pt idx="765">
                  <c:v>-27.605</c:v>
                </c:pt>
                <c:pt idx="766">
                  <c:v>-27.594999999999999</c:v>
                </c:pt>
                <c:pt idx="767">
                  <c:v>-27.585999999999999</c:v>
                </c:pt>
                <c:pt idx="768">
                  <c:v>-27.576000000000001</c:v>
                </c:pt>
                <c:pt idx="769">
                  <c:v>-27.565999999999999</c:v>
                </c:pt>
                <c:pt idx="770">
                  <c:v>-27.557000000000002</c:v>
                </c:pt>
                <c:pt idx="771">
                  <c:v>-27.547000000000001</c:v>
                </c:pt>
                <c:pt idx="772">
                  <c:v>-27.536999999999999</c:v>
                </c:pt>
                <c:pt idx="773">
                  <c:v>-27.527999999999999</c:v>
                </c:pt>
                <c:pt idx="774">
                  <c:v>-27.518000000000001</c:v>
                </c:pt>
                <c:pt idx="775">
                  <c:v>-27.507999999999999</c:v>
                </c:pt>
                <c:pt idx="776">
                  <c:v>-27.498999999999999</c:v>
                </c:pt>
                <c:pt idx="777">
                  <c:v>-27.489000000000001</c:v>
                </c:pt>
                <c:pt idx="778">
                  <c:v>-27.478999999999999</c:v>
                </c:pt>
                <c:pt idx="779">
                  <c:v>-27.47</c:v>
                </c:pt>
                <c:pt idx="780">
                  <c:v>-27.46</c:v>
                </c:pt>
                <c:pt idx="781">
                  <c:v>-27.45</c:v>
                </c:pt>
                <c:pt idx="782">
                  <c:v>-27.440999999999999</c:v>
                </c:pt>
                <c:pt idx="783">
                  <c:v>-27.431000000000001</c:v>
                </c:pt>
                <c:pt idx="784">
                  <c:v>-27.420999999999999</c:v>
                </c:pt>
                <c:pt idx="785">
                  <c:v>-27.411999999999999</c:v>
                </c:pt>
                <c:pt idx="786">
                  <c:v>-27.402000000000001</c:v>
                </c:pt>
                <c:pt idx="787">
                  <c:v>-27.391999999999999</c:v>
                </c:pt>
                <c:pt idx="788">
                  <c:v>-27.382999999999999</c:v>
                </c:pt>
                <c:pt idx="789">
                  <c:v>-27.373000000000001</c:v>
                </c:pt>
                <c:pt idx="790">
                  <c:v>-27.363</c:v>
                </c:pt>
                <c:pt idx="791">
                  <c:v>-27.353999999999999</c:v>
                </c:pt>
                <c:pt idx="792">
                  <c:v>-27.344000000000001</c:v>
                </c:pt>
                <c:pt idx="793">
                  <c:v>-27.334</c:v>
                </c:pt>
                <c:pt idx="794">
                  <c:v>-27.324999999999999</c:v>
                </c:pt>
                <c:pt idx="795">
                  <c:v>-27.315000000000001</c:v>
                </c:pt>
                <c:pt idx="796">
                  <c:v>-27.305</c:v>
                </c:pt>
                <c:pt idx="797">
                  <c:v>-27.295999999999999</c:v>
                </c:pt>
                <c:pt idx="798">
                  <c:v>-27.286000000000001</c:v>
                </c:pt>
                <c:pt idx="799">
                  <c:v>-27.276</c:v>
                </c:pt>
                <c:pt idx="800">
                  <c:v>-27.266999999999999</c:v>
                </c:pt>
                <c:pt idx="801">
                  <c:v>-27.256999999999998</c:v>
                </c:pt>
                <c:pt idx="802">
                  <c:v>-27.247</c:v>
                </c:pt>
                <c:pt idx="803">
                  <c:v>-27.238</c:v>
                </c:pt>
                <c:pt idx="804">
                  <c:v>-27.228000000000002</c:v>
                </c:pt>
                <c:pt idx="805">
                  <c:v>-27.218</c:v>
                </c:pt>
                <c:pt idx="806">
                  <c:v>-27.209</c:v>
                </c:pt>
                <c:pt idx="807">
                  <c:v>-27.198999999999998</c:v>
                </c:pt>
                <c:pt idx="808">
                  <c:v>-27.189</c:v>
                </c:pt>
                <c:pt idx="809">
                  <c:v>-27.18</c:v>
                </c:pt>
                <c:pt idx="810">
                  <c:v>-27.17</c:v>
                </c:pt>
                <c:pt idx="811">
                  <c:v>-27.16</c:v>
                </c:pt>
                <c:pt idx="812">
                  <c:v>-27.151</c:v>
                </c:pt>
                <c:pt idx="813">
                  <c:v>-27.140999999999998</c:v>
                </c:pt>
                <c:pt idx="814">
                  <c:v>-27.131</c:v>
                </c:pt>
                <c:pt idx="815">
                  <c:v>-27.122</c:v>
                </c:pt>
                <c:pt idx="816">
                  <c:v>-27.112000000000002</c:v>
                </c:pt>
                <c:pt idx="817">
                  <c:v>-27.102</c:v>
                </c:pt>
                <c:pt idx="818">
                  <c:v>-27.093</c:v>
                </c:pt>
                <c:pt idx="819">
                  <c:v>-27.082999999999998</c:v>
                </c:pt>
                <c:pt idx="820">
                  <c:v>-27.073</c:v>
                </c:pt>
                <c:pt idx="821">
                  <c:v>-27.064</c:v>
                </c:pt>
                <c:pt idx="822">
                  <c:v>-27.054000000000002</c:v>
                </c:pt>
                <c:pt idx="823">
                  <c:v>-27.044</c:v>
                </c:pt>
                <c:pt idx="824">
                  <c:v>-27.035</c:v>
                </c:pt>
                <c:pt idx="825">
                  <c:v>-27.024999999999999</c:v>
                </c:pt>
                <c:pt idx="826">
                  <c:v>-27.015000000000001</c:v>
                </c:pt>
                <c:pt idx="827">
                  <c:v>-27.006</c:v>
                </c:pt>
                <c:pt idx="828">
                  <c:v>-26.996000000000002</c:v>
                </c:pt>
                <c:pt idx="829">
                  <c:v>-26.986000000000001</c:v>
                </c:pt>
                <c:pt idx="830">
                  <c:v>-26.977</c:v>
                </c:pt>
                <c:pt idx="831">
                  <c:v>-26.966999999999999</c:v>
                </c:pt>
                <c:pt idx="832">
                  <c:v>-26.957000000000001</c:v>
                </c:pt>
                <c:pt idx="833">
                  <c:v>-26.948</c:v>
                </c:pt>
                <c:pt idx="834">
                  <c:v>-26.938000000000002</c:v>
                </c:pt>
                <c:pt idx="835">
                  <c:v>-26.928000000000001</c:v>
                </c:pt>
                <c:pt idx="836">
                  <c:v>-26.919</c:v>
                </c:pt>
                <c:pt idx="837">
                  <c:v>-26.908999999999999</c:v>
                </c:pt>
                <c:pt idx="838">
                  <c:v>-26.899000000000001</c:v>
                </c:pt>
                <c:pt idx="839">
                  <c:v>-26.89</c:v>
                </c:pt>
                <c:pt idx="840">
                  <c:v>-26.880000000000003</c:v>
                </c:pt>
                <c:pt idx="841">
                  <c:v>-26.869999999999997</c:v>
                </c:pt>
                <c:pt idx="842">
                  <c:v>-26.861000000000001</c:v>
                </c:pt>
                <c:pt idx="843">
                  <c:v>-26.850999999999999</c:v>
                </c:pt>
                <c:pt idx="844">
                  <c:v>-26.841000000000001</c:v>
                </c:pt>
                <c:pt idx="845">
                  <c:v>-26.832000000000001</c:v>
                </c:pt>
                <c:pt idx="846">
                  <c:v>-26.821999999999999</c:v>
                </c:pt>
                <c:pt idx="847">
                  <c:v>-26.811999999999998</c:v>
                </c:pt>
                <c:pt idx="848">
                  <c:v>-26.803000000000001</c:v>
                </c:pt>
                <c:pt idx="849">
                  <c:v>-26.792999999999999</c:v>
                </c:pt>
                <c:pt idx="850">
                  <c:v>-26.783000000000001</c:v>
                </c:pt>
                <c:pt idx="851">
                  <c:v>-26.774000000000001</c:v>
                </c:pt>
                <c:pt idx="852">
                  <c:v>-26.763999999999999</c:v>
                </c:pt>
                <c:pt idx="853">
                  <c:v>-26.753999999999998</c:v>
                </c:pt>
                <c:pt idx="854">
                  <c:v>-26.744999999999997</c:v>
                </c:pt>
                <c:pt idx="855">
                  <c:v>-26.734999999999999</c:v>
                </c:pt>
                <c:pt idx="856">
                  <c:v>-26.725000000000001</c:v>
                </c:pt>
                <c:pt idx="857">
                  <c:v>-26.716000000000001</c:v>
                </c:pt>
                <c:pt idx="858">
                  <c:v>-26.706</c:v>
                </c:pt>
                <c:pt idx="859">
                  <c:v>-26.695999999999998</c:v>
                </c:pt>
                <c:pt idx="860">
                  <c:v>-26.686999999999998</c:v>
                </c:pt>
                <c:pt idx="861">
                  <c:v>-26.677</c:v>
                </c:pt>
                <c:pt idx="862">
                  <c:v>-26.667000000000002</c:v>
                </c:pt>
                <c:pt idx="863">
                  <c:v>-26.658000000000001</c:v>
                </c:pt>
                <c:pt idx="864">
                  <c:v>-26.648</c:v>
                </c:pt>
                <c:pt idx="865">
                  <c:v>-26.637999999999998</c:v>
                </c:pt>
                <c:pt idx="866">
                  <c:v>-26.628999999999998</c:v>
                </c:pt>
                <c:pt idx="867">
                  <c:v>-26.619</c:v>
                </c:pt>
                <c:pt idx="868">
                  <c:v>-26.609000000000002</c:v>
                </c:pt>
                <c:pt idx="869">
                  <c:v>-26.6</c:v>
                </c:pt>
                <c:pt idx="870">
                  <c:v>-26.59</c:v>
                </c:pt>
                <c:pt idx="871">
                  <c:v>-26.58</c:v>
                </c:pt>
                <c:pt idx="872">
                  <c:v>-26.570999999999998</c:v>
                </c:pt>
                <c:pt idx="873">
                  <c:v>-26.561</c:v>
                </c:pt>
                <c:pt idx="874">
                  <c:v>-26.551000000000002</c:v>
                </c:pt>
                <c:pt idx="875">
                  <c:v>-26.542000000000002</c:v>
                </c:pt>
                <c:pt idx="876">
                  <c:v>-26.532</c:v>
                </c:pt>
                <c:pt idx="877">
                  <c:v>-26.521999999999998</c:v>
                </c:pt>
                <c:pt idx="878">
                  <c:v>-26.512999999999998</c:v>
                </c:pt>
                <c:pt idx="879">
                  <c:v>-26.503</c:v>
                </c:pt>
                <c:pt idx="880">
                  <c:v>-26.493000000000002</c:v>
                </c:pt>
                <c:pt idx="881">
                  <c:v>-26.484000000000002</c:v>
                </c:pt>
                <c:pt idx="882">
                  <c:v>-26.474</c:v>
                </c:pt>
                <c:pt idx="883">
                  <c:v>-26.463999999999999</c:v>
                </c:pt>
                <c:pt idx="884">
                  <c:v>-26.454999999999998</c:v>
                </c:pt>
                <c:pt idx="885">
                  <c:v>-26.445</c:v>
                </c:pt>
                <c:pt idx="886">
                  <c:v>-26.435000000000002</c:v>
                </c:pt>
                <c:pt idx="887">
                  <c:v>-26.426000000000002</c:v>
                </c:pt>
                <c:pt idx="888">
                  <c:v>-26.416</c:v>
                </c:pt>
                <c:pt idx="889">
                  <c:v>-26.405999999999999</c:v>
                </c:pt>
                <c:pt idx="890">
                  <c:v>-26.396999999999998</c:v>
                </c:pt>
                <c:pt idx="891">
                  <c:v>-26.387</c:v>
                </c:pt>
                <c:pt idx="892">
                  <c:v>-26.377000000000002</c:v>
                </c:pt>
                <c:pt idx="893">
                  <c:v>-26.368000000000002</c:v>
                </c:pt>
                <c:pt idx="894">
                  <c:v>-26.358000000000001</c:v>
                </c:pt>
                <c:pt idx="895">
                  <c:v>-26.347999999999999</c:v>
                </c:pt>
                <c:pt idx="896">
                  <c:v>-26.338999999999999</c:v>
                </c:pt>
                <c:pt idx="897">
                  <c:v>-26.329000000000001</c:v>
                </c:pt>
                <c:pt idx="898">
                  <c:v>-26.319000000000003</c:v>
                </c:pt>
                <c:pt idx="899">
                  <c:v>-26.310000000000002</c:v>
                </c:pt>
                <c:pt idx="900">
                  <c:v>-26.3</c:v>
                </c:pt>
                <c:pt idx="901">
                  <c:v>-26.29</c:v>
                </c:pt>
                <c:pt idx="902">
                  <c:v>-26.280999999999999</c:v>
                </c:pt>
                <c:pt idx="903">
                  <c:v>-26.271000000000001</c:v>
                </c:pt>
                <c:pt idx="904">
                  <c:v>-26.260999999999999</c:v>
                </c:pt>
                <c:pt idx="905">
                  <c:v>-26.252000000000002</c:v>
                </c:pt>
                <c:pt idx="906">
                  <c:v>-26.242000000000001</c:v>
                </c:pt>
                <c:pt idx="907">
                  <c:v>-26.231999999999999</c:v>
                </c:pt>
                <c:pt idx="908">
                  <c:v>-26.222999999999999</c:v>
                </c:pt>
                <c:pt idx="909">
                  <c:v>-26.213000000000001</c:v>
                </c:pt>
                <c:pt idx="910">
                  <c:v>-26.202999999999999</c:v>
                </c:pt>
                <c:pt idx="911">
                  <c:v>-26.194000000000003</c:v>
                </c:pt>
                <c:pt idx="912">
                  <c:v>-26.183999999999997</c:v>
                </c:pt>
                <c:pt idx="913">
                  <c:v>-26.173999999999999</c:v>
                </c:pt>
                <c:pt idx="914">
                  <c:v>-26.164999999999999</c:v>
                </c:pt>
                <c:pt idx="915">
                  <c:v>-26.155000000000001</c:v>
                </c:pt>
                <c:pt idx="916">
                  <c:v>-26.145</c:v>
                </c:pt>
                <c:pt idx="917">
                  <c:v>-26.135999999999999</c:v>
                </c:pt>
                <c:pt idx="918">
                  <c:v>-26.125999999999998</c:v>
                </c:pt>
                <c:pt idx="919">
                  <c:v>-26.116</c:v>
                </c:pt>
                <c:pt idx="920">
                  <c:v>-26.106999999999999</c:v>
                </c:pt>
                <c:pt idx="921">
                  <c:v>-26.097000000000001</c:v>
                </c:pt>
                <c:pt idx="922">
                  <c:v>-26.087</c:v>
                </c:pt>
                <c:pt idx="923">
                  <c:v>-26.077999999999999</c:v>
                </c:pt>
                <c:pt idx="924">
                  <c:v>-26.067999999999998</c:v>
                </c:pt>
                <c:pt idx="925">
                  <c:v>-26.058</c:v>
                </c:pt>
                <c:pt idx="926">
                  <c:v>-26.048999999999999</c:v>
                </c:pt>
                <c:pt idx="927">
                  <c:v>-26.039000000000001</c:v>
                </c:pt>
                <c:pt idx="928">
                  <c:v>-26.029</c:v>
                </c:pt>
                <c:pt idx="929">
                  <c:v>-26.02</c:v>
                </c:pt>
                <c:pt idx="930">
                  <c:v>-26.009999999999998</c:v>
                </c:pt>
                <c:pt idx="931">
                  <c:v>-26</c:v>
                </c:pt>
                <c:pt idx="932">
                  <c:v>-25.991</c:v>
                </c:pt>
                <c:pt idx="933">
                  <c:v>-25.981000000000002</c:v>
                </c:pt>
                <c:pt idx="934">
                  <c:v>-25.971</c:v>
                </c:pt>
                <c:pt idx="935">
                  <c:v>-25.962</c:v>
                </c:pt>
                <c:pt idx="936">
                  <c:v>-25.951999999999998</c:v>
                </c:pt>
                <c:pt idx="937">
                  <c:v>-25.942</c:v>
                </c:pt>
                <c:pt idx="938">
                  <c:v>-25.933</c:v>
                </c:pt>
                <c:pt idx="939">
                  <c:v>-25.923000000000002</c:v>
                </c:pt>
                <c:pt idx="940">
                  <c:v>-25.913</c:v>
                </c:pt>
                <c:pt idx="941">
                  <c:v>-25.904</c:v>
                </c:pt>
                <c:pt idx="942">
                  <c:v>-25.893999999999998</c:v>
                </c:pt>
                <c:pt idx="943">
                  <c:v>-25.884</c:v>
                </c:pt>
                <c:pt idx="944">
                  <c:v>-25.875</c:v>
                </c:pt>
                <c:pt idx="945">
                  <c:v>-25.865000000000002</c:v>
                </c:pt>
                <c:pt idx="946">
                  <c:v>-25.855</c:v>
                </c:pt>
                <c:pt idx="947">
                  <c:v>-25.846</c:v>
                </c:pt>
                <c:pt idx="948">
                  <c:v>-25.835999999999999</c:v>
                </c:pt>
                <c:pt idx="949">
                  <c:v>-25.826000000000001</c:v>
                </c:pt>
                <c:pt idx="950">
                  <c:v>-25.817</c:v>
                </c:pt>
                <c:pt idx="951">
                  <c:v>-25.807000000000002</c:v>
                </c:pt>
                <c:pt idx="952">
                  <c:v>-25.797000000000001</c:v>
                </c:pt>
                <c:pt idx="953">
                  <c:v>-25.788</c:v>
                </c:pt>
                <c:pt idx="954">
                  <c:v>-25.777999999999999</c:v>
                </c:pt>
                <c:pt idx="955">
                  <c:v>-25.768000000000001</c:v>
                </c:pt>
                <c:pt idx="956">
                  <c:v>-25.759</c:v>
                </c:pt>
                <c:pt idx="957">
                  <c:v>-25.749000000000002</c:v>
                </c:pt>
                <c:pt idx="958">
                  <c:v>-25.739000000000001</c:v>
                </c:pt>
                <c:pt idx="959">
                  <c:v>-25.73</c:v>
                </c:pt>
                <c:pt idx="960">
                  <c:v>-25.72</c:v>
                </c:pt>
                <c:pt idx="961">
                  <c:v>-25.71</c:v>
                </c:pt>
                <c:pt idx="962">
                  <c:v>-25.701000000000001</c:v>
                </c:pt>
                <c:pt idx="963">
                  <c:v>-25.691000000000003</c:v>
                </c:pt>
                <c:pt idx="964">
                  <c:v>-25.680999999999997</c:v>
                </c:pt>
                <c:pt idx="965">
                  <c:v>-25.672000000000001</c:v>
                </c:pt>
                <c:pt idx="966">
                  <c:v>-25.661999999999999</c:v>
                </c:pt>
                <c:pt idx="967">
                  <c:v>-25.652000000000001</c:v>
                </c:pt>
                <c:pt idx="968">
                  <c:v>-25.643000000000001</c:v>
                </c:pt>
                <c:pt idx="969">
                  <c:v>-25.632999999999999</c:v>
                </c:pt>
                <c:pt idx="970">
                  <c:v>-25.622999999999998</c:v>
                </c:pt>
                <c:pt idx="971">
                  <c:v>-25.614000000000001</c:v>
                </c:pt>
                <c:pt idx="972">
                  <c:v>-25.603999999999999</c:v>
                </c:pt>
                <c:pt idx="973">
                  <c:v>-25.594000000000001</c:v>
                </c:pt>
                <c:pt idx="974">
                  <c:v>-25.585000000000001</c:v>
                </c:pt>
                <c:pt idx="975">
                  <c:v>-25.574999999999999</c:v>
                </c:pt>
                <c:pt idx="976">
                  <c:v>-25.564999999999998</c:v>
                </c:pt>
                <c:pt idx="977">
                  <c:v>-25.555999999999997</c:v>
                </c:pt>
                <c:pt idx="978">
                  <c:v>-25.545999999999999</c:v>
                </c:pt>
                <c:pt idx="979">
                  <c:v>-25.536000000000001</c:v>
                </c:pt>
                <c:pt idx="980">
                  <c:v>-25.527000000000001</c:v>
                </c:pt>
                <c:pt idx="981">
                  <c:v>-25.516999999999999</c:v>
                </c:pt>
                <c:pt idx="982">
                  <c:v>-25.506999999999998</c:v>
                </c:pt>
                <c:pt idx="983">
                  <c:v>-25.497999999999998</c:v>
                </c:pt>
                <c:pt idx="984">
                  <c:v>-25.488</c:v>
                </c:pt>
                <c:pt idx="985">
                  <c:v>-25.478000000000002</c:v>
                </c:pt>
                <c:pt idx="986">
                  <c:v>-25.469000000000001</c:v>
                </c:pt>
                <c:pt idx="987">
                  <c:v>-25.459</c:v>
                </c:pt>
                <c:pt idx="988">
                  <c:v>-25.448999999999998</c:v>
                </c:pt>
                <c:pt idx="989">
                  <c:v>-25.439999999999998</c:v>
                </c:pt>
                <c:pt idx="990">
                  <c:v>-25.43</c:v>
                </c:pt>
                <c:pt idx="991">
                  <c:v>-25.42</c:v>
                </c:pt>
                <c:pt idx="992">
                  <c:v>-25.411000000000001</c:v>
                </c:pt>
                <c:pt idx="993">
                  <c:v>-25.401</c:v>
                </c:pt>
                <c:pt idx="994">
                  <c:v>-25.390999999999998</c:v>
                </c:pt>
                <c:pt idx="995">
                  <c:v>-25.381999999999998</c:v>
                </c:pt>
                <c:pt idx="996">
                  <c:v>-25.372</c:v>
                </c:pt>
                <c:pt idx="997">
                  <c:v>-25.362000000000002</c:v>
                </c:pt>
                <c:pt idx="998">
                  <c:v>-25.353000000000002</c:v>
                </c:pt>
                <c:pt idx="999">
                  <c:v>-25.343</c:v>
                </c:pt>
                <c:pt idx="1000">
                  <c:v>-25.332999999999998</c:v>
                </c:pt>
                <c:pt idx="1001">
                  <c:v>-25.323999999999998</c:v>
                </c:pt>
                <c:pt idx="1002">
                  <c:v>-25.314</c:v>
                </c:pt>
                <c:pt idx="1003">
                  <c:v>-25.304000000000002</c:v>
                </c:pt>
                <c:pt idx="1004">
                  <c:v>-25.295000000000002</c:v>
                </c:pt>
                <c:pt idx="1005">
                  <c:v>-25.285</c:v>
                </c:pt>
                <c:pt idx="1006">
                  <c:v>-25.274999999999999</c:v>
                </c:pt>
                <c:pt idx="1007">
                  <c:v>-25.265999999999998</c:v>
                </c:pt>
                <c:pt idx="1008">
                  <c:v>-25.256</c:v>
                </c:pt>
                <c:pt idx="1009">
                  <c:v>-25.246000000000002</c:v>
                </c:pt>
                <c:pt idx="1010">
                  <c:v>-25.237000000000002</c:v>
                </c:pt>
                <c:pt idx="1011">
                  <c:v>-25.227</c:v>
                </c:pt>
                <c:pt idx="1012">
                  <c:v>-25.216999999999999</c:v>
                </c:pt>
                <c:pt idx="1013">
                  <c:v>-25.207999999999998</c:v>
                </c:pt>
                <c:pt idx="1014">
                  <c:v>-25.198</c:v>
                </c:pt>
                <c:pt idx="1015">
                  <c:v>-25.188000000000002</c:v>
                </c:pt>
                <c:pt idx="1016">
                  <c:v>-25.179000000000002</c:v>
                </c:pt>
                <c:pt idx="1017">
                  <c:v>-25.169</c:v>
                </c:pt>
                <c:pt idx="1018">
                  <c:v>-25.158999999999999</c:v>
                </c:pt>
                <c:pt idx="1019">
                  <c:v>-25.15</c:v>
                </c:pt>
                <c:pt idx="1020">
                  <c:v>-25.14</c:v>
                </c:pt>
                <c:pt idx="1021">
                  <c:v>-25.130000000000003</c:v>
                </c:pt>
                <c:pt idx="1022">
                  <c:v>-25.121000000000002</c:v>
                </c:pt>
                <c:pt idx="1023">
                  <c:v>-25.111000000000001</c:v>
                </c:pt>
                <c:pt idx="1024">
                  <c:v>-25.100999999999999</c:v>
                </c:pt>
                <c:pt idx="1025">
                  <c:v>-25.091999999999999</c:v>
                </c:pt>
                <c:pt idx="1026">
                  <c:v>-25.082000000000001</c:v>
                </c:pt>
                <c:pt idx="1027">
                  <c:v>-25.071999999999999</c:v>
                </c:pt>
                <c:pt idx="1028">
                  <c:v>-25.063000000000002</c:v>
                </c:pt>
                <c:pt idx="1029">
                  <c:v>-25.053000000000001</c:v>
                </c:pt>
                <c:pt idx="1030">
                  <c:v>-25.042999999999999</c:v>
                </c:pt>
                <c:pt idx="1031">
                  <c:v>-25.033999999999999</c:v>
                </c:pt>
                <c:pt idx="1032">
                  <c:v>-25.024000000000001</c:v>
                </c:pt>
                <c:pt idx="1033">
                  <c:v>-25.013999999999999</c:v>
                </c:pt>
                <c:pt idx="1034">
                  <c:v>-25.005000000000003</c:v>
                </c:pt>
                <c:pt idx="1035">
                  <c:v>-24.994999999999997</c:v>
                </c:pt>
                <c:pt idx="1036">
                  <c:v>-24.984999999999999</c:v>
                </c:pt>
                <c:pt idx="1037">
                  <c:v>-24.975999999999999</c:v>
                </c:pt>
                <c:pt idx="1038">
                  <c:v>-24.966000000000001</c:v>
                </c:pt>
                <c:pt idx="1039">
                  <c:v>-24.956</c:v>
                </c:pt>
                <c:pt idx="1040">
                  <c:v>-24.946999999999999</c:v>
                </c:pt>
                <c:pt idx="1041">
                  <c:v>-24.936999999999998</c:v>
                </c:pt>
                <c:pt idx="1042">
                  <c:v>-24.927</c:v>
                </c:pt>
                <c:pt idx="1043">
                  <c:v>-24.917999999999999</c:v>
                </c:pt>
                <c:pt idx="1044">
                  <c:v>-24.908000000000001</c:v>
                </c:pt>
                <c:pt idx="1045">
                  <c:v>-24.898</c:v>
                </c:pt>
                <c:pt idx="1046">
                  <c:v>-24.888999999999999</c:v>
                </c:pt>
                <c:pt idx="1047">
                  <c:v>-24.878999999999998</c:v>
                </c:pt>
                <c:pt idx="1048">
                  <c:v>-24.869</c:v>
                </c:pt>
                <c:pt idx="1049">
                  <c:v>-24.86</c:v>
                </c:pt>
                <c:pt idx="1050">
                  <c:v>-24.85</c:v>
                </c:pt>
                <c:pt idx="1051">
                  <c:v>-24.84</c:v>
                </c:pt>
                <c:pt idx="1052">
                  <c:v>-24.831</c:v>
                </c:pt>
                <c:pt idx="1053">
                  <c:v>-24.820999999999998</c:v>
                </c:pt>
                <c:pt idx="1054">
                  <c:v>-24.811</c:v>
                </c:pt>
                <c:pt idx="1055">
                  <c:v>-24.802</c:v>
                </c:pt>
                <c:pt idx="1056">
                  <c:v>-24.792000000000002</c:v>
                </c:pt>
                <c:pt idx="1057">
                  <c:v>-24.782</c:v>
                </c:pt>
                <c:pt idx="1058">
                  <c:v>-24.773</c:v>
                </c:pt>
                <c:pt idx="1059">
                  <c:v>-24.762999999999998</c:v>
                </c:pt>
                <c:pt idx="1060">
                  <c:v>-24.753</c:v>
                </c:pt>
                <c:pt idx="1061">
                  <c:v>-24.744</c:v>
                </c:pt>
                <c:pt idx="1062">
                  <c:v>-24.734000000000002</c:v>
                </c:pt>
                <c:pt idx="1063">
                  <c:v>-24.724</c:v>
                </c:pt>
                <c:pt idx="1064">
                  <c:v>-24.715</c:v>
                </c:pt>
                <c:pt idx="1065">
                  <c:v>-24.704999999999998</c:v>
                </c:pt>
                <c:pt idx="1066">
                  <c:v>-24.695</c:v>
                </c:pt>
                <c:pt idx="1067">
                  <c:v>-24.686</c:v>
                </c:pt>
                <c:pt idx="1068">
                  <c:v>-24.676000000000002</c:v>
                </c:pt>
                <c:pt idx="1069">
                  <c:v>-24.666</c:v>
                </c:pt>
                <c:pt idx="1070">
                  <c:v>-24.657</c:v>
                </c:pt>
                <c:pt idx="1071">
                  <c:v>-24.646999999999998</c:v>
                </c:pt>
                <c:pt idx="1072">
                  <c:v>-24.637</c:v>
                </c:pt>
                <c:pt idx="1073">
                  <c:v>-24.628</c:v>
                </c:pt>
                <c:pt idx="1074">
                  <c:v>-24.618000000000002</c:v>
                </c:pt>
                <c:pt idx="1075">
                  <c:v>-24.608000000000001</c:v>
                </c:pt>
                <c:pt idx="1076">
                  <c:v>-24.599</c:v>
                </c:pt>
                <c:pt idx="1077">
                  <c:v>-24.588999999999999</c:v>
                </c:pt>
                <c:pt idx="1078">
                  <c:v>-24.579000000000001</c:v>
                </c:pt>
                <c:pt idx="1079">
                  <c:v>-24.57</c:v>
                </c:pt>
                <c:pt idx="1080">
                  <c:v>-24.560000000000002</c:v>
                </c:pt>
                <c:pt idx="1081">
                  <c:v>-24.55</c:v>
                </c:pt>
                <c:pt idx="1082">
                  <c:v>-24.541</c:v>
                </c:pt>
                <c:pt idx="1083">
                  <c:v>-24.530999999999999</c:v>
                </c:pt>
                <c:pt idx="1084">
                  <c:v>-24.521000000000001</c:v>
                </c:pt>
                <c:pt idx="1085">
                  <c:v>-24.512</c:v>
                </c:pt>
                <c:pt idx="1086">
                  <c:v>-24.502000000000002</c:v>
                </c:pt>
                <c:pt idx="1087">
                  <c:v>-24.492000000000001</c:v>
                </c:pt>
                <c:pt idx="1088">
                  <c:v>-24.483000000000001</c:v>
                </c:pt>
                <c:pt idx="1089">
                  <c:v>-24.472999999999999</c:v>
                </c:pt>
                <c:pt idx="1090">
                  <c:v>-24.463000000000001</c:v>
                </c:pt>
                <c:pt idx="1091">
                  <c:v>-24.454000000000001</c:v>
                </c:pt>
                <c:pt idx="1092">
                  <c:v>-24.444000000000003</c:v>
                </c:pt>
                <c:pt idx="1093">
                  <c:v>-24.433999999999997</c:v>
                </c:pt>
                <c:pt idx="1094">
                  <c:v>-24.425000000000001</c:v>
                </c:pt>
                <c:pt idx="1095">
                  <c:v>-24.414999999999999</c:v>
                </c:pt>
                <c:pt idx="1096">
                  <c:v>-24.405000000000001</c:v>
                </c:pt>
                <c:pt idx="1097">
                  <c:v>-24.396000000000001</c:v>
                </c:pt>
                <c:pt idx="1098">
                  <c:v>-24.385999999999999</c:v>
                </c:pt>
                <c:pt idx="1099">
                  <c:v>-24.375999999999998</c:v>
                </c:pt>
                <c:pt idx="1100">
                  <c:v>-24.367000000000001</c:v>
                </c:pt>
                <c:pt idx="1101">
                  <c:v>-24.356999999999999</c:v>
                </c:pt>
                <c:pt idx="1102">
                  <c:v>-24.347000000000001</c:v>
                </c:pt>
                <c:pt idx="1103">
                  <c:v>-24.338000000000001</c:v>
                </c:pt>
                <c:pt idx="1104">
                  <c:v>-24.327999999999999</c:v>
                </c:pt>
                <c:pt idx="1105">
                  <c:v>-24.317999999999998</c:v>
                </c:pt>
                <c:pt idx="1106">
                  <c:v>-24.308999999999997</c:v>
                </c:pt>
                <c:pt idx="1107">
                  <c:v>-24.298999999999999</c:v>
                </c:pt>
                <c:pt idx="1108">
                  <c:v>-24.289000000000001</c:v>
                </c:pt>
                <c:pt idx="1109">
                  <c:v>-24.28</c:v>
                </c:pt>
                <c:pt idx="1110">
                  <c:v>-24.27</c:v>
                </c:pt>
                <c:pt idx="1111">
                  <c:v>-24.259999999999998</c:v>
                </c:pt>
                <c:pt idx="1112">
                  <c:v>-24.250999999999998</c:v>
                </c:pt>
                <c:pt idx="1113">
                  <c:v>-24.241</c:v>
                </c:pt>
                <c:pt idx="1114">
                  <c:v>-24.231000000000002</c:v>
                </c:pt>
                <c:pt idx="1115">
                  <c:v>-24.222000000000001</c:v>
                </c:pt>
                <c:pt idx="1116">
                  <c:v>-24.212</c:v>
                </c:pt>
                <c:pt idx="1117">
                  <c:v>-24.201999999999998</c:v>
                </c:pt>
                <c:pt idx="1118">
                  <c:v>-24.192999999999998</c:v>
                </c:pt>
                <c:pt idx="1119">
                  <c:v>-24.183</c:v>
                </c:pt>
                <c:pt idx="1120">
                  <c:v>-24.173000000000002</c:v>
                </c:pt>
                <c:pt idx="1121">
                  <c:v>-24.164000000000001</c:v>
                </c:pt>
                <c:pt idx="1122">
                  <c:v>-24.154</c:v>
                </c:pt>
                <c:pt idx="1123">
                  <c:v>-24.143999999999998</c:v>
                </c:pt>
                <c:pt idx="1124">
                  <c:v>-24.134999999999998</c:v>
                </c:pt>
                <c:pt idx="1125">
                  <c:v>-24.125</c:v>
                </c:pt>
                <c:pt idx="1126">
                  <c:v>-24.115000000000002</c:v>
                </c:pt>
                <c:pt idx="1127">
                  <c:v>-24.106000000000002</c:v>
                </c:pt>
                <c:pt idx="1128">
                  <c:v>-24.096</c:v>
                </c:pt>
                <c:pt idx="1129">
                  <c:v>-24.085999999999999</c:v>
                </c:pt>
                <c:pt idx="1130">
                  <c:v>-24.076999999999998</c:v>
                </c:pt>
                <c:pt idx="1131">
                  <c:v>-24.067</c:v>
                </c:pt>
                <c:pt idx="1132">
                  <c:v>-24.057000000000002</c:v>
                </c:pt>
                <c:pt idx="1133">
                  <c:v>-24.048000000000002</c:v>
                </c:pt>
                <c:pt idx="1134">
                  <c:v>-24.038</c:v>
                </c:pt>
                <c:pt idx="1135">
                  <c:v>-24.027999999999999</c:v>
                </c:pt>
                <c:pt idx="1136">
                  <c:v>-24.018999999999998</c:v>
                </c:pt>
                <c:pt idx="1137">
                  <c:v>-24.009</c:v>
                </c:pt>
                <c:pt idx="1138">
                  <c:v>-23.999000000000002</c:v>
                </c:pt>
                <c:pt idx="1139">
                  <c:v>-23.990000000000002</c:v>
                </c:pt>
                <c:pt idx="1140">
                  <c:v>-23.98</c:v>
                </c:pt>
                <c:pt idx="1141">
                  <c:v>-23.97</c:v>
                </c:pt>
                <c:pt idx="1142">
                  <c:v>-23.960999999999999</c:v>
                </c:pt>
                <c:pt idx="1143">
                  <c:v>-23.951000000000001</c:v>
                </c:pt>
                <c:pt idx="1144">
                  <c:v>-23.941000000000003</c:v>
                </c:pt>
                <c:pt idx="1145">
                  <c:v>-23.932000000000002</c:v>
                </c:pt>
                <c:pt idx="1146">
                  <c:v>-23.922000000000001</c:v>
                </c:pt>
                <c:pt idx="1147">
                  <c:v>-23.911999999999999</c:v>
                </c:pt>
                <c:pt idx="1148">
                  <c:v>-23.902999999999999</c:v>
                </c:pt>
                <c:pt idx="1149">
                  <c:v>-23.893000000000001</c:v>
                </c:pt>
                <c:pt idx="1150">
                  <c:v>-23.882999999999999</c:v>
                </c:pt>
                <c:pt idx="1151">
                  <c:v>-23.874000000000002</c:v>
                </c:pt>
                <c:pt idx="1152">
                  <c:v>-23.864000000000001</c:v>
                </c:pt>
                <c:pt idx="1153">
                  <c:v>-23.853999999999999</c:v>
                </c:pt>
                <c:pt idx="1154">
                  <c:v>-23.844999999999999</c:v>
                </c:pt>
                <c:pt idx="1155">
                  <c:v>-23.835000000000001</c:v>
                </c:pt>
                <c:pt idx="1156">
                  <c:v>-23.824999999999999</c:v>
                </c:pt>
                <c:pt idx="1157">
                  <c:v>-23.816000000000003</c:v>
                </c:pt>
                <c:pt idx="1158">
                  <c:v>-23.805999999999997</c:v>
                </c:pt>
                <c:pt idx="1159">
                  <c:v>-23.795999999999999</c:v>
                </c:pt>
                <c:pt idx="1160">
                  <c:v>-23.786999999999999</c:v>
                </c:pt>
                <c:pt idx="1161">
                  <c:v>-23.777000000000001</c:v>
                </c:pt>
                <c:pt idx="1162">
                  <c:v>-23.766999999999999</c:v>
                </c:pt>
                <c:pt idx="1163">
                  <c:v>-23.757999999999999</c:v>
                </c:pt>
                <c:pt idx="1164">
                  <c:v>-23.747999999999998</c:v>
                </c:pt>
                <c:pt idx="1165">
                  <c:v>-23.738</c:v>
                </c:pt>
                <c:pt idx="1166">
                  <c:v>-23.728999999999999</c:v>
                </c:pt>
                <c:pt idx="1167">
                  <c:v>-23.719000000000001</c:v>
                </c:pt>
                <c:pt idx="1168">
                  <c:v>-23.709</c:v>
                </c:pt>
                <c:pt idx="1169">
                  <c:v>-23.7</c:v>
                </c:pt>
                <c:pt idx="1170">
                  <c:v>-23.689999999999998</c:v>
                </c:pt>
                <c:pt idx="1171">
                  <c:v>-23.68</c:v>
                </c:pt>
                <c:pt idx="1172">
                  <c:v>-23.670999999999999</c:v>
                </c:pt>
                <c:pt idx="1173">
                  <c:v>-23.661000000000001</c:v>
                </c:pt>
                <c:pt idx="1174">
                  <c:v>-23.651</c:v>
                </c:pt>
                <c:pt idx="1175">
                  <c:v>-23.641999999999999</c:v>
                </c:pt>
                <c:pt idx="1176">
                  <c:v>-23.631999999999998</c:v>
                </c:pt>
                <c:pt idx="1177">
                  <c:v>-23.622</c:v>
                </c:pt>
                <c:pt idx="1178">
                  <c:v>-23.613</c:v>
                </c:pt>
                <c:pt idx="1179">
                  <c:v>-23.603000000000002</c:v>
                </c:pt>
                <c:pt idx="1180">
                  <c:v>-23.593</c:v>
                </c:pt>
                <c:pt idx="1181">
                  <c:v>-23.584</c:v>
                </c:pt>
                <c:pt idx="1182">
                  <c:v>-23.573999999999998</c:v>
                </c:pt>
                <c:pt idx="1183">
                  <c:v>-23.564</c:v>
                </c:pt>
                <c:pt idx="1184">
                  <c:v>-23.555</c:v>
                </c:pt>
                <c:pt idx="1185">
                  <c:v>-23.545000000000002</c:v>
                </c:pt>
                <c:pt idx="1186">
                  <c:v>-23.535</c:v>
                </c:pt>
                <c:pt idx="1187">
                  <c:v>-23.526</c:v>
                </c:pt>
                <c:pt idx="1188">
                  <c:v>-23.515999999999998</c:v>
                </c:pt>
                <c:pt idx="1189">
                  <c:v>-23.506</c:v>
                </c:pt>
                <c:pt idx="1190">
                  <c:v>-23.497</c:v>
                </c:pt>
                <c:pt idx="1191">
                  <c:v>-23.487000000000002</c:v>
                </c:pt>
                <c:pt idx="1192">
                  <c:v>-23.477</c:v>
                </c:pt>
                <c:pt idx="1193">
                  <c:v>-23.468</c:v>
                </c:pt>
                <c:pt idx="1194">
                  <c:v>-23.457999999999998</c:v>
                </c:pt>
                <c:pt idx="1195">
                  <c:v>-23.448</c:v>
                </c:pt>
                <c:pt idx="1196">
                  <c:v>-23.439</c:v>
                </c:pt>
                <c:pt idx="1197">
                  <c:v>-23.429000000000002</c:v>
                </c:pt>
                <c:pt idx="1198">
                  <c:v>-23.419</c:v>
                </c:pt>
                <c:pt idx="1199">
                  <c:v>-23.41</c:v>
                </c:pt>
                <c:pt idx="1200">
                  <c:v>-23.4</c:v>
                </c:pt>
                <c:pt idx="1201">
                  <c:v>-23.39</c:v>
                </c:pt>
                <c:pt idx="1202">
                  <c:v>-23.381</c:v>
                </c:pt>
                <c:pt idx="1203">
                  <c:v>-23.371000000000002</c:v>
                </c:pt>
                <c:pt idx="1204">
                  <c:v>-23.361000000000001</c:v>
                </c:pt>
                <c:pt idx="1205">
                  <c:v>-23.352</c:v>
                </c:pt>
                <c:pt idx="1206">
                  <c:v>-23.341999999999999</c:v>
                </c:pt>
                <c:pt idx="1207">
                  <c:v>-23.332000000000001</c:v>
                </c:pt>
                <c:pt idx="1208">
                  <c:v>-23.323</c:v>
                </c:pt>
                <c:pt idx="1209">
                  <c:v>-23.313000000000002</c:v>
                </c:pt>
                <c:pt idx="1210">
                  <c:v>-23.303000000000001</c:v>
                </c:pt>
                <c:pt idx="1211">
                  <c:v>-23.294</c:v>
                </c:pt>
                <c:pt idx="1212">
                  <c:v>-23.283999999999999</c:v>
                </c:pt>
                <c:pt idx="1213">
                  <c:v>-23.274000000000001</c:v>
                </c:pt>
                <c:pt idx="1214">
                  <c:v>-23.265000000000001</c:v>
                </c:pt>
                <c:pt idx="1215">
                  <c:v>-23.255000000000003</c:v>
                </c:pt>
                <c:pt idx="1216">
                  <c:v>-23.244999999999997</c:v>
                </c:pt>
                <c:pt idx="1217">
                  <c:v>-23.236000000000001</c:v>
                </c:pt>
                <c:pt idx="1218">
                  <c:v>-23.225999999999999</c:v>
                </c:pt>
                <c:pt idx="1219">
                  <c:v>-23.216000000000001</c:v>
                </c:pt>
                <c:pt idx="1220">
                  <c:v>-23.207000000000001</c:v>
                </c:pt>
                <c:pt idx="1221">
                  <c:v>-23.196999999999999</c:v>
                </c:pt>
                <c:pt idx="1222">
                  <c:v>-23.186999999999998</c:v>
                </c:pt>
                <c:pt idx="1223">
                  <c:v>-23.178000000000001</c:v>
                </c:pt>
                <c:pt idx="1224">
                  <c:v>-23.167999999999999</c:v>
                </c:pt>
                <c:pt idx="1225">
                  <c:v>-23.158000000000001</c:v>
                </c:pt>
                <c:pt idx="1226">
                  <c:v>-23.149000000000001</c:v>
                </c:pt>
                <c:pt idx="1227">
                  <c:v>-23.138999999999999</c:v>
                </c:pt>
                <c:pt idx="1228">
                  <c:v>-23.128999999999998</c:v>
                </c:pt>
                <c:pt idx="1229">
                  <c:v>-23.119999999999997</c:v>
                </c:pt>
                <c:pt idx="1230">
                  <c:v>-23.11</c:v>
                </c:pt>
                <c:pt idx="1231">
                  <c:v>-23.1</c:v>
                </c:pt>
                <c:pt idx="1232">
                  <c:v>-23.091000000000001</c:v>
                </c:pt>
                <c:pt idx="1233">
                  <c:v>-23.081</c:v>
                </c:pt>
                <c:pt idx="1234">
                  <c:v>-23.070999999999998</c:v>
                </c:pt>
                <c:pt idx="1235">
                  <c:v>-23.061999999999998</c:v>
                </c:pt>
                <c:pt idx="1236">
                  <c:v>-23.052</c:v>
                </c:pt>
                <c:pt idx="1237">
                  <c:v>-23.042000000000002</c:v>
                </c:pt>
                <c:pt idx="1238">
                  <c:v>-23.033000000000001</c:v>
                </c:pt>
                <c:pt idx="1239">
                  <c:v>-23.023</c:v>
                </c:pt>
                <c:pt idx="1240">
                  <c:v>-23.012999999999998</c:v>
                </c:pt>
                <c:pt idx="1241">
                  <c:v>-23.003999999999998</c:v>
                </c:pt>
                <c:pt idx="1242">
                  <c:v>-22.994</c:v>
                </c:pt>
                <c:pt idx="1243">
                  <c:v>-22.984000000000002</c:v>
                </c:pt>
                <c:pt idx="1244">
                  <c:v>-22.975000000000001</c:v>
                </c:pt>
                <c:pt idx="1245">
                  <c:v>-22.965</c:v>
                </c:pt>
                <c:pt idx="1246">
                  <c:v>-22.954999999999998</c:v>
                </c:pt>
                <c:pt idx="1247">
                  <c:v>-22.945999999999998</c:v>
                </c:pt>
                <c:pt idx="1248">
                  <c:v>-22.936</c:v>
                </c:pt>
                <c:pt idx="1249">
                  <c:v>-22.926000000000002</c:v>
                </c:pt>
                <c:pt idx="1250">
                  <c:v>-22.917000000000002</c:v>
                </c:pt>
                <c:pt idx="1251">
                  <c:v>-22.907</c:v>
                </c:pt>
                <c:pt idx="1252">
                  <c:v>-22.896999999999998</c:v>
                </c:pt>
                <c:pt idx="1253">
                  <c:v>-22.887999999999998</c:v>
                </c:pt>
                <c:pt idx="1254">
                  <c:v>-22.878</c:v>
                </c:pt>
                <c:pt idx="1255">
                  <c:v>-22.868000000000002</c:v>
                </c:pt>
                <c:pt idx="1256">
                  <c:v>-22.859000000000002</c:v>
                </c:pt>
                <c:pt idx="1257">
                  <c:v>-22.849</c:v>
                </c:pt>
                <c:pt idx="1258">
                  <c:v>-22.838999999999999</c:v>
                </c:pt>
                <c:pt idx="1259">
                  <c:v>-22.83</c:v>
                </c:pt>
                <c:pt idx="1260">
                  <c:v>-22.82</c:v>
                </c:pt>
                <c:pt idx="1261">
                  <c:v>-22.810000000000002</c:v>
                </c:pt>
                <c:pt idx="1262">
                  <c:v>-22.801000000000002</c:v>
                </c:pt>
                <c:pt idx="1263">
                  <c:v>-22.791</c:v>
                </c:pt>
                <c:pt idx="1264">
                  <c:v>-22.780999999999999</c:v>
                </c:pt>
                <c:pt idx="1265">
                  <c:v>-22.771999999999998</c:v>
                </c:pt>
                <c:pt idx="1266">
                  <c:v>-22.762</c:v>
                </c:pt>
                <c:pt idx="1267">
                  <c:v>-22.752000000000002</c:v>
                </c:pt>
                <c:pt idx="1268">
                  <c:v>-22.743000000000002</c:v>
                </c:pt>
                <c:pt idx="1269">
                  <c:v>-22.733000000000001</c:v>
                </c:pt>
                <c:pt idx="1270">
                  <c:v>-22.722999999999999</c:v>
                </c:pt>
                <c:pt idx="1271">
                  <c:v>-22.713999999999999</c:v>
                </c:pt>
                <c:pt idx="1272">
                  <c:v>-22.704000000000001</c:v>
                </c:pt>
                <c:pt idx="1273">
                  <c:v>-22.694000000000003</c:v>
                </c:pt>
                <c:pt idx="1274">
                  <c:v>-22.685000000000002</c:v>
                </c:pt>
                <c:pt idx="1275">
                  <c:v>-22.675000000000001</c:v>
                </c:pt>
                <c:pt idx="1276">
                  <c:v>-22.664999999999999</c:v>
                </c:pt>
                <c:pt idx="1277">
                  <c:v>-22.655999999999999</c:v>
                </c:pt>
                <c:pt idx="1278">
                  <c:v>-22.646000000000001</c:v>
                </c:pt>
                <c:pt idx="1279">
                  <c:v>-22.635999999999999</c:v>
                </c:pt>
                <c:pt idx="1280">
                  <c:v>-22.627000000000002</c:v>
                </c:pt>
                <c:pt idx="1281">
                  <c:v>-22.617000000000001</c:v>
                </c:pt>
                <c:pt idx="1282">
                  <c:v>-22.606999999999999</c:v>
                </c:pt>
                <c:pt idx="1283">
                  <c:v>-22.597999999999999</c:v>
                </c:pt>
                <c:pt idx="1284">
                  <c:v>-22.588000000000001</c:v>
                </c:pt>
                <c:pt idx="1285">
                  <c:v>-22.577999999999999</c:v>
                </c:pt>
                <c:pt idx="1286">
                  <c:v>-22.569000000000003</c:v>
                </c:pt>
                <c:pt idx="1287">
                  <c:v>-22.558999999999997</c:v>
                </c:pt>
                <c:pt idx="1288">
                  <c:v>-22.548999999999999</c:v>
                </c:pt>
                <c:pt idx="1289">
                  <c:v>-22.54</c:v>
                </c:pt>
                <c:pt idx="1290">
                  <c:v>-22.53</c:v>
                </c:pt>
                <c:pt idx="1291">
                  <c:v>-22.52</c:v>
                </c:pt>
                <c:pt idx="1292">
                  <c:v>-22.510999999999999</c:v>
                </c:pt>
                <c:pt idx="1293">
                  <c:v>-22.500999999999998</c:v>
                </c:pt>
                <c:pt idx="1294">
                  <c:v>-22.491</c:v>
                </c:pt>
                <c:pt idx="1295">
                  <c:v>-22.481999999999999</c:v>
                </c:pt>
                <c:pt idx="1296">
                  <c:v>-22.472000000000001</c:v>
                </c:pt>
                <c:pt idx="1297">
                  <c:v>-22.462</c:v>
                </c:pt>
                <c:pt idx="1298">
                  <c:v>-22.452999999999999</c:v>
                </c:pt>
                <c:pt idx="1299">
                  <c:v>-22.442999999999998</c:v>
                </c:pt>
                <c:pt idx="1300">
                  <c:v>-22.433</c:v>
                </c:pt>
                <c:pt idx="1301">
                  <c:v>-22.423999999999999</c:v>
                </c:pt>
                <c:pt idx="1302">
                  <c:v>-22.414000000000001</c:v>
                </c:pt>
                <c:pt idx="1303">
                  <c:v>-22.404</c:v>
                </c:pt>
                <c:pt idx="1304">
                  <c:v>-22.395</c:v>
                </c:pt>
                <c:pt idx="1305">
                  <c:v>-22.384999999999998</c:v>
                </c:pt>
                <c:pt idx="1306">
                  <c:v>-22.375</c:v>
                </c:pt>
                <c:pt idx="1307">
                  <c:v>-22.366</c:v>
                </c:pt>
                <c:pt idx="1308">
                  <c:v>-22.356000000000002</c:v>
                </c:pt>
                <c:pt idx="1309">
                  <c:v>-22.346</c:v>
                </c:pt>
                <c:pt idx="1310">
                  <c:v>-22.337</c:v>
                </c:pt>
                <c:pt idx="1311">
                  <c:v>-22.326999999999998</c:v>
                </c:pt>
                <c:pt idx="1312">
                  <c:v>-22.317</c:v>
                </c:pt>
                <c:pt idx="1313">
                  <c:v>-22.308</c:v>
                </c:pt>
                <c:pt idx="1314">
                  <c:v>-22.298000000000002</c:v>
                </c:pt>
                <c:pt idx="1315">
                  <c:v>-22.288</c:v>
                </c:pt>
                <c:pt idx="1316">
                  <c:v>-22.279</c:v>
                </c:pt>
                <c:pt idx="1317">
                  <c:v>-22.268999999999998</c:v>
                </c:pt>
                <c:pt idx="1318">
                  <c:v>-22.259</c:v>
                </c:pt>
                <c:pt idx="1319">
                  <c:v>-22.25</c:v>
                </c:pt>
                <c:pt idx="1320">
                  <c:v>-22.240000000000002</c:v>
                </c:pt>
                <c:pt idx="1321">
                  <c:v>-22.23</c:v>
                </c:pt>
                <c:pt idx="1322">
                  <c:v>-22.221</c:v>
                </c:pt>
                <c:pt idx="1323">
                  <c:v>-22.210999999999999</c:v>
                </c:pt>
                <c:pt idx="1324">
                  <c:v>-22.201000000000001</c:v>
                </c:pt>
                <c:pt idx="1325">
                  <c:v>-22.192</c:v>
                </c:pt>
                <c:pt idx="1326">
                  <c:v>-22.182000000000002</c:v>
                </c:pt>
                <c:pt idx="1327">
                  <c:v>-22.172000000000001</c:v>
                </c:pt>
                <c:pt idx="1328">
                  <c:v>-22.163</c:v>
                </c:pt>
                <c:pt idx="1329">
                  <c:v>-22.152999999999999</c:v>
                </c:pt>
                <c:pt idx="1330">
                  <c:v>-22.143000000000001</c:v>
                </c:pt>
                <c:pt idx="1331">
                  <c:v>-22.134</c:v>
                </c:pt>
                <c:pt idx="1332">
                  <c:v>-22.124000000000002</c:v>
                </c:pt>
                <c:pt idx="1333">
                  <c:v>-22.114000000000001</c:v>
                </c:pt>
                <c:pt idx="1334">
                  <c:v>-22.105</c:v>
                </c:pt>
                <c:pt idx="1335">
                  <c:v>-22.094999999999999</c:v>
                </c:pt>
                <c:pt idx="1336">
                  <c:v>-22.085000000000001</c:v>
                </c:pt>
                <c:pt idx="1337">
                  <c:v>-22.076000000000001</c:v>
                </c:pt>
                <c:pt idx="1338">
                  <c:v>-22.066000000000003</c:v>
                </c:pt>
                <c:pt idx="1339">
                  <c:v>-22.055999999999997</c:v>
                </c:pt>
                <c:pt idx="1340">
                  <c:v>-22.047000000000001</c:v>
                </c:pt>
                <c:pt idx="1341">
                  <c:v>-22.036999999999999</c:v>
                </c:pt>
                <c:pt idx="1342">
                  <c:v>-22.027000000000001</c:v>
                </c:pt>
                <c:pt idx="1343">
                  <c:v>-22.018000000000001</c:v>
                </c:pt>
                <c:pt idx="1344">
                  <c:v>-22.007999999999999</c:v>
                </c:pt>
                <c:pt idx="1345">
                  <c:v>-21.997999999999998</c:v>
                </c:pt>
                <c:pt idx="1346">
                  <c:v>-21.989000000000001</c:v>
                </c:pt>
                <c:pt idx="1347">
                  <c:v>-21.978999999999999</c:v>
                </c:pt>
                <c:pt idx="1348">
                  <c:v>-21.969000000000001</c:v>
                </c:pt>
                <c:pt idx="1349">
                  <c:v>-21.96</c:v>
                </c:pt>
                <c:pt idx="1350">
                  <c:v>-21.95</c:v>
                </c:pt>
                <c:pt idx="1351">
                  <c:v>-21.939999999999998</c:v>
                </c:pt>
                <c:pt idx="1352">
                  <c:v>-21.930999999999997</c:v>
                </c:pt>
                <c:pt idx="1353">
                  <c:v>-21.920999999999999</c:v>
                </c:pt>
                <c:pt idx="1354">
                  <c:v>-21.911000000000001</c:v>
                </c:pt>
                <c:pt idx="1355">
                  <c:v>-21.902000000000001</c:v>
                </c:pt>
                <c:pt idx="1356">
                  <c:v>-21.891999999999999</c:v>
                </c:pt>
                <c:pt idx="1357">
                  <c:v>-21.881999999999998</c:v>
                </c:pt>
                <c:pt idx="1358">
                  <c:v>-21.872999999999998</c:v>
                </c:pt>
                <c:pt idx="1359">
                  <c:v>-21.863</c:v>
                </c:pt>
                <c:pt idx="1360">
                  <c:v>-21.853000000000002</c:v>
                </c:pt>
                <c:pt idx="1361">
                  <c:v>-21.844000000000001</c:v>
                </c:pt>
                <c:pt idx="1362">
                  <c:v>-21.834</c:v>
                </c:pt>
                <c:pt idx="1363">
                  <c:v>-21.823999999999998</c:v>
                </c:pt>
                <c:pt idx="1364">
                  <c:v>-21.814999999999998</c:v>
                </c:pt>
                <c:pt idx="1365">
                  <c:v>-21.805</c:v>
                </c:pt>
                <c:pt idx="1366">
                  <c:v>-21.795000000000002</c:v>
                </c:pt>
                <c:pt idx="1367">
                  <c:v>-21.786000000000001</c:v>
                </c:pt>
                <c:pt idx="1368">
                  <c:v>-21.776</c:v>
                </c:pt>
                <c:pt idx="1369">
                  <c:v>-21.765999999999998</c:v>
                </c:pt>
                <c:pt idx="1370">
                  <c:v>-21.756999999999998</c:v>
                </c:pt>
                <c:pt idx="1371">
                  <c:v>-21.747</c:v>
                </c:pt>
                <c:pt idx="1372">
                  <c:v>-21.737000000000002</c:v>
                </c:pt>
                <c:pt idx="1373">
                  <c:v>-21.728000000000002</c:v>
                </c:pt>
                <c:pt idx="1374">
                  <c:v>-21.718</c:v>
                </c:pt>
                <c:pt idx="1375">
                  <c:v>-21.707999999999998</c:v>
                </c:pt>
                <c:pt idx="1376">
                  <c:v>-21.698999999999998</c:v>
                </c:pt>
                <c:pt idx="1377">
                  <c:v>-21.689</c:v>
                </c:pt>
                <c:pt idx="1378">
                  <c:v>-21.679000000000002</c:v>
                </c:pt>
                <c:pt idx="1379">
                  <c:v>-21.67</c:v>
                </c:pt>
                <c:pt idx="1380">
                  <c:v>-21.66</c:v>
                </c:pt>
                <c:pt idx="1381">
                  <c:v>-21.65</c:v>
                </c:pt>
                <c:pt idx="1382">
                  <c:v>-21.640999999999998</c:v>
                </c:pt>
                <c:pt idx="1383">
                  <c:v>-21.631</c:v>
                </c:pt>
                <c:pt idx="1384">
                  <c:v>-21.621000000000002</c:v>
                </c:pt>
                <c:pt idx="1385">
                  <c:v>-21.612000000000002</c:v>
                </c:pt>
                <c:pt idx="1386">
                  <c:v>-21.602</c:v>
                </c:pt>
                <c:pt idx="1387">
                  <c:v>-21.591999999999999</c:v>
                </c:pt>
                <c:pt idx="1388">
                  <c:v>-21.582999999999998</c:v>
                </c:pt>
                <c:pt idx="1389">
                  <c:v>-21.573</c:v>
                </c:pt>
                <c:pt idx="1390">
                  <c:v>-21.563000000000002</c:v>
                </c:pt>
                <c:pt idx="1391">
                  <c:v>-21.554000000000002</c:v>
                </c:pt>
                <c:pt idx="1392">
                  <c:v>-21.544</c:v>
                </c:pt>
                <c:pt idx="1393">
                  <c:v>-21.533999999999999</c:v>
                </c:pt>
                <c:pt idx="1394">
                  <c:v>-21.524999999999999</c:v>
                </c:pt>
                <c:pt idx="1395">
                  <c:v>-21.515000000000001</c:v>
                </c:pt>
                <c:pt idx="1396">
                  <c:v>-21.505000000000003</c:v>
                </c:pt>
                <c:pt idx="1397">
                  <c:v>-21.496000000000002</c:v>
                </c:pt>
                <c:pt idx="1398">
                  <c:v>-21.486000000000001</c:v>
                </c:pt>
                <c:pt idx="1399">
                  <c:v>-21.475999999999999</c:v>
                </c:pt>
                <c:pt idx="1400">
                  <c:v>-21.466999999999999</c:v>
                </c:pt>
                <c:pt idx="1401">
                  <c:v>-21.457000000000001</c:v>
                </c:pt>
                <c:pt idx="1402">
                  <c:v>-21.446999999999999</c:v>
                </c:pt>
                <c:pt idx="1403">
                  <c:v>-21.438000000000002</c:v>
                </c:pt>
                <c:pt idx="1404">
                  <c:v>-21.428000000000001</c:v>
                </c:pt>
                <c:pt idx="1405">
                  <c:v>-21.417999999999999</c:v>
                </c:pt>
                <c:pt idx="1406">
                  <c:v>-21.408999999999999</c:v>
                </c:pt>
                <c:pt idx="1407">
                  <c:v>-21.399000000000001</c:v>
                </c:pt>
                <c:pt idx="1408">
                  <c:v>-21.388999999999999</c:v>
                </c:pt>
                <c:pt idx="1409">
                  <c:v>-21.380000000000003</c:v>
                </c:pt>
                <c:pt idx="1410">
                  <c:v>-21.369999999999997</c:v>
                </c:pt>
                <c:pt idx="1411">
                  <c:v>-21.36</c:v>
                </c:pt>
                <c:pt idx="1412">
                  <c:v>-21.350999999999999</c:v>
                </c:pt>
                <c:pt idx="1413">
                  <c:v>-21.341000000000001</c:v>
                </c:pt>
                <c:pt idx="1414">
                  <c:v>-21.331</c:v>
                </c:pt>
                <c:pt idx="1415">
                  <c:v>-21.321999999999999</c:v>
                </c:pt>
                <c:pt idx="1416">
                  <c:v>-21.311999999999998</c:v>
                </c:pt>
                <c:pt idx="1417">
                  <c:v>-21.302</c:v>
                </c:pt>
                <c:pt idx="1418">
                  <c:v>-21.292999999999999</c:v>
                </c:pt>
                <c:pt idx="1419">
                  <c:v>-21.283000000000001</c:v>
                </c:pt>
                <c:pt idx="1420">
                  <c:v>-21.273</c:v>
                </c:pt>
                <c:pt idx="1421">
                  <c:v>-21.263999999999999</c:v>
                </c:pt>
                <c:pt idx="1422">
                  <c:v>-21.253999999999998</c:v>
                </c:pt>
                <c:pt idx="1423">
                  <c:v>-21.244</c:v>
                </c:pt>
                <c:pt idx="1424">
                  <c:v>-21.234999999999999</c:v>
                </c:pt>
                <c:pt idx="1425">
                  <c:v>-21.225000000000001</c:v>
                </c:pt>
                <c:pt idx="1426">
                  <c:v>-21.215</c:v>
                </c:pt>
                <c:pt idx="1427">
                  <c:v>-21.206</c:v>
                </c:pt>
                <c:pt idx="1428">
                  <c:v>-21.195999999999998</c:v>
                </c:pt>
                <c:pt idx="1429">
                  <c:v>-21.186</c:v>
                </c:pt>
                <c:pt idx="1430">
                  <c:v>-21.177</c:v>
                </c:pt>
                <c:pt idx="1431">
                  <c:v>-21.167000000000002</c:v>
                </c:pt>
                <c:pt idx="1432">
                  <c:v>-21.157</c:v>
                </c:pt>
                <c:pt idx="1433">
                  <c:v>-21.148</c:v>
                </c:pt>
                <c:pt idx="1434">
                  <c:v>-21.137999999999998</c:v>
                </c:pt>
                <c:pt idx="1435">
                  <c:v>-21.128</c:v>
                </c:pt>
                <c:pt idx="1436">
                  <c:v>-21.119</c:v>
                </c:pt>
                <c:pt idx="1437">
                  <c:v>-21.109000000000002</c:v>
                </c:pt>
                <c:pt idx="1438">
                  <c:v>-21.099</c:v>
                </c:pt>
                <c:pt idx="1439">
                  <c:v>-21.09</c:v>
                </c:pt>
                <c:pt idx="1440">
                  <c:v>-21.08</c:v>
                </c:pt>
                <c:pt idx="1441">
                  <c:v>-21.07</c:v>
                </c:pt>
                <c:pt idx="1442">
                  <c:v>-21.061</c:v>
                </c:pt>
                <c:pt idx="1443">
                  <c:v>-21.051000000000002</c:v>
                </c:pt>
                <c:pt idx="1444">
                  <c:v>-21.041</c:v>
                </c:pt>
                <c:pt idx="1445">
                  <c:v>-21.032</c:v>
                </c:pt>
                <c:pt idx="1446">
                  <c:v>-21.021999999999998</c:v>
                </c:pt>
                <c:pt idx="1447">
                  <c:v>-21.012</c:v>
                </c:pt>
                <c:pt idx="1448">
                  <c:v>-21.003</c:v>
                </c:pt>
                <c:pt idx="1449">
                  <c:v>-20.993000000000002</c:v>
                </c:pt>
                <c:pt idx="1450">
                  <c:v>-20.983000000000001</c:v>
                </c:pt>
                <c:pt idx="1451">
                  <c:v>-20.974</c:v>
                </c:pt>
                <c:pt idx="1452">
                  <c:v>-20.963999999999999</c:v>
                </c:pt>
                <c:pt idx="1453">
                  <c:v>-20.954000000000001</c:v>
                </c:pt>
                <c:pt idx="1454">
                  <c:v>-20.945</c:v>
                </c:pt>
                <c:pt idx="1455">
                  <c:v>-20.935000000000002</c:v>
                </c:pt>
                <c:pt idx="1456">
                  <c:v>-20.925000000000001</c:v>
                </c:pt>
                <c:pt idx="1457">
                  <c:v>-20.916</c:v>
                </c:pt>
                <c:pt idx="1458">
                  <c:v>-20.905999999999999</c:v>
                </c:pt>
                <c:pt idx="1459">
                  <c:v>-20.896000000000001</c:v>
                </c:pt>
                <c:pt idx="1460">
                  <c:v>-20.887</c:v>
                </c:pt>
                <c:pt idx="1461">
                  <c:v>-20.877000000000002</c:v>
                </c:pt>
                <c:pt idx="1462">
                  <c:v>-20.867000000000001</c:v>
                </c:pt>
                <c:pt idx="1463">
                  <c:v>-20.858000000000001</c:v>
                </c:pt>
                <c:pt idx="1464">
                  <c:v>-20.847999999999999</c:v>
                </c:pt>
                <c:pt idx="1465">
                  <c:v>-20.838000000000001</c:v>
                </c:pt>
                <c:pt idx="1466">
                  <c:v>-20.829000000000001</c:v>
                </c:pt>
                <c:pt idx="1467">
                  <c:v>-20.819000000000003</c:v>
                </c:pt>
                <c:pt idx="1468">
                  <c:v>-20.808999999999997</c:v>
                </c:pt>
                <c:pt idx="1469">
                  <c:v>-20.8</c:v>
                </c:pt>
                <c:pt idx="1470">
                  <c:v>-20.79</c:v>
                </c:pt>
                <c:pt idx="1471">
                  <c:v>-20.78</c:v>
                </c:pt>
                <c:pt idx="1472">
                  <c:v>-20.771000000000001</c:v>
                </c:pt>
                <c:pt idx="1473">
                  <c:v>-20.760999999999999</c:v>
                </c:pt>
                <c:pt idx="1474">
                  <c:v>-20.750999999999998</c:v>
                </c:pt>
                <c:pt idx="1475">
                  <c:v>-20.742000000000001</c:v>
                </c:pt>
                <c:pt idx="1476">
                  <c:v>-20.731999999999999</c:v>
                </c:pt>
                <c:pt idx="1477">
                  <c:v>-20.722000000000001</c:v>
                </c:pt>
                <c:pt idx="1478">
                  <c:v>-20.713000000000001</c:v>
                </c:pt>
                <c:pt idx="1479">
                  <c:v>-20.702999999999999</c:v>
                </c:pt>
                <c:pt idx="1480">
                  <c:v>-20.692999999999998</c:v>
                </c:pt>
                <c:pt idx="1481">
                  <c:v>-20.683999999999997</c:v>
                </c:pt>
                <c:pt idx="1482">
                  <c:v>-20.673999999999999</c:v>
                </c:pt>
                <c:pt idx="1483">
                  <c:v>-20.664000000000001</c:v>
                </c:pt>
                <c:pt idx="1484">
                  <c:v>-20.655000000000001</c:v>
                </c:pt>
                <c:pt idx="1485">
                  <c:v>-20.645</c:v>
                </c:pt>
                <c:pt idx="1486">
                  <c:v>-20.634999999999998</c:v>
                </c:pt>
                <c:pt idx="1487">
                  <c:v>-20.625999999999998</c:v>
                </c:pt>
                <c:pt idx="1488">
                  <c:v>-20.616</c:v>
                </c:pt>
                <c:pt idx="1489">
                  <c:v>-20.606000000000002</c:v>
                </c:pt>
                <c:pt idx="1490">
                  <c:v>-20.597000000000001</c:v>
                </c:pt>
                <c:pt idx="1491">
                  <c:v>-20.587</c:v>
                </c:pt>
                <c:pt idx="1492">
                  <c:v>-20.576999999999998</c:v>
                </c:pt>
                <c:pt idx="1493">
                  <c:v>-20.567999999999998</c:v>
                </c:pt>
                <c:pt idx="1494">
                  <c:v>-20.558</c:v>
                </c:pt>
                <c:pt idx="1495">
                  <c:v>-20.548000000000002</c:v>
                </c:pt>
                <c:pt idx="1496">
                  <c:v>-20.539000000000001</c:v>
                </c:pt>
                <c:pt idx="1497">
                  <c:v>-20.529</c:v>
                </c:pt>
                <c:pt idx="1498">
                  <c:v>-20.518999999999998</c:v>
                </c:pt>
                <c:pt idx="1499">
                  <c:v>-20.509999999999998</c:v>
                </c:pt>
                <c:pt idx="1500">
                  <c:v>-20.5</c:v>
                </c:pt>
                <c:pt idx="1501">
                  <c:v>-20.490000000000002</c:v>
                </c:pt>
                <c:pt idx="1502">
                  <c:v>-20.481000000000002</c:v>
                </c:pt>
                <c:pt idx="1503">
                  <c:v>-20.471</c:v>
                </c:pt>
                <c:pt idx="1504">
                  <c:v>-20.460999999999999</c:v>
                </c:pt>
                <c:pt idx="1505">
                  <c:v>-20.451999999999998</c:v>
                </c:pt>
                <c:pt idx="1506">
                  <c:v>-20.442</c:v>
                </c:pt>
                <c:pt idx="1507">
                  <c:v>-20.432000000000002</c:v>
                </c:pt>
                <c:pt idx="1508">
                  <c:v>-20.423000000000002</c:v>
                </c:pt>
                <c:pt idx="1509">
                  <c:v>-20.413</c:v>
                </c:pt>
                <c:pt idx="1510">
                  <c:v>-20.402999999999999</c:v>
                </c:pt>
                <c:pt idx="1511">
                  <c:v>-20.393999999999998</c:v>
                </c:pt>
                <c:pt idx="1512">
                  <c:v>-20.384</c:v>
                </c:pt>
                <c:pt idx="1513">
                  <c:v>-20.374000000000002</c:v>
                </c:pt>
                <c:pt idx="1514">
                  <c:v>-20.365000000000002</c:v>
                </c:pt>
                <c:pt idx="1515">
                  <c:v>-20.355</c:v>
                </c:pt>
                <c:pt idx="1516">
                  <c:v>-20.344999999999999</c:v>
                </c:pt>
                <c:pt idx="1517">
                  <c:v>-20.335999999999999</c:v>
                </c:pt>
                <c:pt idx="1518">
                  <c:v>-20.326000000000001</c:v>
                </c:pt>
                <c:pt idx="1519">
                  <c:v>-20.316000000000003</c:v>
                </c:pt>
                <c:pt idx="1520">
                  <c:v>-20.307000000000002</c:v>
                </c:pt>
                <c:pt idx="1521">
                  <c:v>-20.297000000000001</c:v>
                </c:pt>
                <c:pt idx="1522">
                  <c:v>-20.286999999999999</c:v>
                </c:pt>
                <c:pt idx="1523">
                  <c:v>-20.277999999999999</c:v>
                </c:pt>
                <c:pt idx="1524">
                  <c:v>-20.268000000000001</c:v>
                </c:pt>
                <c:pt idx="1525">
                  <c:v>-20.257999999999999</c:v>
                </c:pt>
                <c:pt idx="1526">
                  <c:v>-20.249000000000002</c:v>
                </c:pt>
                <c:pt idx="1527">
                  <c:v>-20.239000000000001</c:v>
                </c:pt>
                <c:pt idx="1528">
                  <c:v>-20.228999999999999</c:v>
                </c:pt>
                <c:pt idx="1529">
                  <c:v>-20.22</c:v>
                </c:pt>
                <c:pt idx="1530">
                  <c:v>-20.21</c:v>
                </c:pt>
                <c:pt idx="1531">
                  <c:v>-20.2</c:v>
                </c:pt>
                <c:pt idx="1532">
                  <c:v>-20.191000000000003</c:v>
                </c:pt>
                <c:pt idx="1533">
                  <c:v>-20.180999999999997</c:v>
                </c:pt>
                <c:pt idx="1534">
                  <c:v>-20.170999999999999</c:v>
                </c:pt>
                <c:pt idx="1535">
                  <c:v>-20.161999999999999</c:v>
                </c:pt>
                <c:pt idx="1536">
                  <c:v>-20.152000000000001</c:v>
                </c:pt>
                <c:pt idx="1537">
                  <c:v>-20.141999999999999</c:v>
                </c:pt>
                <c:pt idx="1538">
                  <c:v>-20.132999999999999</c:v>
                </c:pt>
                <c:pt idx="1539">
                  <c:v>-20.122999999999998</c:v>
                </c:pt>
                <c:pt idx="1540">
                  <c:v>-20.113</c:v>
                </c:pt>
                <c:pt idx="1541">
                  <c:v>-20.103999999999999</c:v>
                </c:pt>
                <c:pt idx="1542">
                  <c:v>-20.094000000000001</c:v>
                </c:pt>
                <c:pt idx="1543">
                  <c:v>-20.084</c:v>
                </c:pt>
                <c:pt idx="1544">
                  <c:v>-20.074999999999999</c:v>
                </c:pt>
                <c:pt idx="1545">
                  <c:v>-20.064999999999998</c:v>
                </c:pt>
                <c:pt idx="1546">
                  <c:v>-20.055</c:v>
                </c:pt>
                <c:pt idx="1547">
                  <c:v>-20.045999999999999</c:v>
                </c:pt>
                <c:pt idx="1548">
                  <c:v>-20.036000000000001</c:v>
                </c:pt>
                <c:pt idx="1549">
                  <c:v>-20.026</c:v>
                </c:pt>
                <c:pt idx="1550">
                  <c:v>-20.016999999999999</c:v>
                </c:pt>
                <c:pt idx="1551">
                  <c:v>-20.006999999999998</c:v>
                </c:pt>
                <c:pt idx="1552">
                  <c:v>-19.997</c:v>
                </c:pt>
                <c:pt idx="1553">
                  <c:v>-19.988</c:v>
                </c:pt>
                <c:pt idx="1554">
                  <c:v>-19.978000000000002</c:v>
                </c:pt>
                <c:pt idx="1555">
                  <c:v>-19.968</c:v>
                </c:pt>
                <c:pt idx="1556">
                  <c:v>-19.959</c:v>
                </c:pt>
                <c:pt idx="1557">
                  <c:v>-19.948999999999998</c:v>
                </c:pt>
                <c:pt idx="1558">
                  <c:v>-19.939</c:v>
                </c:pt>
                <c:pt idx="1559">
                  <c:v>-19.93</c:v>
                </c:pt>
                <c:pt idx="1560">
                  <c:v>-19.920000000000002</c:v>
                </c:pt>
                <c:pt idx="1561">
                  <c:v>-19.91</c:v>
                </c:pt>
                <c:pt idx="1562">
                  <c:v>-19.901</c:v>
                </c:pt>
                <c:pt idx="1563">
                  <c:v>-19.890999999999998</c:v>
                </c:pt>
                <c:pt idx="1564">
                  <c:v>-19.881</c:v>
                </c:pt>
                <c:pt idx="1565">
                  <c:v>-19.872</c:v>
                </c:pt>
                <c:pt idx="1566">
                  <c:v>-19.862000000000002</c:v>
                </c:pt>
                <c:pt idx="1567">
                  <c:v>-19.852</c:v>
                </c:pt>
                <c:pt idx="1568">
                  <c:v>-19.843</c:v>
                </c:pt>
                <c:pt idx="1569">
                  <c:v>-19.832999999999998</c:v>
                </c:pt>
                <c:pt idx="1570">
                  <c:v>-19.823</c:v>
                </c:pt>
                <c:pt idx="1571">
                  <c:v>-19.814</c:v>
                </c:pt>
                <c:pt idx="1572">
                  <c:v>-19.804000000000002</c:v>
                </c:pt>
                <c:pt idx="1573">
                  <c:v>-19.794</c:v>
                </c:pt>
                <c:pt idx="1574">
                  <c:v>-19.785</c:v>
                </c:pt>
                <c:pt idx="1575">
                  <c:v>-19.774999999999999</c:v>
                </c:pt>
                <c:pt idx="1576">
                  <c:v>-19.765000000000001</c:v>
                </c:pt>
                <c:pt idx="1577">
                  <c:v>-19.756</c:v>
                </c:pt>
                <c:pt idx="1578">
                  <c:v>-19.746000000000002</c:v>
                </c:pt>
                <c:pt idx="1579">
                  <c:v>-19.736000000000001</c:v>
                </c:pt>
                <c:pt idx="1580">
                  <c:v>-19.727</c:v>
                </c:pt>
                <c:pt idx="1581">
                  <c:v>-19.716999999999999</c:v>
                </c:pt>
                <c:pt idx="1582">
                  <c:v>-19.707000000000001</c:v>
                </c:pt>
                <c:pt idx="1583">
                  <c:v>-19.698</c:v>
                </c:pt>
                <c:pt idx="1584">
                  <c:v>-19.688000000000002</c:v>
                </c:pt>
                <c:pt idx="1585">
                  <c:v>-19.678000000000001</c:v>
                </c:pt>
                <c:pt idx="1586">
                  <c:v>-19.669</c:v>
                </c:pt>
                <c:pt idx="1587">
                  <c:v>-19.658999999999999</c:v>
                </c:pt>
                <c:pt idx="1588">
                  <c:v>-19.649000000000001</c:v>
                </c:pt>
                <c:pt idx="1589">
                  <c:v>-19.64</c:v>
                </c:pt>
                <c:pt idx="1590">
                  <c:v>-19.630000000000003</c:v>
                </c:pt>
                <c:pt idx="1591">
                  <c:v>-19.619999999999997</c:v>
                </c:pt>
                <c:pt idx="1592">
                  <c:v>-19.611000000000001</c:v>
                </c:pt>
                <c:pt idx="1593">
                  <c:v>-19.600999999999999</c:v>
                </c:pt>
                <c:pt idx="1594">
                  <c:v>-19.591000000000001</c:v>
                </c:pt>
                <c:pt idx="1595">
                  <c:v>-19.582000000000001</c:v>
                </c:pt>
                <c:pt idx="1596">
                  <c:v>-19.571999999999999</c:v>
                </c:pt>
                <c:pt idx="1597">
                  <c:v>-19.561999999999998</c:v>
                </c:pt>
                <c:pt idx="1598">
                  <c:v>-19.553000000000001</c:v>
                </c:pt>
                <c:pt idx="1599">
                  <c:v>-19.542999999999999</c:v>
                </c:pt>
                <c:pt idx="1600">
                  <c:v>-19.533000000000001</c:v>
                </c:pt>
                <c:pt idx="1601">
                  <c:v>-19.524000000000001</c:v>
                </c:pt>
                <c:pt idx="1602">
                  <c:v>-19.513999999999999</c:v>
                </c:pt>
                <c:pt idx="1603">
                  <c:v>-19.503999999999998</c:v>
                </c:pt>
                <c:pt idx="1604">
                  <c:v>-19.494999999999997</c:v>
                </c:pt>
                <c:pt idx="1605">
                  <c:v>-19.484999999999999</c:v>
                </c:pt>
                <c:pt idx="1606">
                  <c:v>-19.475000000000001</c:v>
                </c:pt>
                <c:pt idx="1607">
                  <c:v>-19.466000000000001</c:v>
                </c:pt>
                <c:pt idx="1608">
                  <c:v>-19.456</c:v>
                </c:pt>
                <c:pt idx="1609">
                  <c:v>-19.445999999999998</c:v>
                </c:pt>
                <c:pt idx="1610">
                  <c:v>-19.436999999999998</c:v>
                </c:pt>
                <c:pt idx="1611">
                  <c:v>-19.427</c:v>
                </c:pt>
                <c:pt idx="1612">
                  <c:v>-19.417000000000002</c:v>
                </c:pt>
                <c:pt idx="1613">
                  <c:v>-19.408000000000001</c:v>
                </c:pt>
                <c:pt idx="1614">
                  <c:v>-19.398</c:v>
                </c:pt>
                <c:pt idx="1615">
                  <c:v>-19.387999999999998</c:v>
                </c:pt>
                <c:pt idx="1616">
                  <c:v>-19.378999999999998</c:v>
                </c:pt>
                <c:pt idx="1617">
                  <c:v>-19.369</c:v>
                </c:pt>
                <c:pt idx="1618">
                  <c:v>-19.359000000000002</c:v>
                </c:pt>
                <c:pt idx="1619">
                  <c:v>-19.350000000000001</c:v>
                </c:pt>
                <c:pt idx="1620">
                  <c:v>-19.34</c:v>
                </c:pt>
                <c:pt idx="1621">
                  <c:v>-19.329999999999998</c:v>
                </c:pt>
                <c:pt idx="1622">
                  <c:v>-19.320999999999998</c:v>
                </c:pt>
                <c:pt idx="1623">
                  <c:v>-19.311</c:v>
                </c:pt>
                <c:pt idx="1624">
                  <c:v>-19.301000000000002</c:v>
                </c:pt>
                <c:pt idx="1625">
                  <c:v>-19.292000000000002</c:v>
                </c:pt>
                <c:pt idx="1626">
                  <c:v>-19.282</c:v>
                </c:pt>
                <c:pt idx="1627">
                  <c:v>-19.271999999999998</c:v>
                </c:pt>
                <c:pt idx="1628">
                  <c:v>-19.262999999999998</c:v>
                </c:pt>
                <c:pt idx="1629">
                  <c:v>-19.253</c:v>
                </c:pt>
                <c:pt idx="1630">
                  <c:v>-19.243000000000002</c:v>
                </c:pt>
                <c:pt idx="1631">
                  <c:v>-19.234000000000002</c:v>
                </c:pt>
                <c:pt idx="1632">
                  <c:v>-19.224</c:v>
                </c:pt>
                <c:pt idx="1633">
                  <c:v>-19.213999999999999</c:v>
                </c:pt>
                <c:pt idx="1634">
                  <c:v>-19.204999999999998</c:v>
                </c:pt>
                <c:pt idx="1635">
                  <c:v>-19.195</c:v>
                </c:pt>
                <c:pt idx="1636">
                  <c:v>-19.185000000000002</c:v>
                </c:pt>
                <c:pt idx="1637">
                  <c:v>-19.176000000000002</c:v>
                </c:pt>
                <c:pt idx="1638">
                  <c:v>-19.166</c:v>
                </c:pt>
                <c:pt idx="1639">
                  <c:v>-19.155999999999999</c:v>
                </c:pt>
                <c:pt idx="1640">
                  <c:v>-19.146999999999998</c:v>
                </c:pt>
                <c:pt idx="1641">
                  <c:v>-19.137</c:v>
                </c:pt>
                <c:pt idx="1642">
                  <c:v>-19.127000000000002</c:v>
                </c:pt>
                <c:pt idx="1643">
                  <c:v>-19.118000000000002</c:v>
                </c:pt>
                <c:pt idx="1644">
                  <c:v>-19.108000000000001</c:v>
                </c:pt>
                <c:pt idx="1645">
                  <c:v>-19.097999999999999</c:v>
                </c:pt>
                <c:pt idx="1646">
                  <c:v>-19.088999999999999</c:v>
                </c:pt>
                <c:pt idx="1647">
                  <c:v>-19.079000000000001</c:v>
                </c:pt>
                <c:pt idx="1648">
                  <c:v>-19.069000000000003</c:v>
                </c:pt>
                <c:pt idx="1649">
                  <c:v>-19.060000000000002</c:v>
                </c:pt>
                <c:pt idx="1650">
                  <c:v>-19.05</c:v>
                </c:pt>
                <c:pt idx="1651">
                  <c:v>-19.04</c:v>
                </c:pt>
                <c:pt idx="1652">
                  <c:v>-19.030999999999999</c:v>
                </c:pt>
                <c:pt idx="1653">
                  <c:v>-19.021000000000001</c:v>
                </c:pt>
                <c:pt idx="1654">
                  <c:v>-19.010999999999999</c:v>
                </c:pt>
                <c:pt idx="1655">
                  <c:v>-19.002000000000002</c:v>
                </c:pt>
                <c:pt idx="1656">
                  <c:v>-18.992000000000001</c:v>
                </c:pt>
                <c:pt idx="1657">
                  <c:v>-18.981999999999999</c:v>
                </c:pt>
                <c:pt idx="1658">
                  <c:v>-18.972999999999999</c:v>
                </c:pt>
                <c:pt idx="1659">
                  <c:v>-18.963000000000001</c:v>
                </c:pt>
                <c:pt idx="1660">
                  <c:v>-18.952999999999999</c:v>
                </c:pt>
                <c:pt idx="1661">
                  <c:v>-18.943999999999999</c:v>
                </c:pt>
                <c:pt idx="1662">
                  <c:v>-18.934000000000001</c:v>
                </c:pt>
                <c:pt idx="1663">
                  <c:v>-18.923999999999999</c:v>
                </c:pt>
                <c:pt idx="1664">
                  <c:v>-18.914999999999999</c:v>
                </c:pt>
                <c:pt idx="1665">
                  <c:v>-18.905000000000001</c:v>
                </c:pt>
                <c:pt idx="1666">
                  <c:v>-18.895</c:v>
                </c:pt>
                <c:pt idx="1667">
                  <c:v>-18.885999999999999</c:v>
                </c:pt>
                <c:pt idx="1668">
                  <c:v>-18.876000000000001</c:v>
                </c:pt>
                <c:pt idx="1669">
                  <c:v>-18.866</c:v>
                </c:pt>
                <c:pt idx="1670">
                  <c:v>-18.856999999999999</c:v>
                </c:pt>
                <c:pt idx="1671">
                  <c:v>-18.847000000000001</c:v>
                </c:pt>
                <c:pt idx="1672">
                  <c:v>-18.837</c:v>
                </c:pt>
                <c:pt idx="1673">
                  <c:v>-18.827999999999999</c:v>
                </c:pt>
                <c:pt idx="1674">
                  <c:v>-18.818000000000001</c:v>
                </c:pt>
                <c:pt idx="1675">
                  <c:v>-18.808</c:v>
                </c:pt>
                <c:pt idx="1676">
                  <c:v>-18.798999999999999</c:v>
                </c:pt>
                <c:pt idx="1677">
                  <c:v>-18.789000000000001</c:v>
                </c:pt>
                <c:pt idx="1678">
                  <c:v>-18.779</c:v>
                </c:pt>
                <c:pt idx="1679">
                  <c:v>-18.77</c:v>
                </c:pt>
                <c:pt idx="1680">
                  <c:v>-18.760000000000002</c:v>
                </c:pt>
                <c:pt idx="1681">
                  <c:v>-18.75</c:v>
                </c:pt>
                <c:pt idx="1682">
                  <c:v>-18.741</c:v>
                </c:pt>
                <c:pt idx="1683">
                  <c:v>-18.731000000000002</c:v>
                </c:pt>
                <c:pt idx="1684">
                  <c:v>-18.721</c:v>
                </c:pt>
                <c:pt idx="1685">
                  <c:v>-18.712</c:v>
                </c:pt>
                <c:pt idx="1686">
                  <c:v>-18.702000000000002</c:v>
                </c:pt>
                <c:pt idx="1687">
                  <c:v>-18.692</c:v>
                </c:pt>
                <c:pt idx="1688">
                  <c:v>-18.683</c:v>
                </c:pt>
                <c:pt idx="1689">
                  <c:v>-18.672999999999998</c:v>
                </c:pt>
                <c:pt idx="1690">
                  <c:v>-18.663</c:v>
                </c:pt>
                <c:pt idx="1691">
                  <c:v>-18.654</c:v>
                </c:pt>
                <c:pt idx="1692">
                  <c:v>-18.643999999999998</c:v>
                </c:pt>
                <c:pt idx="1693">
                  <c:v>-18.634</c:v>
                </c:pt>
                <c:pt idx="1694">
                  <c:v>-18.625</c:v>
                </c:pt>
                <c:pt idx="1695">
                  <c:v>-18.614999999999998</c:v>
                </c:pt>
                <c:pt idx="1696">
                  <c:v>-18.605</c:v>
                </c:pt>
                <c:pt idx="1697">
                  <c:v>-18.596</c:v>
                </c:pt>
                <c:pt idx="1698">
                  <c:v>-18.585999999999999</c:v>
                </c:pt>
                <c:pt idx="1699">
                  <c:v>-18.576000000000001</c:v>
                </c:pt>
                <c:pt idx="1700">
                  <c:v>-18.567</c:v>
                </c:pt>
                <c:pt idx="1701">
                  <c:v>-18.556999999999999</c:v>
                </c:pt>
                <c:pt idx="1702">
                  <c:v>-18.547000000000001</c:v>
                </c:pt>
                <c:pt idx="1703">
                  <c:v>-18.538</c:v>
                </c:pt>
                <c:pt idx="1704">
                  <c:v>-18.527999999999999</c:v>
                </c:pt>
                <c:pt idx="1705">
                  <c:v>-18.518000000000001</c:v>
                </c:pt>
                <c:pt idx="1706">
                  <c:v>-18.509</c:v>
                </c:pt>
                <c:pt idx="1707">
                  <c:v>-18.498999999999999</c:v>
                </c:pt>
                <c:pt idx="1708">
                  <c:v>-18.489000000000001</c:v>
                </c:pt>
                <c:pt idx="1709">
                  <c:v>-18.48</c:v>
                </c:pt>
                <c:pt idx="1710">
                  <c:v>-18.47</c:v>
                </c:pt>
                <c:pt idx="1711">
                  <c:v>-18.46</c:v>
                </c:pt>
                <c:pt idx="1712">
                  <c:v>-18.451000000000001</c:v>
                </c:pt>
                <c:pt idx="1713">
                  <c:v>-18.440999999999999</c:v>
                </c:pt>
                <c:pt idx="1714">
                  <c:v>-18.431000000000001</c:v>
                </c:pt>
                <c:pt idx="1715">
                  <c:v>-18.422000000000001</c:v>
                </c:pt>
                <c:pt idx="1716">
                  <c:v>-18.411999999999999</c:v>
                </c:pt>
                <c:pt idx="1717">
                  <c:v>-18.402000000000001</c:v>
                </c:pt>
                <c:pt idx="1718">
                  <c:v>-18.393000000000001</c:v>
                </c:pt>
                <c:pt idx="1719">
                  <c:v>-18.382999999999999</c:v>
                </c:pt>
                <c:pt idx="1720">
                  <c:v>-18.373000000000001</c:v>
                </c:pt>
                <c:pt idx="1721">
                  <c:v>-18.364000000000001</c:v>
                </c:pt>
                <c:pt idx="1722">
                  <c:v>-18.353999999999999</c:v>
                </c:pt>
                <c:pt idx="1723">
                  <c:v>-18.344000000000001</c:v>
                </c:pt>
                <c:pt idx="1724">
                  <c:v>-18.335000000000001</c:v>
                </c:pt>
                <c:pt idx="1725">
                  <c:v>-18.324999999999999</c:v>
                </c:pt>
                <c:pt idx="1726">
                  <c:v>-18.315000000000001</c:v>
                </c:pt>
                <c:pt idx="1727">
                  <c:v>-18.306000000000001</c:v>
                </c:pt>
                <c:pt idx="1728">
                  <c:v>-18.295999999999999</c:v>
                </c:pt>
                <c:pt idx="1729">
                  <c:v>-18.286000000000001</c:v>
                </c:pt>
                <c:pt idx="1730">
                  <c:v>-18.277000000000001</c:v>
                </c:pt>
                <c:pt idx="1731">
                  <c:v>-18.266999999999999</c:v>
                </c:pt>
                <c:pt idx="1732">
                  <c:v>-18.257000000000001</c:v>
                </c:pt>
                <c:pt idx="1733">
                  <c:v>-18.248000000000001</c:v>
                </c:pt>
                <c:pt idx="1734">
                  <c:v>-18.238</c:v>
                </c:pt>
                <c:pt idx="1735">
                  <c:v>-18.228000000000002</c:v>
                </c:pt>
                <c:pt idx="1736">
                  <c:v>-18.219000000000001</c:v>
                </c:pt>
                <c:pt idx="1737">
                  <c:v>-18.209</c:v>
                </c:pt>
                <c:pt idx="1738">
                  <c:v>-18.199000000000002</c:v>
                </c:pt>
                <c:pt idx="1739">
                  <c:v>-18.190000000000001</c:v>
                </c:pt>
                <c:pt idx="1740">
                  <c:v>-18.18</c:v>
                </c:pt>
                <c:pt idx="1741">
                  <c:v>-18.170000000000002</c:v>
                </c:pt>
                <c:pt idx="1742">
                  <c:v>-18.161000000000001</c:v>
                </c:pt>
                <c:pt idx="1743">
                  <c:v>-18.151</c:v>
                </c:pt>
                <c:pt idx="1744">
                  <c:v>-18.140999999999998</c:v>
                </c:pt>
                <c:pt idx="1745">
                  <c:v>-18.132000000000001</c:v>
                </c:pt>
                <c:pt idx="1746">
                  <c:v>-18.122</c:v>
                </c:pt>
                <c:pt idx="1747">
                  <c:v>-18.111999999999998</c:v>
                </c:pt>
                <c:pt idx="1748">
                  <c:v>-18.103000000000002</c:v>
                </c:pt>
                <c:pt idx="1749">
                  <c:v>-18.093</c:v>
                </c:pt>
                <c:pt idx="1750">
                  <c:v>-18.082999999999998</c:v>
                </c:pt>
                <c:pt idx="1751">
                  <c:v>-18.074000000000002</c:v>
                </c:pt>
                <c:pt idx="1752">
                  <c:v>-18.064</c:v>
                </c:pt>
                <c:pt idx="1753">
                  <c:v>-18.053999999999998</c:v>
                </c:pt>
                <c:pt idx="1754">
                  <c:v>-18.045000000000002</c:v>
                </c:pt>
                <c:pt idx="1755">
                  <c:v>-18.035</c:v>
                </c:pt>
                <c:pt idx="1756">
                  <c:v>-18.024999999999999</c:v>
                </c:pt>
                <c:pt idx="1757">
                  <c:v>-18.015999999999998</c:v>
                </c:pt>
                <c:pt idx="1758">
                  <c:v>-18.006</c:v>
                </c:pt>
                <c:pt idx="1759">
                  <c:v>-17.995999999999999</c:v>
                </c:pt>
                <c:pt idx="1760">
                  <c:v>-17.986999999999998</c:v>
                </c:pt>
                <c:pt idx="1761">
                  <c:v>-17.977</c:v>
                </c:pt>
                <c:pt idx="1762">
                  <c:v>-17.966999999999999</c:v>
                </c:pt>
                <c:pt idx="1763">
                  <c:v>-17.957999999999998</c:v>
                </c:pt>
                <c:pt idx="1764">
                  <c:v>-17.948</c:v>
                </c:pt>
                <c:pt idx="1765">
                  <c:v>-17.937999999999999</c:v>
                </c:pt>
                <c:pt idx="1766">
                  <c:v>-17.928999999999998</c:v>
                </c:pt>
                <c:pt idx="1767">
                  <c:v>-17.919</c:v>
                </c:pt>
                <c:pt idx="1768">
                  <c:v>-17.908999999999999</c:v>
                </c:pt>
                <c:pt idx="1769">
                  <c:v>-17.899999999999999</c:v>
                </c:pt>
                <c:pt idx="1770">
                  <c:v>-17.89</c:v>
                </c:pt>
                <c:pt idx="1771">
                  <c:v>-17.88</c:v>
                </c:pt>
                <c:pt idx="1772">
                  <c:v>-17.870999999999999</c:v>
                </c:pt>
                <c:pt idx="1773">
                  <c:v>-17.861000000000001</c:v>
                </c:pt>
                <c:pt idx="1774">
                  <c:v>-17.850999999999999</c:v>
                </c:pt>
                <c:pt idx="1775">
                  <c:v>-17.841999999999999</c:v>
                </c:pt>
                <c:pt idx="1776">
                  <c:v>-17.832000000000001</c:v>
                </c:pt>
                <c:pt idx="1777">
                  <c:v>-17.821999999999999</c:v>
                </c:pt>
                <c:pt idx="1778">
                  <c:v>-17.812999999999999</c:v>
                </c:pt>
                <c:pt idx="1779">
                  <c:v>-17.803000000000001</c:v>
                </c:pt>
                <c:pt idx="1780">
                  <c:v>-17.792999999999999</c:v>
                </c:pt>
                <c:pt idx="1781">
                  <c:v>-17.783999999999999</c:v>
                </c:pt>
                <c:pt idx="1782">
                  <c:v>-17.774000000000001</c:v>
                </c:pt>
                <c:pt idx="1783">
                  <c:v>-17.763999999999999</c:v>
                </c:pt>
                <c:pt idx="1784">
                  <c:v>-17.754999999999999</c:v>
                </c:pt>
                <c:pt idx="1785">
                  <c:v>-17.745000000000001</c:v>
                </c:pt>
                <c:pt idx="1786">
                  <c:v>-17.734999999999999</c:v>
                </c:pt>
                <c:pt idx="1787">
                  <c:v>-17.725999999999999</c:v>
                </c:pt>
                <c:pt idx="1788">
                  <c:v>-17.716000000000001</c:v>
                </c:pt>
                <c:pt idx="1789">
                  <c:v>-17.706</c:v>
                </c:pt>
                <c:pt idx="1790">
                  <c:v>-17.696999999999999</c:v>
                </c:pt>
                <c:pt idx="1791">
                  <c:v>-17.687000000000001</c:v>
                </c:pt>
                <c:pt idx="1792">
                  <c:v>-17.677</c:v>
                </c:pt>
                <c:pt idx="1793">
                  <c:v>-17.667999999999999</c:v>
                </c:pt>
                <c:pt idx="1794">
                  <c:v>-17.658000000000001</c:v>
                </c:pt>
                <c:pt idx="1795">
                  <c:v>-17.648</c:v>
                </c:pt>
                <c:pt idx="1796">
                  <c:v>-17.638999999999999</c:v>
                </c:pt>
                <c:pt idx="1797">
                  <c:v>-17.629000000000001</c:v>
                </c:pt>
                <c:pt idx="1798">
                  <c:v>-17.619</c:v>
                </c:pt>
                <c:pt idx="1799">
                  <c:v>-17.61</c:v>
                </c:pt>
                <c:pt idx="1800">
                  <c:v>-17.600000000000001</c:v>
                </c:pt>
                <c:pt idx="1801">
                  <c:v>-17.59</c:v>
                </c:pt>
                <c:pt idx="1802">
                  <c:v>-17.581</c:v>
                </c:pt>
                <c:pt idx="1803">
                  <c:v>-17.571000000000002</c:v>
                </c:pt>
                <c:pt idx="1804">
                  <c:v>-17.561</c:v>
                </c:pt>
                <c:pt idx="1805">
                  <c:v>-17.552</c:v>
                </c:pt>
                <c:pt idx="1806">
                  <c:v>-17.542000000000002</c:v>
                </c:pt>
                <c:pt idx="1807">
                  <c:v>-17.532</c:v>
                </c:pt>
                <c:pt idx="1808">
                  <c:v>-17.523</c:v>
                </c:pt>
                <c:pt idx="1809">
                  <c:v>-17.513000000000002</c:v>
                </c:pt>
                <c:pt idx="1810">
                  <c:v>-17.503</c:v>
                </c:pt>
                <c:pt idx="1811">
                  <c:v>-17.494</c:v>
                </c:pt>
                <c:pt idx="1812">
                  <c:v>-17.484000000000002</c:v>
                </c:pt>
                <c:pt idx="1813">
                  <c:v>-17.474</c:v>
                </c:pt>
                <c:pt idx="1814">
                  <c:v>-17.465</c:v>
                </c:pt>
                <c:pt idx="1815">
                  <c:v>-17.454999999999998</c:v>
                </c:pt>
                <c:pt idx="1816">
                  <c:v>-17.445</c:v>
                </c:pt>
                <c:pt idx="1817">
                  <c:v>-17.436</c:v>
                </c:pt>
                <c:pt idx="1818">
                  <c:v>-17.425999999999998</c:v>
                </c:pt>
                <c:pt idx="1819">
                  <c:v>-17.416</c:v>
                </c:pt>
                <c:pt idx="1820">
                  <c:v>-17.407</c:v>
                </c:pt>
                <c:pt idx="1821">
                  <c:v>-17.396999999999998</c:v>
                </c:pt>
                <c:pt idx="1822">
                  <c:v>-17.387</c:v>
                </c:pt>
                <c:pt idx="1823">
                  <c:v>-17.378</c:v>
                </c:pt>
                <c:pt idx="1824">
                  <c:v>-17.367999999999999</c:v>
                </c:pt>
                <c:pt idx="1825">
                  <c:v>-17.358000000000001</c:v>
                </c:pt>
                <c:pt idx="1826">
                  <c:v>-17.349</c:v>
                </c:pt>
                <c:pt idx="1827">
                  <c:v>-17.338999999999999</c:v>
                </c:pt>
                <c:pt idx="1828">
                  <c:v>-17.329000000000001</c:v>
                </c:pt>
                <c:pt idx="1829">
                  <c:v>-17.32</c:v>
                </c:pt>
                <c:pt idx="1830">
                  <c:v>-17.309999999999999</c:v>
                </c:pt>
                <c:pt idx="1831">
                  <c:v>-17.3</c:v>
                </c:pt>
                <c:pt idx="1832">
                  <c:v>-17.291</c:v>
                </c:pt>
                <c:pt idx="1833">
                  <c:v>-17.280999999999999</c:v>
                </c:pt>
                <c:pt idx="1834">
                  <c:v>-17.271000000000001</c:v>
                </c:pt>
                <c:pt idx="1835">
                  <c:v>-17.262</c:v>
                </c:pt>
                <c:pt idx="1836">
                  <c:v>-17.251999999999999</c:v>
                </c:pt>
                <c:pt idx="1837">
                  <c:v>-17.242000000000001</c:v>
                </c:pt>
                <c:pt idx="1838">
                  <c:v>-17.233000000000001</c:v>
                </c:pt>
                <c:pt idx="1839">
                  <c:v>-17.222999999999999</c:v>
                </c:pt>
                <c:pt idx="1840">
                  <c:v>-17.213000000000001</c:v>
                </c:pt>
                <c:pt idx="1841">
                  <c:v>-17.204000000000001</c:v>
                </c:pt>
                <c:pt idx="1842">
                  <c:v>-17.193999999999999</c:v>
                </c:pt>
                <c:pt idx="1843">
                  <c:v>-17.184000000000001</c:v>
                </c:pt>
                <c:pt idx="1844">
                  <c:v>-17.175000000000001</c:v>
                </c:pt>
                <c:pt idx="1845">
                  <c:v>-17.164999999999999</c:v>
                </c:pt>
                <c:pt idx="1846">
                  <c:v>-17.155000000000001</c:v>
                </c:pt>
                <c:pt idx="1847">
                  <c:v>-17.146000000000001</c:v>
                </c:pt>
                <c:pt idx="1848">
                  <c:v>-17.135999999999999</c:v>
                </c:pt>
                <c:pt idx="1849">
                  <c:v>-17.126000000000001</c:v>
                </c:pt>
                <c:pt idx="1850">
                  <c:v>-17.117000000000001</c:v>
                </c:pt>
                <c:pt idx="1851">
                  <c:v>-17.106999999999999</c:v>
                </c:pt>
                <c:pt idx="1852">
                  <c:v>-17.097000000000001</c:v>
                </c:pt>
                <c:pt idx="1853">
                  <c:v>-17.088000000000001</c:v>
                </c:pt>
                <c:pt idx="1854">
                  <c:v>-17.077999999999999</c:v>
                </c:pt>
                <c:pt idx="1855">
                  <c:v>-17.068000000000001</c:v>
                </c:pt>
                <c:pt idx="1856">
                  <c:v>-17.059000000000001</c:v>
                </c:pt>
                <c:pt idx="1857">
                  <c:v>-17.048999999999999</c:v>
                </c:pt>
                <c:pt idx="1858">
                  <c:v>-17.039000000000001</c:v>
                </c:pt>
                <c:pt idx="1859">
                  <c:v>-17.03</c:v>
                </c:pt>
                <c:pt idx="1860">
                  <c:v>-17.02</c:v>
                </c:pt>
                <c:pt idx="1861">
                  <c:v>-17.010000000000002</c:v>
                </c:pt>
                <c:pt idx="1862">
                  <c:v>-17.001000000000001</c:v>
                </c:pt>
                <c:pt idx="1863">
                  <c:v>-16.991</c:v>
                </c:pt>
                <c:pt idx="1864">
                  <c:v>-16.981000000000002</c:v>
                </c:pt>
                <c:pt idx="1865">
                  <c:v>-16.972000000000001</c:v>
                </c:pt>
                <c:pt idx="1866">
                  <c:v>-16.962</c:v>
                </c:pt>
                <c:pt idx="1867">
                  <c:v>-16.952000000000002</c:v>
                </c:pt>
                <c:pt idx="1868">
                  <c:v>-16.943000000000001</c:v>
                </c:pt>
                <c:pt idx="1869">
                  <c:v>-16.933</c:v>
                </c:pt>
                <c:pt idx="1870">
                  <c:v>-16.922999999999998</c:v>
                </c:pt>
                <c:pt idx="1871">
                  <c:v>-16.914000000000001</c:v>
                </c:pt>
                <c:pt idx="1872">
                  <c:v>-16.904</c:v>
                </c:pt>
                <c:pt idx="1873">
                  <c:v>-16.893999999999998</c:v>
                </c:pt>
                <c:pt idx="1874">
                  <c:v>-16.885000000000002</c:v>
                </c:pt>
                <c:pt idx="1875">
                  <c:v>-16.875</c:v>
                </c:pt>
                <c:pt idx="1876">
                  <c:v>-16.864999999999998</c:v>
                </c:pt>
                <c:pt idx="1877">
                  <c:v>-16.856000000000002</c:v>
                </c:pt>
                <c:pt idx="1878">
                  <c:v>-16.846</c:v>
                </c:pt>
                <c:pt idx="1879">
                  <c:v>-16.835999999999999</c:v>
                </c:pt>
                <c:pt idx="1880">
                  <c:v>-16.827000000000002</c:v>
                </c:pt>
                <c:pt idx="1881">
                  <c:v>-16.817</c:v>
                </c:pt>
                <c:pt idx="1882">
                  <c:v>-16.806999999999999</c:v>
                </c:pt>
                <c:pt idx="1883">
                  <c:v>-16.797999999999998</c:v>
                </c:pt>
                <c:pt idx="1884">
                  <c:v>-16.788</c:v>
                </c:pt>
                <c:pt idx="1885">
                  <c:v>-16.777999999999999</c:v>
                </c:pt>
                <c:pt idx="1886">
                  <c:v>-16.768999999999998</c:v>
                </c:pt>
                <c:pt idx="1887">
                  <c:v>-16.759</c:v>
                </c:pt>
                <c:pt idx="1888">
                  <c:v>-16.748999999999999</c:v>
                </c:pt>
                <c:pt idx="1889">
                  <c:v>-16.739999999999998</c:v>
                </c:pt>
                <c:pt idx="1890">
                  <c:v>-16.73</c:v>
                </c:pt>
                <c:pt idx="1891">
                  <c:v>-16.72</c:v>
                </c:pt>
                <c:pt idx="1892">
                  <c:v>-16.710999999999999</c:v>
                </c:pt>
                <c:pt idx="1893">
                  <c:v>-16.701000000000001</c:v>
                </c:pt>
                <c:pt idx="1894">
                  <c:v>-16.690999999999999</c:v>
                </c:pt>
                <c:pt idx="1895">
                  <c:v>-16.681999999999999</c:v>
                </c:pt>
                <c:pt idx="1896">
                  <c:v>-16.672000000000001</c:v>
                </c:pt>
                <c:pt idx="1897">
                  <c:v>-16.661999999999999</c:v>
                </c:pt>
                <c:pt idx="1898">
                  <c:v>-16.652999999999999</c:v>
                </c:pt>
                <c:pt idx="1899">
                  <c:v>-16.643000000000001</c:v>
                </c:pt>
                <c:pt idx="1900">
                  <c:v>-16.632999999999999</c:v>
                </c:pt>
                <c:pt idx="1901">
                  <c:v>-16.623999999999999</c:v>
                </c:pt>
                <c:pt idx="1902">
                  <c:v>-16.614000000000001</c:v>
                </c:pt>
                <c:pt idx="1903">
                  <c:v>-16.603999999999999</c:v>
                </c:pt>
                <c:pt idx="1904">
                  <c:v>-16.594999999999999</c:v>
                </c:pt>
                <c:pt idx="1905">
                  <c:v>-16.585000000000001</c:v>
                </c:pt>
                <c:pt idx="1906">
                  <c:v>-16.574999999999999</c:v>
                </c:pt>
                <c:pt idx="1907">
                  <c:v>-16.565999999999999</c:v>
                </c:pt>
                <c:pt idx="1908">
                  <c:v>-16.556000000000001</c:v>
                </c:pt>
                <c:pt idx="1909">
                  <c:v>-16.545999999999999</c:v>
                </c:pt>
                <c:pt idx="1910">
                  <c:v>-16.536999999999999</c:v>
                </c:pt>
                <c:pt idx="1911">
                  <c:v>-16.527000000000001</c:v>
                </c:pt>
                <c:pt idx="1912">
                  <c:v>-16.516999999999999</c:v>
                </c:pt>
                <c:pt idx="1913">
                  <c:v>-16.507999999999999</c:v>
                </c:pt>
                <c:pt idx="1914">
                  <c:v>-16.498000000000001</c:v>
                </c:pt>
                <c:pt idx="1915">
                  <c:v>-16.488</c:v>
                </c:pt>
                <c:pt idx="1916">
                  <c:v>-16.478999999999999</c:v>
                </c:pt>
                <c:pt idx="1917">
                  <c:v>-16.469000000000001</c:v>
                </c:pt>
                <c:pt idx="1918">
                  <c:v>-16.459</c:v>
                </c:pt>
                <c:pt idx="1919">
                  <c:v>-16.45</c:v>
                </c:pt>
                <c:pt idx="1920">
                  <c:v>-16.440000000000001</c:v>
                </c:pt>
                <c:pt idx="1921">
                  <c:v>-16.43</c:v>
                </c:pt>
                <c:pt idx="1922">
                  <c:v>-16.420999999999999</c:v>
                </c:pt>
                <c:pt idx="1923">
                  <c:v>-16.411000000000001</c:v>
                </c:pt>
                <c:pt idx="1924">
                  <c:v>-16.401</c:v>
                </c:pt>
                <c:pt idx="1925">
                  <c:v>-16.391999999999999</c:v>
                </c:pt>
                <c:pt idx="1926">
                  <c:v>-16.382000000000001</c:v>
                </c:pt>
                <c:pt idx="1927">
                  <c:v>-16.372</c:v>
                </c:pt>
                <c:pt idx="1928">
                  <c:v>-16.363</c:v>
                </c:pt>
                <c:pt idx="1929">
                  <c:v>-16.353000000000002</c:v>
                </c:pt>
                <c:pt idx="1930">
                  <c:v>-16.343</c:v>
                </c:pt>
                <c:pt idx="1931">
                  <c:v>-16.334</c:v>
                </c:pt>
                <c:pt idx="1932">
                  <c:v>-16.324000000000002</c:v>
                </c:pt>
                <c:pt idx="1933">
                  <c:v>-16.314</c:v>
                </c:pt>
                <c:pt idx="1934">
                  <c:v>-16.305</c:v>
                </c:pt>
                <c:pt idx="1935">
                  <c:v>-16.295000000000002</c:v>
                </c:pt>
                <c:pt idx="1936">
                  <c:v>-16.285</c:v>
                </c:pt>
                <c:pt idx="1937">
                  <c:v>-16.276</c:v>
                </c:pt>
                <c:pt idx="1938">
                  <c:v>-16.265999999999998</c:v>
                </c:pt>
                <c:pt idx="1939">
                  <c:v>-16.256</c:v>
                </c:pt>
                <c:pt idx="1940">
                  <c:v>-16.247</c:v>
                </c:pt>
                <c:pt idx="1941">
                  <c:v>-16.236999999999998</c:v>
                </c:pt>
                <c:pt idx="1942">
                  <c:v>-16.227</c:v>
                </c:pt>
                <c:pt idx="1943">
                  <c:v>-16.218</c:v>
                </c:pt>
                <c:pt idx="1944">
                  <c:v>-16.207999999999998</c:v>
                </c:pt>
                <c:pt idx="1945">
                  <c:v>-16.198</c:v>
                </c:pt>
                <c:pt idx="1946">
                  <c:v>-16.189</c:v>
                </c:pt>
                <c:pt idx="1947">
                  <c:v>-16.178999999999998</c:v>
                </c:pt>
                <c:pt idx="1948">
                  <c:v>-16.169</c:v>
                </c:pt>
                <c:pt idx="1949">
                  <c:v>-16.16</c:v>
                </c:pt>
                <c:pt idx="1950">
                  <c:v>-16.149999999999999</c:v>
                </c:pt>
                <c:pt idx="1951">
                  <c:v>-16.14</c:v>
                </c:pt>
                <c:pt idx="1952">
                  <c:v>-16.131</c:v>
                </c:pt>
                <c:pt idx="1953">
                  <c:v>-16.120999999999999</c:v>
                </c:pt>
                <c:pt idx="1954">
                  <c:v>-16.111000000000001</c:v>
                </c:pt>
                <c:pt idx="1955">
                  <c:v>-16.102</c:v>
                </c:pt>
                <c:pt idx="1956">
                  <c:v>-16.091999999999999</c:v>
                </c:pt>
                <c:pt idx="1957">
                  <c:v>-16.082000000000001</c:v>
                </c:pt>
                <c:pt idx="1958">
                  <c:v>-16.073</c:v>
                </c:pt>
                <c:pt idx="1959">
                  <c:v>-16.062999999999999</c:v>
                </c:pt>
                <c:pt idx="1960">
                  <c:v>-16.053000000000001</c:v>
                </c:pt>
                <c:pt idx="1961">
                  <c:v>-16.044</c:v>
                </c:pt>
                <c:pt idx="1962">
                  <c:v>-16.033999999999999</c:v>
                </c:pt>
                <c:pt idx="1963">
                  <c:v>-16.024000000000001</c:v>
                </c:pt>
                <c:pt idx="1964">
                  <c:v>-16.015000000000001</c:v>
                </c:pt>
                <c:pt idx="1965">
                  <c:v>-16.004999999999999</c:v>
                </c:pt>
                <c:pt idx="1966">
                  <c:v>-15.995000000000001</c:v>
                </c:pt>
                <c:pt idx="1967">
                  <c:v>-15.986000000000001</c:v>
                </c:pt>
                <c:pt idx="1968">
                  <c:v>-15.975999999999999</c:v>
                </c:pt>
                <c:pt idx="1969">
                  <c:v>-15.966000000000001</c:v>
                </c:pt>
                <c:pt idx="1970">
                  <c:v>-15.957000000000001</c:v>
                </c:pt>
                <c:pt idx="1971">
                  <c:v>-15.946999999999999</c:v>
                </c:pt>
                <c:pt idx="1972">
                  <c:v>-15.937000000000001</c:v>
                </c:pt>
                <c:pt idx="1973">
                  <c:v>-15.928000000000001</c:v>
                </c:pt>
                <c:pt idx="1974">
                  <c:v>-15.917999999999999</c:v>
                </c:pt>
                <c:pt idx="1975">
                  <c:v>-15.908000000000001</c:v>
                </c:pt>
                <c:pt idx="1976">
                  <c:v>-15.899000000000001</c:v>
                </c:pt>
                <c:pt idx="1977">
                  <c:v>-15.888999999999999</c:v>
                </c:pt>
                <c:pt idx="1978">
                  <c:v>-15.879000000000001</c:v>
                </c:pt>
                <c:pt idx="1979">
                  <c:v>-15.870000000000001</c:v>
                </c:pt>
                <c:pt idx="1980">
                  <c:v>-15.86</c:v>
                </c:pt>
                <c:pt idx="1981">
                  <c:v>-15.850000000000001</c:v>
                </c:pt>
                <c:pt idx="1982">
                  <c:v>-15.841000000000001</c:v>
                </c:pt>
                <c:pt idx="1983">
                  <c:v>-15.831</c:v>
                </c:pt>
                <c:pt idx="1984">
                  <c:v>-15.821000000000002</c:v>
                </c:pt>
                <c:pt idx="1985">
                  <c:v>-15.812000000000001</c:v>
                </c:pt>
                <c:pt idx="1986">
                  <c:v>-15.802</c:v>
                </c:pt>
                <c:pt idx="1987">
                  <c:v>-15.792000000000002</c:v>
                </c:pt>
                <c:pt idx="1988">
                  <c:v>-15.783000000000001</c:v>
                </c:pt>
                <c:pt idx="1989">
                  <c:v>-15.773</c:v>
                </c:pt>
                <c:pt idx="1990">
                  <c:v>-15.763000000000002</c:v>
                </c:pt>
                <c:pt idx="1991">
                  <c:v>-15.754000000000001</c:v>
                </c:pt>
                <c:pt idx="1992">
                  <c:v>-15.744</c:v>
                </c:pt>
                <c:pt idx="1993">
                  <c:v>-15.734000000000002</c:v>
                </c:pt>
                <c:pt idx="1994">
                  <c:v>-15.725000000000001</c:v>
                </c:pt>
                <c:pt idx="1995">
                  <c:v>-15.715</c:v>
                </c:pt>
                <c:pt idx="1996">
                  <c:v>-15.704999999999998</c:v>
                </c:pt>
                <c:pt idx="1997">
                  <c:v>-15.696000000000002</c:v>
                </c:pt>
                <c:pt idx="1998">
                  <c:v>-15.686</c:v>
                </c:pt>
                <c:pt idx="1999">
                  <c:v>-15.675999999999998</c:v>
                </c:pt>
                <c:pt idx="2000">
                  <c:v>-15.667000000000002</c:v>
                </c:pt>
                <c:pt idx="2001">
                  <c:v>-15.657</c:v>
                </c:pt>
                <c:pt idx="2002">
                  <c:v>-15.646999999999998</c:v>
                </c:pt>
                <c:pt idx="2003">
                  <c:v>-15.638000000000002</c:v>
                </c:pt>
                <c:pt idx="2004">
                  <c:v>-15.628</c:v>
                </c:pt>
                <c:pt idx="2005">
                  <c:v>-15.617999999999999</c:v>
                </c:pt>
                <c:pt idx="2006">
                  <c:v>-15.609000000000002</c:v>
                </c:pt>
                <c:pt idx="2007">
                  <c:v>-15.599</c:v>
                </c:pt>
                <c:pt idx="2008">
                  <c:v>-15.588999999999999</c:v>
                </c:pt>
                <c:pt idx="2009">
                  <c:v>-15.579999999999998</c:v>
                </c:pt>
                <c:pt idx="2010">
                  <c:v>-15.57</c:v>
                </c:pt>
                <c:pt idx="2011">
                  <c:v>-15.559999999999999</c:v>
                </c:pt>
                <c:pt idx="2012">
                  <c:v>-15.550999999999998</c:v>
                </c:pt>
                <c:pt idx="2013">
                  <c:v>-15.541</c:v>
                </c:pt>
                <c:pt idx="2014">
                  <c:v>-15.530999999999999</c:v>
                </c:pt>
                <c:pt idx="2015">
                  <c:v>-15.521999999999998</c:v>
                </c:pt>
                <c:pt idx="2016">
                  <c:v>-15.512</c:v>
                </c:pt>
                <c:pt idx="2017">
                  <c:v>-15.501999999999999</c:v>
                </c:pt>
                <c:pt idx="2018">
                  <c:v>-15.492999999999999</c:v>
                </c:pt>
                <c:pt idx="2019">
                  <c:v>-15.483000000000001</c:v>
                </c:pt>
                <c:pt idx="2020">
                  <c:v>-15.472999999999999</c:v>
                </c:pt>
                <c:pt idx="2021">
                  <c:v>-15.463999999999999</c:v>
                </c:pt>
                <c:pt idx="2022">
                  <c:v>-15.454000000000001</c:v>
                </c:pt>
                <c:pt idx="2023">
                  <c:v>-15.443999999999999</c:v>
                </c:pt>
                <c:pt idx="2024">
                  <c:v>-15.434999999999999</c:v>
                </c:pt>
                <c:pt idx="2025">
                  <c:v>-15.425000000000001</c:v>
                </c:pt>
                <c:pt idx="2026">
                  <c:v>-15.414999999999999</c:v>
                </c:pt>
                <c:pt idx="2027">
                  <c:v>-15.405999999999999</c:v>
                </c:pt>
                <c:pt idx="2028">
                  <c:v>-15.396000000000001</c:v>
                </c:pt>
                <c:pt idx="2029">
                  <c:v>-15.385999999999999</c:v>
                </c:pt>
                <c:pt idx="2030">
                  <c:v>-15.376999999999999</c:v>
                </c:pt>
                <c:pt idx="2031">
                  <c:v>-15.367000000000001</c:v>
                </c:pt>
                <c:pt idx="2032">
                  <c:v>-15.356999999999999</c:v>
                </c:pt>
                <c:pt idx="2033">
                  <c:v>-15.347999999999999</c:v>
                </c:pt>
                <c:pt idx="2034">
                  <c:v>-15.338000000000001</c:v>
                </c:pt>
                <c:pt idx="2035">
                  <c:v>-15.327999999999999</c:v>
                </c:pt>
                <c:pt idx="2036">
                  <c:v>-15.318999999999999</c:v>
                </c:pt>
                <c:pt idx="2037">
                  <c:v>-15.309000000000001</c:v>
                </c:pt>
                <c:pt idx="2038">
                  <c:v>-15.298999999999999</c:v>
                </c:pt>
                <c:pt idx="2039">
                  <c:v>-15.29</c:v>
                </c:pt>
                <c:pt idx="2040">
                  <c:v>-15.280000000000001</c:v>
                </c:pt>
                <c:pt idx="2041">
                  <c:v>-15.27</c:v>
                </c:pt>
                <c:pt idx="2042">
                  <c:v>-15.260999999999999</c:v>
                </c:pt>
                <c:pt idx="2043">
                  <c:v>-15.251000000000001</c:v>
                </c:pt>
                <c:pt idx="2044">
                  <c:v>-15.241</c:v>
                </c:pt>
                <c:pt idx="2045">
                  <c:v>-15.231999999999999</c:v>
                </c:pt>
                <c:pt idx="2046">
                  <c:v>-15.222000000000001</c:v>
                </c:pt>
                <c:pt idx="2047">
                  <c:v>-15.212</c:v>
                </c:pt>
                <c:pt idx="2048">
                  <c:v>-15.202999999999999</c:v>
                </c:pt>
                <c:pt idx="2049">
                  <c:v>-15.193000000000001</c:v>
                </c:pt>
                <c:pt idx="2050">
                  <c:v>-15.183</c:v>
                </c:pt>
                <c:pt idx="2051">
                  <c:v>-15.173999999999999</c:v>
                </c:pt>
                <c:pt idx="2052">
                  <c:v>-15.164000000000001</c:v>
                </c:pt>
                <c:pt idx="2053">
                  <c:v>-15.154</c:v>
                </c:pt>
                <c:pt idx="2054">
                  <c:v>-15.145</c:v>
                </c:pt>
                <c:pt idx="2055">
                  <c:v>-15.135000000000002</c:v>
                </c:pt>
                <c:pt idx="2056">
                  <c:v>-15.125</c:v>
                </c:pt>
                <c:pt idx="2057">
                  <c:v>-15.116</c:v>
                </c:pt>
                <c:pt idx="2058">
                  <c:v>-15.106000000000002</c:v>
                </c:pt>
                <c:pt idx="2059">
                  <c:v>-15.096</c:v>
                </c:pt>
                <c:pt idx="2060">
                  <c:v>-15.087</c:v>
                </c:pt>
                <c:pt idx="2061">
                  <c:v>-15.077000000000002</c:v>
                </c:pt>
                <c:pt idx="2062">
                  <c:v>-15.067</c:v>
                </c:pt>
                <c:pt idx="2063">
                  <c:v>-15.058</c:v>
                </c:pt>
                <c:pt idx="2064">
                  <c:v>-15.047999999999998</c:v>
                </c:pt>
                <c:pt idx="2065">
                  <c:v>-15.038</c:v>
                </c:pt>
                <c:pt idx="2066">
                  <c:v>-15.029</c:v>
                </c:pt>
                <c:pt idx="2067">
                  <c:v>-15.018999999999998</c:v>
                </c:pt>
                <c:pt idx="2068">
                  <c:v>-15.009</c:v>
                </c:pt>
                <c:pt idx="2069">
                  <c:v>-15</c:v>
                </c:pt>
                <c:pt idx="2070">
                  <c:v>-14.989999999999998</c:v>
                </c:pt>
                <c:pt idx="2071">
                  <c:v>-14.98</c:v>
                </c:pt>
                <c:pt idx="2072">
                  <c:v>-14.971</c:v>
                </c:pt>
                <c:pt idx="2073">
                  <c:v>-14.960999999999999</c:v>
                </c:pt>
                <c:pt idx="2074">
                  <c:v>-14.951000000000001</c:v>
                </c:pt>
                <c:pt idx="2075">
                  <c:v>-14.942</c:v>
                </c:pt>
                <c:pt idx="2076">
                  <c:v>-14.931999999999999</c:v>
                </c:pt>
                <c:pt idx="2077">
                  <c:v>-14.922000000000001</c:v>
                </c:pt>
                <c:pt idx="2078">
                  <c:v>-14.913</c:v>
                </c:pt>
                <c:pt idx="2079">
                  <c:v>-14.902999999999999</c:v>
                </c:pt>
                <c:pt idx="2080">
                  <c:v>-14.893000000000001</c:v>
                </c:pt>
                <c:pt idx="2081">
                  <c:v>-14.884</c:v>
                </c:pt>
                <c:pt idx="2082">
                  <c:v>-14.873999999999999</c:v>
                </c:pt>
                <c:pt idx="2083">
                  <c:v>-14.864000000000001</c:v>
                </c:pt>
                <c:pt idx="2084">
                  <c:v>-14.855</c:v>
                </c:pt>
                <c:pt idx="2085">
                  <c:v>-14.844999999999999</c:v>
                </c:pt>
                <c:pt idx="2086">
                  <c:v>-14.835000000000001</c:v>
                </c:pt>
                <c:pt idx="2087">
                  <c:v>-14.826000000000001</c:v>
                </c:pt>
                <c:pt idx="2088">
                  <c:v>-14.815999999999999</c:v>
                </c:pt>
                <c:pt idx="2089">
                  <c:v>-14.806000000000001</c:v>
                </c:pt>
                <c:pt idx="2090">
                  <c:v>-14.797000000000001</c:v>
                </c:pt>
                <c:pt idx="2091">
                  <c:v>-14.786999999999999</c:v>
                </c:pt>
                <c:pt idx="2092">
                  <c:v>-14.777000000000001</c:v>
                </c:pt>
                <c:pt idx="2093">
                  <c:v>-14.768000000000001</c:v>
                </c:pt>
                <c:pt idx="2094">
                  <c:v>-14.757999999999999</c:v>
                </c:pt>
                <c:pt idx="2095">
                  <c:v>-14.748000000000001</c:v>
                </c:pt>
                <c:pt idx="2096">
                  <c:v>-14.739000000000001</c:v>
                </c:pt>
                <c:pt idx="2097">
                  <c:v>-14.728999999999999</c:v>
                </c:pt>
                <c:pt idx="2098">
                  <c:v>-14.719000000000001</c:v>
                </c:pt>
                <c:pt idx="2099">
                  <c:v>-14.71</c:v>
                </c:pt>
                <c:pt idx="2100">
                  <c:v>-14.7</c:v>
                </c:pt>
                <c:pt idx="2101">
                  <c:v>-14.690000000000001</c:v>
                </c:pt>
                <c:pt idx="2102">
                  <c:v>-14.681000000000001</c:v>
                </c:pt>
                <c:pt idx="2103">
                  <c:v>-14.670999999999999</c:v>
                </c:pt>
                <c:pt idx="2104">
                  <c:v>-14.661000000000001</c:v>
                </c:pt>
                <c:pt idx="2105">
                  <c:v>-14.652000000000001</c:v>
                </c:pt>
                <c:pt idx="2106">
                  <c:v>-14.641999999999999</c:v>
                </c:pt>
                <c:pt idx="2107">
                  <c:v>-14.632000000000001</c:v>
                </c:pt>
                <c:pt idx="2108">
                  <c:v>-14.623000000000001</c:v>
                </c:pt>
                <c:pt idx="2109">
                  <c:v>-14.613</c:v>
                </c:pt>
                <c:pt idx="2110">
                  <c:v>-14.603000000000002</c:v>
                </c:pt>
                <c:pt idx="2111">
                  <c:v>-14.594000000000001</c:v>
                </c:pt>
                <c:pt idx="2112">
                  <c:v>-14.584</c:v>
                </c:pt>
                <c:pt idx="2113">
                  <c:v>-14.574000000000002</c:v>
                </c:pt>
                <c:pt idx="2114">
                  <c:v>-14.565000000000001</c:v>
                </c:pt>
                <c:pt idx="2115">
                  <c:v>-14.555</c:v>
                </c:pt>
                <c:pt idx="2116">
                  <c:v>-14.545000000000002</c:v>
                </c:pt>
                <c:pt idx="2117">
                  <c:v>-14.536000000000001</c:v>
                </c:pt>
                <c:pt idx="2118">
                  <c:v>-14.526</c:v>
                </c:pt>
                <c:pt idx="2119">
                  <c:v>-14.515999999999998</c:v>
                </c:pt>
                <c:pt idx="2120">
                  <c:v>-14.507000000000001</c:v>
                </c:pt>
                <c:pt idx="2121">
                  <c:v>-14.497</c:v>
                </c:pt>
                <c:pt idx="2122">
                  <c:v>-14.486999999999998</c:v>
                </c:pt>
                <c:pt idx="2123">
                  <c:v>-14.478000000000002</c:v>
                </c:pt>
                <c:pt idx="2124">
                  <c:v>-14.468</c:v>
                </c:pt>
                <c:pt idx="2125">
                  <c:v>-14.457999999999998</c:v>
                </c:pt>
                <c:pt idx="2126">
                  <c:v>-14.449000000000002</c:v>
                </c:pt>
                <c:pt idx="2127">
                  <c:v>-14.439</c:v>
                </c:pt>
                <c:pt idx="2128">
                  <c:v>-14.428999999999998</c:v>
                </c:pt>
                <c:pt idx="2129">
                  <c:v>-14.420000000000002</c:v>
                </c:pt>
                <c:pt idx="2130">
                  <c:v>-14.41</c:v>
                </c:pt>
                <c:pt idx="2131">
                  <c:v>-14.399999999999999</c:v>
                </c:pt>
                <c:pt idx="2132">
                  <c:v>-14.390999999999998</c:v>
                </c:pt>
                <c:pt idx="2133">
                  <c:v>-14.381</c:v>
                </c:pt>
                <c:pt idx="2134">
                  <c:v>-14.370999999999999</c:v>
                </c:pt>
                <c:pt idx="2135">
                  <c:v>-14.361999999999998</c:v>
                </c:pt>
                <c:pt idx="2136">
                  <c:v>-14.352</c:v>
                </c:pt>
                <c:pt idx="2137">
                  <c:v>-14.341999999999999</c:v>
                </c:pt>
                <c:pt idx="2138">
                  <c:v>-14.332999999999998</c:v>
                </c:pt>
                <c:pt idx="2139">
                  <c:v>-14.323</c:v>
                </c:pt>
                <c:pt idx="2140">
                  <c:v>-14.312999999999999</c:v>
                </c:pt>
                <c:pt idx="2141">
                  <c:v>-14.303999999999998</c:v>
                </c:pt>
                <c:pt idx="2142">
                  <c:v>-14.294</c:v>
                </c:pt>
                <c:pt idx="2143">
                  <c:v>-14.283999999999999</c:v>
                </c:pt>
                <c:pt idx="2144">
                  <c:v>-14.274999999999999</c:v>
                </c:pt>
                <c:pt idx="2145">
                  <c:v>-14.265000000000001</c:v>
                </c:pt>
                <c:pt idx="2146">
                  <c:v>-14.254999999999999</c:v>
                </c:pt>
                <c:pt idx="2147">
                  <c:v>-14.245999999999999</c:v>
                </c:pt>
                <c:pt idx="2148">
                  <c:v>-14.236000000000001</c:v>
                </c:pt>
                <c:pt idx="2149">
                  <c:v>-14.225999999999999</c:v>
                </c:pt>
                <c:pt idx="2150">
                  <c:v>-14.216999999999999</c:v>
                </c:pt>
                <c:pt idx="2151">
                  <c:v>-14.207000000000001</c:v>
                </c:pt>
                <c:pt idx="2152">
                  <c:v>-14.196999999999999</c:v>
                </c:pt>
                <c:pt idx="2153">
                  <c:v>-14.187999999999999</c:v>
                </c:pt>
                <c:pt idx="2154">
                  <c:v>-14.178000000000001</c:v>
                </c:pt>
                <c:pt idx="2155">
                  <c:v>-14.167999999999999</c:v>
                </c:pt>
                <c:pt idx="2156">
                  <c:v>-14.158999999999999</c:v>
                </c:pt>
                <c:pt idx="2157">
                  <c:v>-14.149000000000001</c:v>
                </c:pt>
                <c:pt idx="2158">
                  <c:v>-14.138999999999999</c:v>
                </c:pt>
                <c:pt idx="2159">
                  <c:v>-14.129999999999999</c:v>
                </c:pt>
                <c:pt idx="2160">
                  <c:v>-14.120000000000001</c:v>
                </c:pt>
                <c:pt idx="2161">
                  <c:v>-14.11</c:v>
                </c:pt>
                <c:pt idx="2162">
                  <c:v>-14.100999999999999</c:v>
                </c:pt>
                <c:pt idx="2163">
                  <c:v>-14.091000000000001</c:v>
                </c:pt>
                <c:pt idx="2164">
                  <c:v>-14.081</c:v>
                </c:pt>
                <c:pt idx="2165">
                  <c:v>-14.071999999999999</c:v>
                </c:pt>
                <c:pt idx="2166">
                  <c:v>-14.062000000000001</c:v>
                </c:pt>
                <c:pt idx="2167">
                  <c:v>-14.052</c:v>
                </c:pt>
                <c:pt idx="2168">
                  <c:v>-14.042999999999999</c:v>
                </c:pt>
                <c:pt idx="2169">
                  <c:v>-14.033000000000001</c:v>
                </c:pt>
                <c:pt idx="2170">
                  <c:v>-14.023</c:v>
                </c:pt>
                <c:pt idx="2171">
                  <c:v>-14.013999999999999</c:v>
                </c:pt>
                <c:pt idx="2172">
                  <c:v>-14.004000000000001</c:v>
                </c:pt>
                <c:pt idx="2173">
                  <c:v>-13.994</c:v>
                </c:pt>
                <c:pt idx="2174">
                  <c:v>-13.984999999999999</c:v>
                </c:pt>
                <c:pt idx="2175">
                  <c:v>-13.975000000000001</c:v>
                </c:pt>
                <c:pt idx="2176">
                  <c:v>-13.965</c:v>
                </c:pt>
                <c:pt idx="2177">
                  <c:v>-13.956</c:v>
                </c:pt>
                <c:pt idx="2178">
                  <c:v>-13.946000000000002</c:v>
                </c:pt>
                <c:pt idx="2179">
                  <c:v>-13.936</c:v>
                </c:pt>
                <c:pt idx="2180">
                  <c:v>-13.927</c:v>
                </c:pt>
                <c:pt idx="2181">
                  <c:v>-13.917000000000002</c:v>
                </c:pt>
                <c:pt idx="2182">
                  <c:v>-13.907</c:v>
                </c:pt>
                <c:pt idx="2183">
                  <c:v>-13.898</c:v>
                </c:pt>
                <c:pt idx="2184">
                  <c:v>-13.888000000000002</c:v>
                </c:pt>
                <c:pt idx="2185">
                  <c:v>-13.878</c:v>
                </c:pt>
                <c:pt idx="2186">
                  <c:v>-13.869</c:v>
                </c:pt>
                <c:pt idx="2187">
                  <c:v>-13.859000000000002</c:v>
                </c:pt>
                <c:pt idx="2188">
                  <c:v>-13.849</c:v>
                </c:pt>
                <c:pt idx="2189">
                  <c:v>-13.84</c:v>
                </c:pt>
                <c:pt idx="2190">
                  <c:v>-13.829999999999998</c:v>
                </c:pt>
                <c:pt idx="2191">
                  <c:v>-13.82</c:v>
                </c:pt>
                <c:pt idx="2192">
                  <c:v>-13.811</c:v>
                </c:pt>
                <c:pt idx="2193">
                  <c:v>-13.800999999999998</c:v>
                </c:pt>
                <c:pt idx="2194">
                  <c:v>-13.791</c:v>
                </c:pt>
                <c:pt idx="2195">
                  <c:v>-13.782</c:v>
                </c:pt>
                <c:pt idx="2196">
                  <c:v>-13.771999999999998</c:v>
                </c:pt>
                <c:pt idx="2197">
                  <c:v>-13.762</c:v>
                </c:pt>
                <c:pt idx="2198">
                  <c:v>-13.753</c:v>
                </c:pt>
                <c:pt idx="2199">
                  <c:v>-13.742999999999999</c:v>
                </c:pt>
                <c:pt idx="2200">
                  <c:v>-13.733000000000001</c:v>
                </c:pt>
                <c:pt idx="2201">
                  <c:v>-13.724</c:v>
                </c:pt>
                <c:pt idx="2202">
                  <c:v>-13.713999999999999</c:v>
                </c:pt>
                <c:pt idx="2203">
                  <c:v>-13.704000000000001</c:v>
                </c:pt>
                <c:pt idx="2204">
                  <c:v>-13.695</c:v>
                </c:pt>
                <c:pt idx="2205">
                  <c:v>-13.684999999999999</c:v>
                </c:pt>
                <c:pt idx="2206">
                  <c:v>-13.675000000000001</c:v>
                </c:pt>
                <c:pt idx="2207">
                  <c:v>-13.666</c:v>
                </c:pt>
                <c:pt idx="2208">
                  <c:v>-13.655999999999999</c:v>
                </c:pt>
                <c:pt idx="2209">
                  <c:v>-13.646000000000001</c:v>
                </c:pt>
                <c:pt idx="2210">
                  <c:v>-13.637</c:v>
                </c:pt>
                <c:pt idx="2211">
                  <c:v>-13.626999999999999</c:v>
                </c:pt>
                <c:pt idx="2212">
                  <c:v>-13.617000000000001</c:v>
                </c:pt>
                <c:pt idx="2213">
                  <c:v>-13.608000000000001</c:v>
                </c:pt>
                <c:pt idx="2214">
                  <c:v>-13.597999999999999</c:v>
                </c:pt>
                <c:pt idx="2215">
                  <c:v>-13.588000000000001</c:v>
                </c:pt>
                <c:pt idx="2216">
                  <c:v>-13.579000000000001</c:v>
                </c:pt>
                <c:pt idx="2217">
                  <c:v>-13.568999999999999</c:v>
                </c:pt>
                <c:pt idx="2218">
                  <c:v>-13.559000000000001</c:v>
                </c:pt>
                <c:pt idx="2219">
                  <c:v>-13.55</c:v>
                </c:pt>
                <c:pt idx="2220">
                  <c:v>-13.54</c:v>
                </c:pt>
                <c:pt idx="2221">
                  <c:v>-13.530000000000001</c:v>
                </c:pt>
                <c:pt idx="2222">
                  <c:v>-13.521000000000001</c:v>
                </c:pt>
                <c:pt idx="2223">
                  <c:v>-13.510999999999999</c:v>
                </c:pt>
                <c:pt idx="2224">
                  <c:v>-13.501000000000001</c:v>
                </c:pt>
                <c:pt idx="2225">
                  <c:v>-13.492000000000001</c:v>
                </c:pt>
                <c:pt idx="2226">
                  <c:v>-13.481999999999999</c:v>
                </c:pt>
                <c:pt idx="2227">
                  <c:v>-13.472000000000001</c:v>
                </c:pt>
                <c:pt idx="2228">
                  <c:v>-13.463000000000001</c:v>
                </c:pt>
                <c:pt idx="2229">
                  <c:v>-13.452999999999999</c:v>
                </c:pt>
                <c:pt idx="2230">
                  <c:v>-13.443000000000001</c:v>
                </c:pt>
                <c:pt idx="2231">
                  <c:v>-13.434000000000001</c:v>
                </c:pt>
                <c:pt idx="2232">
                  <c:v>-13.423999999999999</c:v>
                </c:pt>
                <c:pt idx="2233">
                  <c:v>-13.414000000000001</c:v>
                </c:pt>
                <c:pt idx="2234">
                  <c:v>-13.405000000000001</c:v>
                </c:pt>
                <c:pt idx="2235">
                  <c:v>-13.395</c:v>
                </c:pt>
                <c:pt idx="2236">
                  <c:v>-13.385000000000002</c:v>
                </c:pt>
                <c:pt idx="2237">
                  <c:v>-13.376000000000001</c:v>
                </c:pt>
                <c:pt idx="2238">
                  <c:v>-13.366</c:v>
                </c:pt>
                <c:pt idx="2239">
                  <c:v>-13.356000000000002</c:v>
                </c:pt>
                <c:pt idx="2240">
                  <c:v>-13.347000000000001</c:v>
                </c:pt>
                <c:pt idx="2241">
                  <c:v>-13.337</c:v>
                </c:pt>
                <c:pt idx="2242">
                  <c:v>-13.327000000000002</c:v>
                </c:pt>
                <c:pt idx="2243">
                  <c:v>-13.318000000000001</c:v>
                </c:pt>
                <c:pt idx="2244">
                  <c:v>-13.308</c:v>
                </c:pt>
                <c:pt idx="2245">
                  <c:v>-13.297999999999998</c:v>
                </c:pt>
                <c:pt idx="2246">
                  <c:v>-13.289000000000001</c:v>
                </c:pt>
                <c:pt idx="2247">
                  <c:v>-13.279</c:v>
                </c:pt>
                <c:pt idx="2248">
                  <c:v>-13.268999999999998</c:v>
                </c:pt>
                <c:pt idx="2249">
                  <c:v>-13.260000000000002</c:v>
                </c:pt>
                <c:pt idx="2250">
                  <c:v>-13.25</c:v>
                </c:pt>
                <c:pt idx="2251">
                  <c:v>-13.239999999999998</c:v>
                </c:pt>
                <c:pt idx="2252">
                  <c:v>-13.231000000000002</c:v>
                </c:pt>
                <c:pt idx="2253">
                  <c:v>-13.221</c:v>
                </c:pt>
                <c:pt idx="2254">
                  <c:v>-13.210999999999999</c:v>
                </c:pt>
                <c:pt idx="2255">
                  <c:v>-13.202000000000002</c:v>
                </c:pt>
                <c:pt idx="2256">
                  <c:v>-13.192</c:v>
                </c:pt>
                <c:pt idx="2257">
                  <c:v>-13.181999999999999</c:v>
                </c:pt>
                <c:pt idx="2258">
                  <c:v>-13.172999999999998</c:v>
                </c:pt>
                <c:pt idx="2259">
                  <c:v>-13.163</c:v>
                </c:pt>
                <c:pt idx="2260">
                  <c:v>-13.152999999999999</c:v>
                </c:pt>
                <c:pt idx="2261">
                  <c:v>-13.143999999999998</c:v>
                </c:pt>
                <c:pt idx="2262">
                  <c:v>-13.134</c:v>
                </c:pt>
                <c:pt idx="2263">
                  <c:v>-13.123999999999999</c:v>
                </c:pt>
                <c:pt idx="2264">
                  <c:v>-13.114999999999998</c:v>
                </c:pt>
                <c:pt idx="2265">
                  <c:v>-13.105</c:v>
                </c:pt>
                <c:pt idx="2266">
                  <c:v>-13.094999999999999</c:v>
                </c:pt>
                <c:pt idx="2267">
                  <c:v>-13.085999999999999</c:v>
                </c:pt>
                <c:pt idx="2268">
                  <c:v>-13.076000000000001</c:v>
                </c:pt>
                <c:pt idx="2269">
                  <c:v>-13.065999999999999</c:v>
                </c:pt>
                <c:pt idx="2270">
                  <c:v>-13.056999999999999</c:v>
                </c:pt>
                <c:pt idx="2271">
                  <c:v>-13.047000000000001</c:v>
                </c:pt>
                <c:pt idx="2272">
                  <c:v>-13.036999999999999</c:v>
                </c:pt>
                <c:pt idx="2273">
                  <c:v>-13.027999999999999</c:v>
                </c:pt>
                <c:pt idx="2274">
                  <c:v>-13.018000000000001</c:v>
                </c:pt>
                <c:pt idx="2275">
                  <c:v>-13.007999999999999</c:v>
                </c:pt>
                <c:pt idx="2276">
                  <c:v>-12.998999999999999</c:v>
                </c:pt>
                <c:pt idx="2277">
                  <c:v>-12.989000000000001</c:v>
                </c:pt>
                <c:pt idx="2278">
                  <c:v>-12.978999999999999</c:v>
                </c:pt>
                <c:pt idx="2279">
                  <c:v>-12.969999999999999</c:v>
                </c:pt>
                <c:pt idx="2280">
                  <c:v>-12.96</c:v>
                </c:pt>
                <c:pt idx="2281">
                  <c:v>-12.95</c:v>
                </c:pt>
                <c:pt idx="2282">
                  <c:v>-12.940999999999999</c:v>
                </c:pt>
                <c:pt idx="2283">
                  <c:v>-12.931000000000001</c:v>
                </c:pt>
                <c:pt idx="2284">
                  <c:v>-12.920999999999999</c:v>
                </c:pt>
                <c:pt idx="2285">
                  <c:v>-12.911999999999999</c:v>
                </c:pt>
                <c:pt idx="2286">
                  <c:v>-12.902000000000001</c:v>
                </c:pt>
                <c:pt idx="2287">
                  <c:v>-12.891999999999999</c:v>
                </c:pt>
                <c:pt idx="2288">
                  <c:v>-12.882999999999999</c:v>
                </c:pt>
                <c:pt idx="2289">
                  <c:v>-12.873000000000001</c:v>
                </c:pt>
                <c:pt idx="2290">
                  <c:v>-12.863</c:v>
                </c:pt>
                <c:pt idx="2291">
                  <c:v>-12.853999999999999</c:v>
                </c:pt>
                <c:pt idx="2292">
                  <c:v>-12.844000000000001</c:v>
                </c:pt>
                <c:pt idx="2293">
                  <c:v>-12.834</c:v>
                </c:pt>
                <c:pt idx="2294">
                  <c:v>-12.824999999999999</c:v>
                </c:pt>
                <c:pt idx="2295">
                  <c:v>-12.815000000000001</c:v>
                </c:pt>
                <c:pt idx="2296">
                  <c:v>-12.805</c:v>
                </c:pt>
                <c:pt idx="2297">
                  <c:v>-12.795999999999999</c:v>
                </c:pt>
                <c:pt idx="2298">
                  <c:v>-12.786000000000001</c:v>
                </c:pt>
                <c:pt idx="2299">
                  <c:v>-12.776</c:v>
                </c:pt>
                <c:pt idx="2300">
                  <c:v>-12.766999999999999</c:v>
                </c:pt>
                <c:pt idx="2301">
                  <c:v>-12.757000000000001</c:v>
                </c:pt>
                <c:pt idx="2302">
                  <c:v>-12.747</c:v>
                </c:pt>
                <c:pt idx="2303">
                  <c:v>-12.738</c:v>
                </c:pt>
                <c:pt idx="2304">
                  <c:v>-12.728000000000002</c:v>
                </c:pt>
                <c:pt idx="2305">
                  <c:v>-12.718</c:v>
                </c:pt>
                <c:pt idx="2306">
                  <c:v>-12.709</c:v>
                </c:pt>
                <c:pt idx="2307">
                  <c:v>-12.699000000000002</c:v>
                </c:pt>
                <c:pt idx="2308">
                  <c:v>-12.689</c:v>
                </c:pt>
                <c:pt idx="2309">
                  <c:v>-12.68</c:v>
                </c:pt>
                <c:pt idx="2310">
                  <c:v>-12.670000000000002</c:v>
                </c:pt>
                <c:pt idx="2311">
                  <c:v>-12.66</c:v>
                </c:pt>
                <c:pt idx="2312">
                  <c:v>-12.651</c:v>
                </c:pt>
                <c:pt idx="2313">
                  <c:v>-12.640999999999998</c:v>
                </c:pt>
                <c:pt idx="2314">
                  <c:v>-12.631</c:v>
                </c:pt>
                <c:pt idx="2315">
                  <c:v>-12.622</c:v>
                </c:pt>
                <c:pt idx="2316">
                  <c:v>-12.611999999999998</c:v>
                </c:pt>
                <c:pt idx="2317">
                  <c:v>-12.602</c:v>
                </c:pt>
                <c:pt idx="2318">
                  <c:v>-12.593</c:v>
                </c:pt>
                <c:pt idx="2319">
                  <c:v>-12.582999999999998</c:v>
                </c:pt>
                <c:pt idx="2320">
                  <c:v>-12.573</c:v>
                </c:pt>
                <c:pt idx="2321">
                  <c:v>-12.564</c:v>
                </c:pt>
                <c:pt idx="2322">
                  <c:v>-12.553999999999998</c:v>
                </c:pt>
                <c:pt idx="2323">
                  <c:v>-12.544</c:v>
                </c:pt>
                <c:pt idx="2324">
                  <c:v>-12.535</c:v>
                </c:pt>
                <c:pt idx="2325">
                  <c:v>-12.524999999999999</c:v>
                </c:pt>
                <c:pt idx="2326">
                  <c:v>-12.515000000000001</c:v>
                </c:pt>
                <c:pt idx="2327">
                  <c:v>-12.506</c:v>
                </c:pt>
                <c:pt idx="2328">
                  <c:v>-12.495999999999999</c:v>
                </c:pt>
                <c:pt idx="2329">
                  <c:v>-12.486000000000001</c:v>
                </c:pt>
                <c:pt idx="2330">
                  <c:v>-12.477</c:v>
                </c:pt>
                <c:pt idx="2331">
                  <c:v>-12.466999999999999</c:v>
                </c:pt>
                <c:pt idx="2332">
                  <c:v>-12.457000000000001</c:v>
                </c:pt>
                <c:pt idx="2333">
                  <c:v>-12.448</c:v>
                </c:pt>
                <c:pt idx="2334">
                  <c:v>-12.437999999999999</c:v>
                </c:pt>
                <c:pt idx="2335">
                  <c:v>-12.428000000000001</c:v>
                </c:pt>
                <c:pt idx="2336">
                  <c:v>-12.419</c:v>
                </c:pt>
                <c:pt idx="2337">
                  <c:v>-12.408999999999999</c:v>
                </c:pt>
                <c:pt idx="2338">
                  <c:v>-12.399000000000001</c:v>
                </c:pt>
                <c:pt idx="2339">
                  <c:v>-12.39</c:v>
                </c:pt>
                <c:pt idx="2340">
                  <c:v>-12.379999999999999</c:v>
                </c:pt>
                <c:pt idx="2341">
                  <c:v>-12.370000000000001</c:v>
                </c:pt>
                <c:pt idx="2342">
                  <c:v>-12.361000000000001</c:v>
                </c:pt>
                <c:pt idx="2343">
                  <c:v>-12.350999999999999</c:v>
                </c:pt>
                <c:pt idx="2344">
                  <c:v>-12.341000000000001</c:v>
                </c:pt>
                <c:pt idx="2345">
                  <c:v>-12.332000000000001</c:v>
                </c:pt>
                <c:pt idx="2346">
                  <c:v>-12.321999999999999</c:v>
                </c:pt>
                <c:pt idx="2347">
                  <c:v>-12.312000000000001</c:v>
                </c:pt>
                <c:pt idx="2348">
                  <c:v>-12.303000000000001</c:v>
                </c:pt>
                <c:pt idx="2349">
                  <c:v>-12.292999999999999</c:v>
                </c:pt>
                <c:pt idx="2350">
                  <c:v>-12.283000000000001</c:v>
                </c:pt>
                <c:pt idx="2351">
                  <c:v>-12.274000000000001</c:v>
                </c:pt>
                <c:pt idx="2352">
                  <c:v>-12.263999999999999</c:v>
                </c:pt>
                <c:pt idx="2353">
                  <c:v>-12.254000000000001</c:v>
                </c:pt>
                <c:pt idx="2354">
                  <c:v>-12.245000000000001</c:v>
                </c:pt>
                <c:pt idx="2355">
                  <c:v>-12.234999999999999</c:v>
                </c:pt>
                <c:pt idx="2356">
                  <c:v>-12.225000000000001</c:v>
                </c:pt>
                <c:pt idx="2357">
                  <c:v>-12.216000000000001</c:v>
                </c:pt>
                <c:pt idx="2358">
                  <c:v>-12.206</c:v>
                </c:pt>
                <c:pt idx="2359">
                  <c:v>-12.196000000000002</c:v>
                </c:pt>
                <c:pt idx="2360">
                  <c:v>-12.187000000000001</c:v>
                </c:pt>
                <c:pt idx="2361">
                  <c:v>-12.177</c:v>
                </c:pt>
                <c:pt idx="2362">
                  <c:v>-12.167000000000002</c:v>
                </c:pt>
                <c:pt idx="2363">
                  <c:v>-12.158000000000001</c:v>
                </c:pt>
                <c:pt idx="2364">
                  <c:v>-12.148</c:v>
                </c:pt>
                <c:pt idx="2365">
                  <c:v>-12.138000000000002</c:v>
                </c:pt>
                <c:pt idx="2366">
                  <c:v>-12.129000000000001</c:v>
                </c:pt>
                <c:pt idx="2367">
                  <c:v>-12.119</c:v>
                </c:pt>
                <c:pt idx="2368">
                  <c:v>-12.109000000000002</c:v>
                </c:pt>
                <c:pt idx="2369">
                  <c:v>-12.100000000000001</c:v>
                </c:pt>
                <c:pt idx="2370">
                  <c:v>-12.09</c:v>
                </c:pt>
                <c:pt idx="2371">
                  <c:v>-12.079999999999998</c:v>
                </c:pt>
                <c:pt idx="2372">
                  <c:v>-12.071000000000002</c:v>
                </c:pt>
                <c:pt idx="2373">
                  <c:v>-12.061</c:v>
                </c:pt>
                <c:pt idx="2374">
                  <c:v>-12.050999999999998</c:v>
                </c:pt>
                <c:pt idx="2375">
                  <c:v>-12.042000000000002</c:v>
                </c:pt>
                <c:pt idx="2376">
                  <c:v>-12.032</c:v>
                </c:pt>
                <c:pt idx="2377">
                  <c:v>-12.021999999999998</c:v>
                </c:pt>
                <c:pt idx="2378">
                  <c:v>-12.013000000000002</c:v>
                </c:pt>
                <c:pt idx="2379">
                  <c:v>-12.003</c:v>
                </c:pt>
                <c:pt idx="2380">
                  <c:v>-11.992999999999999</c:v>
                </c:pt>
                <c:pt idx="2381">
                  <c:v>-11.984000000000002</c:v>
                </c:pt>
                <c:pt idx="2382">
                  <c:v>-11.974</c:v>
                </c:pt>
                <c:pt idx="2383">
                  <c:v>-11.963999999999999</c:v>
                </c:pt>
                <c:pt idx="2384">
                  <c:v>-11.954999999999998</c:v>
                </c:pt>
                <c:pt idx="2385">
                  <c:v>-11.945</c:v>
                </c:pt>
                <c:pt idx="2386">
                  <c:v>-11.934999999999999</c:v>
                </c:pt>
                <c:pt idx="2387">
                  <c:v>-11.925999999999998</c:v>
                </c:pt>
                <c:pt idx="2388">
                  <c:v>-11.916</c:v>
                </c:pt>
                <c:pt idx="2389">
                  <c:v>-11.905999999999999</c:v>
                </c:pt>
                <c:pt idx="2390">
                  <c:v>-11.896999999999998</c:v>
                </c:pt>
                <c:pt idx="2391">
                  <c:v>-11.887</c:v>
                </c:pt>
                <c:pt idx="2392">
                  <c:v>-11.876999999999999</c:v>
                </c:pt>
                <c:pt idx="2393">
                  <c:v>-11.867999999999999</c:v>
                </c:pt>
                <c:pt idx="2394">
                  <c:v>-11.858000000000001</c:v>
                </c:pt>
                <c:pt idx="2395">
                  <c:v>-11.847999999999999</c:v>
                </c:pt>
                <c:pt idx="2396">
                  <c:v>-11.838999999999999</c:v>
                </c:pt>
                <c:pt idx="2397">
                  <c:v>-11.829000000000001</c:v>
                </c:pt>
                <c:pt idx="2398">
                  <c:v>-11.818999999999999</c:v>
                </c:pt>
                <c:pt idx="2399">
                  <c:v>-11.809999999999999</c:v>
                </c:pt>
                <c:pt idx="2400">
                  <c:v>-11.8</c:v>
                </c:pt>
                <c:pt idx="2401">
                  <c:v>-11.79</c:v>
                </c:pt>
                <c:pt idx="2402">
                  <c:v>-11.780999999999999</c:v>
                </c:pt>
                <c:pt idx="2403">
                  <c:v>-11.771000000000001</c:v>
                </c:pt>
                <c:pt idx="2404">
                  <c:v>-11.760999999999999</c:v>
                </c:pt>
                <c:pt idx="2405">
                  <c:v>-11.751999999999999</c:v>
                </c:pt>
                <c:pt idx="2406">
                  <c:v>-11.742000000000001</c:v>
                </c:pt>
                <c:pt idx="2407">
                  <c:v>-11.731999999999999</c:v>
                </c:pt>
                <c:pt idx="2408">
                  <c:v>-11.722999999999999</c:v>
                </c:pt>
                <c:pt idx="2409">
                  <c:v>-11.713000000000001</c:v>
                </c:pt>
                <c:pt idx="2410">
                  <c:v>-11.702999999999999</c:v>
                </c:pt>
                <c:pt idx="2411">
                  <c:v>-11.693999999999999</c:v>
                </c:pt>
                <c:pt idx="2412">
                  <c:v>-11.684000000000001</c:v>
                </c:pt>
                <c:pt idx="2413">
                  <c:v>-11.673999999999999</c:v>
                </c:pt>
                <c:pt idx="2414">
                  <c:v>-11.664999999999999</c:v>
                </c:pt>
                <c:pt idx="2415">
                  <c:v>-11.655000000000001</c:v>
                </c:pt>
                <c:pt idx="2416">
                  <c:v>-11.645</c:v>
                </c:pt>
                <c:pt idx="2417">
                  <c:v>-11.635999999999999</c:v>
                </c:pt>
                <c:pt idx="2418">
                  <c:v>-11.626000000000001</c:v>
                </c:pt>
                <c:pt idx="2419">
                  <c:v>-11.616</c:v>
                </c:pt>
                <c:pt idx="2420">
                  <c:v>-11.606999999999999</c:v>
                </c:pt>
                <c:pt idx="2421">
                  <c:v>-11.597000000000001</c:v>
                </c:pt>
                <c:pt idx="2422">
                  <c:v>-11.587</c:v>
                </c:pt>
                <c:pt idx="2423">
                  <c:v>-11.577999999999999</c:v>
                </c:pt>
                <c:pt idx="2424">
                  <c:v>-11.568000000000001</c:v>
                </c:pt>
                <c:pt idx="2425">
                  <c:v>-11.558</c:v>
                </c:pt>
                <c:pt idx="2426">
                  <c:v>-11.548999999999999</c:v>
                </c:pt>
                <c:pt idx="2427">
                  <c:v>-11.539000000000001</c:v>
                </c:pt>
                <c:pt idx="2428">
                  <c:v>-11.529</c:v>
                </c:pt>
                <c:pt idx="2429">
                  <c:v>-11.52</c:v>
                </c:pt>
                <c:pt idx="2430">
                  <c:v>-11.510000000000002</c:v>
                </c:pt>
                <c:pt idx="2431">
                  <c:v>-11.5</c:v>
                </c:pt>
                <c:pt idx="2432">
                  <c:v>-11.491</c:v>
                </c:pt>
                <c:pt idx="2433">
                  <c:v>-11.481000000000002</c:v>
                </c:pt>
                <c:pt idx="2434">
                  <c:v>-11.471</c:v>
                </c:pt>
                <c:pt idx="2435">
                  <c:v>-11.462</c:v>
                </c:pt>
                <c:pt idx="2436">
                  <c:v>-11.452000000000002</c:v>
                </c:pt>
                <c:pt idx="2437">
                  <c:v>-11.442</c:v>
                </c:pt>
                <c:pt idx="2438">
                  <c:v>-11.433</c:v>
                </c:pt>
                <c:pt idx="2439">
                  <c:v>-11.422999999999998</c:v>
                </c:pt>
                <c:pt idx="2440">
                  <c:v>-11.413</c:v>
                </c:pt>
                <c:pt idx="2441">
                  <c:v>-11.404</c:v>
                </c:pt>
                <c:pt idx="2442">
                  <c:v>-11.393999999999998</c:v>
                </c:pt>
                <c:pt idx="2443">
                  <c:v>-11.384</c:v>
                </c:pt>
                <c:pt idx="2444">
                  <c:v>-11.375</c:v>
                </c:pt>
                <c:pt idx="2445">
                  <c:v>-11.364999999999998</c:v>
                </c:pt>
                <c:pt idx="2446">
                  <c:v>-11.355</c:v>
                </c:pt>
                <c:pt idx="2447">
                  <c:v>-11.346</c:v>
                </c:pt>
                <c:pt idx="2448">
                  <c:v>-11.335999999999999</c:v>
                </c:pt>
                <c:pt idx="2449">
                  <c:v>-11.326000000000001</c:v>
                </c:pt>
                <c:pt idx="2450">
                  <c:v>-11.317</c:v>
                </c:pt>
                <c:pt idx="2451">
                  <c:v>-11.306999999999999</c:v>
                </c:pt>
                <c:pt idx="2452">
                  <c:v>-11.297000000000001</c:v>
                </c:pt>
                <c:pt idx="2453">
                  <c:v>-11.288</c:v>
                </c:pt>
                <c:pt idx="2454">
                  <c:v>-11.277999999999999</c:v>
                </c:pt>
                <c:pt idx="2455">
                  <c:v>-11.268000000000001</c:v>
                </c:pt>
                <c:pt idx="2456">
                  <c:v>-11.259</c:v>
                </c:pt>
                <c:pt idx="2457">
                  <c:v>-11.248999999999999</c:v>
                </c:pt>
                <c:pt idx="2458">
                  <c:v>-11.239000000000001</c:v>
                </c:pt>
                <c:pt idx="2459">
                  <c:v>-11.23</c:v>
                </c:pt>
                <c:pt idx="2460">
                  <c:v>-11.219999999999999</c:v>
                </c:pt>
                <c:pt idx="2461">
                  <c:v>-11.21</c:v>
                </c:pt>
                <c:pt idx="2462">
                  <c:v>-11.201000000000001</c:v>
                </c:pt>
                <c:pt idx="2463">
                  <c:v>-11.190999999999999</c:v>
                </c:pt>
                <c:pt idx="2464">
                  <c:v>-11.181000000000001</c:v>
                </c:pt>
                <c:pt idx="2465">
                  <c:v>-11.172000000000001</c:v>
                </c:pt>
                <c:pt idx="2466">
                  <c:v>-11.161999999999999</c:v>
                </c:pt>
                <c:pt idx="2467">
                  <c:v>-11.152000000000001</c:v>
                </c:pt>
                <c:pt idx="2468">
                  <c:v>-11.143000000000001</c:v>
                </c:pt>
                <c:pt idx="2469">
                  <c:v>-11.132999999999999</c:v>
                </c:pt>
                <c:pt idx="2470">
                  <c:v>-11.123000000000001</c:v>
                </c:pt>
                <c:pt idx="2471">
                  <c:v>-11.114000000000001</c:v>
                </c:pt>
                <c:pt idx="2472">
                  <c:v>-11.103999999999999</c:v>
                </c:pt>
                <c:pt idx="2473">
                  <c:v>-11.094000000000001</c:v>
                </c:pt>
                <c:pt idx="2474">
                  <c:v>-11.085000000000001</c:v>
                </c:pt>
                <c:pt idx="2475">
                  <c:v>-11.074999999999999</c:v>
                </c:pt>
                <c:pt idx="2476">
                  <c:v>-11.065000000000001</c:v>
                </c:pt>
                <c:pt idx="2477">
                  <c:v>-11.056000000000001</c:v>
                </c:pt>
                <c:pt idx="2478">
                  <c:v>-11.045999999999999</c:v>
                </c:pt>
                <c:pt idx="2479">
                  <c:v>-11.036000000000001</c:v>
                </c:pt>
                <c:pt idx="2480">
                  <c:v>-11.027000000000001</c:v>
                </c:pt>
                <c:pt idx="2481">
                  <c:v>-11.016999999999999</c:v>
                </c:pt>
                <c:pt idx="2482">
                  <c:v>-11.007000000000001</c:v>
                </c:pt>
                <c:pt idx="2483">
                  <c:v>-10.998000000000001</c:v>
                </c:pt>
                <c:pt idx="2484">
                  <c:v>-10.988</c:v>
                </c:pt>
                <c:pt idx="2485">
                  <c:v>-10.978000000000002</c:v>
                </c:pt>
                <c:pt idx="2486">
                  <c:v>-10.969000000000001</c:v>
                </c:pt>
                <c:pt idx="2487">
                  <c:v>-10.959</c:v>
                </c:pt>
                <c:pt idx="2488">
                  <c:v>-10.949000000000002</c:v>
                </c:pt>
                <c:pt idx="2489">
                  <c:v>-10.940000000000001</c:v>
                </c:pt>
                <c:pt idx="2490">
                  <c:v>-10.93</c:v>
                </c:pt>
                <c:pt idx="2491">
                  <c:v>-10.920000000000002</c:v>
                </c:pt>
                <c:pt idx="2492">
                  <c:v>-10.911000000000001</c:v>
                </c:pt>
                <c:pt idx="2493">
                  <c:v>-10.901</c:v>
                </c:pt>
                <c:pt idx="2494">
                  <c:v>-10.890999999999998</c:v>
                </c:pt>
                <c:pt idx="2495">
                  <c:v>-10.882000000000001</c:v>
                </c:pt>
                <c:pt idx="2496">
                  <c:v>-10.872</c:v>
                </c:pt>
                <c:pt idx="2497">
                  <c:v>-10.861999999999998</c:v>
                </c:pt>
                <c:pt idx="2498">
                  <c:v>-10.853000000000002</c:v>
                </c:pt>
                <c:pt idx="2499">
                  <c:v>-10.843</c:v>
                </c:pt>
                <c:pt idx="2500">
                  <c:v>-10.832999999999998</c:v>
                </c:pt>
                <c:pt idx="2501">
                  <c:v>-10.824000000000002</c:v>
                </c:pt>
                <c:pt idx="2502">
                  <c:v>-10.814</c:v>
                </c:pt>
                <c:pt idx="2503">
                  <c:v>-10.803999999999998</c:v>
                </c:pt>
                <c:pt idx="2504">
                  <c:v>-10.795000000000002</c:v>
                </c:pt>
                <c:pt idx="2505">
                  <c:v>-10.785</c:v>
                </c:pt>
                <c:pt idx="2506">
                  <c:v>-10.774999999999999</c:v>
                </c:pt>
                <c:pt idx="2507">
                  <c:v>-10.765999999999998</c:v>
                </c:pt>
                <c:pt idx="2508">
                  <c:v>-10.756</c:v>
                </c:pt>
                <c:pt idx="2509">
                  <c:v>-10.745999999999999</c:v>
                </c:pt>
                <c:pt idx="2510">
                  <c:v>-10.736999999999998</c:v>
                </c:pt>
                <c:pt idx="2511">
                  <c:v>-10.727</c:v>
                </c:pt>
                <c:pt idx="2512">
                  <c:v>-10.716999999999999</c:v>
                </c:pt>
                <c:pt idx="2513">
                  <c:v>-10.707999999999998</c:v>
                </c:pt>
                <c:pt idx="2514">
                  <c:v>-10.698</c:v>
                </c:pt>
                <c:pt idx="2515">
                  <c:v>-10.687999999999999</c:v>
                </c:pt>
                <c:pt idx="2516">
                  <c:v>-10.678999999999998</c:v>
                </c:pt>
                <c:pt idx="2517">
                  <c:v>-10.669</c:v>
                </c:pt>
                <c:pt idx="2518">
                  <c:v>-10.658999999999999</c:v>
                </c:pt>
                <c:pt idx="2519">
                  <c:v>-10.649999999999999</c:v>
                </c:pt>
                <c:pt idx="2520">
                  <c:v>-10.64</c:v>
                </c:pt>
                <c:pt idx="2521">
                  <c:v>-10.629999999999999</c:v>
                </c:pt>
                <c:pt idx="2522">
                  <c:v>-10.620999999999999</c:v>
                </c:pt>
                <c:pt idx="2523">
                  <c:v>-10.611000000000001</c:v>
                </c:pt>
                <c:pt idx="2524">
                  <c:v>-10.600999999999999</c:v>
                </c:pt>
                <c:pt idx="2525">
                  <c:v>-10.591999999999999</c:v>
                </c:pt>
                <c:pt idx="2526">
                  <c:v>-10.582000000000001</c:v>
                </c:pt>
                <c:pt idx="2527">
                  <c:v>-10.571999999999999</c:v>
                </c:pt>
                <c:pt idx="2528">
                  <c:v>-10.562999999999999</c:v>
                </c:pt>
                <c:pt idx="2529">
                  <c:v>-10.553000000000001</c:v>
                </c:pt>
                <c:pt idx="2530">
                  <c:v>-10.542999999999999</c:v>
                </c:pt>
                <c:pt idx="2531">
                  <c:v>-10.533999999999999</c:v>
                </c:pt>
                <c:pt idx="2532">
                  <c:v>-10.524000000000001</c:v>
                </c:pt>
                <c:pt idx="2533">
                  <c:v>-10.513999999999999</c:v>
                </c:pt>
                <c:pt idx="2534">
                  <c:v>-10.504999999999999</c:v>
                </c:pt>
                <c:pt idx="2535">
                  <c:v>-10.495000000000001</c:v>
                </c:pt>
                <c:pt idx="2536">
                  <c:v>-10.484999999999999</c:v>
                </c:pt>
                <c:pt idx="2537">
                  <c:v>-10.475999999999999</c:v>
                </c:pt>
                <c:pt idx="2538">
                  <c:v>-10.466000000000001</c:v>
                </c:pt>
                <c:pt idx="2539">
                  <c:v>-10.456</c:v>
                </c:pt>
                <c:pt idx="2540">
                  <c:v>-10.446999999999999</c:v>
                </c:pt>
                <c:pt idx="2541">
                  <c:v>-10.437000000000001</c:v>
                </c:pt>
                <c:pt idx="2542">
                  <c:v>-10.427</c:v>
                </c:pt>
                <c:pt idx="2543">
                  <c:v>-10.417999999999999</c:v>
                </c:pt>
                <c:pt idx="2544">
                  <c:v>-10.408000000000001</c:v>
                </c:pt>
                <c:pt idx="2545">
                  <c:v>-10.398</c:v>
                </c:pt>
                <c:pt idx="2546">
                  <c:v>-10.388999999999999</c:v>
                </c:pt>
                <c:pt idx="2547">
                  <c:v>-10.379000000000001</c:v>
                </c:pt>
                <c:pt idx="2548">
                  <c:v>-10.369</c:v>
                </c:pt>
                <c:pt idx="2549">
                  <c:v>-10.36</c:v>
                </c:pt>
                <c:pt idx="2550">
                  <c:v>-10.350000000000001</c:v>
                </c:pt>
                <c:pt idx="2551">
                  <c:v>-10.34</c:v>
                </c:pt>
                <c:pt idx="2552">
                  <c:v>-10.331</c:v>
                </c:pt>
                <c:pt idx="2553">
                  <c:v>-10.321000000000002</c:v>
                </c:pt>
                <c:pt idx="2554">
                  <c:v>-10.311</c:v>
                </c:pt>
                <c:pt idx="2555">
                  <c:v>-10.302</c:v>
                </c:pt>
                <c:pt idx="2556">
                  <c:v>-10.292000000000002</c:v>
                </c:pt>
                <c:pt idx="2557">
                  <c:v>-10.282</c:v>
                </c:pt>
                <c:pt idx="2558">
                  <c:v>-10.273</c:v>
                </c:pt>
                <c:pt idx="2559">
                  <c:v>-10.263000000000002</c:v>
                </c:pt>
                <c:pt idx="2560">
                  <c:v>-10.253</c:v>
                </c:pt>
                <c:pt idx="2561">
                  <c:v>-10.244</c:v>
                </c:pt>
                <c:pt idx="2562">
                  <c:v>-10.234000000000002</c:v>
                </c:pt>
                <c:pt idx="2563">
                  <c:v>-10.224</c:v>
                </c:pt>
                <c:pt idx="2564">
                  <c:v>-10.215</c:v>
                </c:pt>
                <c:pt idx="2565">
                  <c:v>-10.204999999999998</c:v>
                </c:pt>
                <c:pt idx="2566">
                  <c:v>-10.195</c:v>
                </c:pt>
                <c:pt idx="2567">
                  <c:v>-10.186</c:v>
                </c:pt>
                <c:pt idx="2568">
                  <c:v>-10.175999999999998</c:v>
                </c:pt>
                <c:pt idx="2569">
                  <c:v>-10.166</c:v>
                </c:pt>
                <c:pt idx="2570">
                  <c:v>-10.157</c:v>
                </c:pt>
                <c:pt idx="2571">
                  <c:v>-10.146999999999998</c:v>
                </c:pt>
                <c:pt idx="2572">
                  <c:v>-10.137</c:v>
                </c:pt>
                <c:pt idx="2573">
                  <c:v>-10.128</c:v>
                </c:pt>
                <c:pt idx="2574">
                  <c:v>-10.117999999999999</c:v>
                </c:pt>
                <c:pt idx="2575">
                  <c:v>-10.108000000000001</c:v>
                </c:pt>
                <c:pt idx="2576">
                  <c:v>-10.099</c:v>
                </c:pt>
                <c:pt idx="2577">
                  <c:v>-10.088999999999999</c:v>
                </c:pt>
                <c:pt idx="2578">
                  <c:v>-10.079000000000001</c:v>
                </c:pt>
                <c:pt idx="2579">
                  <c:v>-10.07</c:v>
                </c:pt>
                <c:pt idx="2580">
                  <c:v>-10.059999999999999</c:v>
                </c:pt>
                <c:pt idx="2581">
                  <c:v>-10.050000000000001</c:v>
                </c:pt>
                <c:pt idx="2582">
                  <c:v>-10.041</c:v>
                </c:pt>
                <c:pt idx="2583">
                  <c:v>-10.030999999999999</c:v>
                </c:pt>
                <c:pt idx="2584">
                  <c:v>-10.021000000000001</c:v>
                </c:pt>
                <c:pt idx="2585">
                  <c:v>-10.012</c:v>
                </c:pt>
                <c:pt idx="2586">
                  <c:v>-10.001999999999999</c:v>
                </c:pt>
                <c:pt idx="2587">
                  <c:v>-9.9920000000000009</c:v>
                </c:pt>
                <c:pt idx="2588">
                  <c:v>-9.9830000000000005</c:v>
                </c:pt>
                <c:pt idx="2589">
                  <c:v>-9.972999999999999</c:v>
                </c:pt>
                <c:pt idx="2590">
                  <c:v>-9.963000000000001</c:v>
                </c:pt>
                <c:pt idx="2591">
                  <c:v>-9.9540000000000006</c:v>
                </c:pt>
                <c:pt idx="2592">
                  <c:v>-9.9439999999999991</c:v>
                </c:pt>
                <c:pt idx="2593">
                  <c:v>-9.9340000000000011</c:v>
                </c:pt>
                <c:pt idx="2594">
                  <c:v>-9.9250000000000007</c:v>
                </c:pt>
                <c:pt idx="2595">
                  <c:v>-9.9149999999999991</c:v>
                </c:pt>
                <c:pt idx="2596">
                  <c:v>-9.9050000000000011</c:v>
                </c:pt>
                <c:pt idx="2597">
                  <c:v>-9.8960000000000008</c:v>
                </c:pt>
                <c:pt idx="2598">
                  <c:v>-9.8859999999999992</c:v>
                </c:pt>
                <c:pt idx="2599">
                  <c:v>-9.8760000000000012</c:v>
                </c:pt>
                <c:pt idx="2600">
                  <c:v>-9.8670000000000009</c:v>
                </c:pt>
                <c:pt idx="2601">
                  <c:v>-9.8569999999999993</c:v>
                </c:pt>
                <c:pt idx="2602">
                  <c:v>-9.8470000000000013</c:v>
                </c:pt>
                <c:pt idx="2603">
                  <c:v>-9.838000000000001</c:v>
                </c:pt>
                <c:pt idx="2604">
                  <c:v>-9.8279999999999994</c:v>
                </c:pt>
                <c:pt idx="2605">
                  <c:v>-9.8180000000000014</c:v>
                </c:pt>
                <c:pt idx="2606">
                  <c:v>-9.8090000000000011</c:v>
                </c:pt>
                <c:pt idx="2607">
                  <c:v>-9.7989999999999995</c:v>
                </c:pt>
                <c:pt idx="2608">
                  <c:v>-9.7890000000000015</c:v>
                </c:pt>
                <c:pt idx="2609">
                  <c:v>-9.7800000000000011</c:v>
                </c:pt>
                <c:pt idx="2610">
                  <c:v>-9.77</c:v>
                </c:pt>
                <c:pt idx="2611">
                  <c:v>-9.7600000000000016</c:v>
                </c:pt>
                <c:pt idx="2612">
                  <c:v>-9.7510000000000012</c:v>
                </c:pt>
                <c:pt idx="2613">
                  <c:v>-9.7409999999999997</c:v>
                </c:pt>
                <c:pt idx="2614">
                  <c:v>-9.7310000000000016</c:v>
                </c:pt>
                <c:pt idx="2615">
                  <c:v>-9.7220000000000013</c:v>
                </c:pt>
                <c:pt idx="2616">
                  <c:v>-9.7119999999999997</c:v>
                </c:pt>
                <c:pt idx="2617">
                  <c:v>-9.7020000000000017</c:v>
                </c:pt>
                <c:pt idx="2618">
                  <c:v>-9.6930000000000014</c:v>
                </c:pt>
                <c:pt idx="2619">
                  <c:v>-9.6829999999999998</c:v>
                </c:pt>
                <c:pt idx="2620">
                  <c:v>-9.6729999999999983</c:v>
                </c:pt>
                <c:pt idx="2621">
                  <c:v>-9.6640000000000015</c:v>
                </c:pt>
                <c:pt idx="2622">
                  <c:v>-9.6539999999999999</c:v>
                </c:pt>
                <c:pt idx="2623">
                  <c:v>-9.6439999999999984</c:v>
                </c:pt>
                <c:pt idx="2624">
                  <c:v>-9.6350000000000016</c:v>
                </c:pt>
                <c:pt idx="2625">
                  <c:v>-9.625</c:v>
                </c:pt>
                <c:pt idx="2626">
                  <c:v>-9.6149999999999984</c:v>
                </c:pt>
                <c:pt idx="2627">
                  <c:v>-9.6060000000000016</c:v>
                </c:pt>
                <c:pt idx="2628">
                  <c:v>-9.5960000000000001</c:v>
                </c:pt>
                <c:pt idx="2629">
                  <c:v>-9.5859999999999985</c:v>
                </c:pt>
                <c:pt idx="2630">
                  <c:v>-9.5770000000000017</c:v>
                </c:pt>
                <c:pt idx="2631">
                  <c:v>-9.5670000000000002</c:v>
                </c:pt>
                <c:pt idx="2632">
                  <c:v>-9.5569999999999986</c:v>
                </c:pt>
                <c:pt idx="2633">
                  <c:v>-9.5479999999999983</c:v>
                </c:pt>
                <c:pt idx="2634">
                  <c:v>-9.5380000000000003</c:v>
                </c:pt>
                <c:pt idx="2635">
                  <c:v>-9.5279999999999987</c:v>
                </c:pt>
                <c:pt idx="2636">
                  <c:v>-9.5189999999999984</c:v>
                </c:pt>
                <c:pt idx="2637">
                  <c:v>-9.5090000000000003</c:v>
                </c:pt>
                <c:pt idx="2638">
                  <c:v>-9.4989999999999988</c:v>
                </c:pt>
                <c:pt idx="2639">
                  <c:v>-9.4899999999999984</c:v>
                </c:pt>
                <c:pt idx="2640">
                  <c:v>-9.48</c:v>
                </c:pt>
                <c:pt idx="2641">
                  <c:v>-9.4699999999999989</c:v>
                </c:pt>
                <c:pt idx="2642">
                  <c:v>-9.4609999999999985</c:v>
                </c:pt>
                <c:pt idx="2643">
                  <c:v>-9.4510000000000005</c:v>
                </c:pt>
                <c:pt idx="2644">
                  <c:v>-9.4409999999999989</c:v>
                </c:pt>
                <c:pt idx="2645">
                  <c:v>-9.4319999999999986</c:v>
                </c:pt>
                <c:pt idx="2646">
                  <c:v>-9.4220000000000006</c:v>
                </c:pt>
                <c:pt idx="2647">
                  <c:v>-9.411999999999999</c:v>
                </c:pt>
                <c:pt idx="2648">
                  <c:v>-9.4029999999999987</c:v>
                </c:pt>
                <c:pt idx="2649">
                  <c:v>-9.3930000000000007</c:v>
                </c:pt>
                <c:pt idx="2650">
                  <c:v>-9.3829999999999991</c:v>
                </c:pt>
                <c:pt idx="2651">
                  <c:v>-9.3739999999999988</c:v>
                </c:pt>
                <c:pt idx="2652">
                  <c:v>-9.3640000000000008</c:v>
                </c:pt>
                <c:pt idx="2653">
                  <c:v>-9.3539999999999992</c:v>
                </c:pt>
                <c:pt idx="2654">
                  <c:v>-9.3449999999999989</c:v>
                </c:pt>
                <c:pt idx="2655">
                  <c:v>-9.3350000000000009</c:v>
                </c:pt>
                <c:pt idx="2656">
                  <c:v>-9.3249999999999993</c:v>
                </c:pt>
                <c:pt idx="2657">
                  <c:v>-9.3159999999999989</c:v>
                </c:pt>
                <c:pt idx="2658">
                  <c:v>-9.3060000000000009</c:v>
                </c:pt>
                <c:pt idx="2659">
                  <c:v>-9.2959999999999994</c:v>
                </c:pt>
                <c:pt idx="2660">
                  <c:v>-9.286999999999999</c:v>
                </c:pt>
                <c:pt idx="2661">
                  <c:v>-9.277000000000001</c:v>
                </c:pt>
                <c:pt idx="2662">
                  <c:v>-9.2669999999999995</c:v>
                </c:pt>
                <c:pt idx="2663">
                  <c:v>-9.2579999999999991</c:v>
                </c:pt>
                <c:pt idx="2664">
                  <c:v>-9.2480000000000011</c:v>
                </c:pt>
                <c:pt idx="2665">
                  <c:v>-9.2379999999999995</c:v>
                </c:pt>
                <c:pt idx="2666">
                  <c:v>-9.2289999999999992</c:v>
                </c:pt>
                <c:pt idx="2667">
                  <c:v>-9.2190000000000012</c:v>
                </c:pt>
                <c:pt idx="2668">
                  <c:v>-9.2089999999999996</c:v>
                </c:pt>
                <c:pt idx="2669">
                  <c:v>-9.1999999999999993</c:v>
                </c:pt>
                <c:pt idx="2670">
                  <c:v>-9.1900000000000013</c:v>
                </c:pt>
                <c:pt idx="2671">
                  <c:v>-9.18</c:v>
                </c:pt>
                <c:pt idx="2672">
                  <c:v>-9.1709999999999994</c:v>
                </c:pt>
                <c:pt idx="2673">
                  <c:v>-9.1610000000000014</c:v>
                </c:pt>
                <c:pt idx="2674">
                  <c:v>-9.1509999999999998</c:v>
                </c:pt>
                <c:pt idx="2675">
                  <c:v>-9.1419999999999995</c:v>
                </c:pt>
                <c:pt idx="2676">
                  <c:v>-9.1320000000000014</c:v>
                </c:pt>
                <c:pt idx="2677">
                  <c:v>-9.1219999999999999</c:v>
                </c:pt>
                <c:pt idx="2678">
                  <c:v>-9.1129999999999995</c:v>
                </c:pt>
                <c:pt idx="2679">
                  <c:v>-9.1030000000000015</c:v>
                </c:pt>
                <c:pt idx="2680">
                  <c:v>-9.093</c:v>
                </c:pt>
                <c:pt idx="2681">
                  <c:v>-9.0839999999999996</c:v>
                </c:pt>
                <c:pt idx="2682">
                  <c:v>-9.0740000000000016</c:v>
                </c:pt>
                <c:pt idx="2683">
                  <c:v>-9.0640000000000001</c:v>
                </c:pt>
                <c:pt idx="2684">
                  <c:v>-9.0549999999999997</c:v>
                </c:pt>
                <c:pt idx="2685">
                  <c:v>-9.0450000000000017</c:v>
                </c:pt>
                <c:pt idx="2686">
                  <c:v>-9.0350000000000001</c:v>
                </c:pt>
                <c:pt idx="2687">
                  <c:v>-9.0259999999999998</c:v>
                </c:pt>
                <c:pt idx="2688">
                  <c:v>-9.0159999999999982</c:v>
                </c:pt>
                <c:pt idx="2689">
                  <c:v>-9.0060000000000002</c:v>
                </c:pt>
                <c:pt idx="2690">
                  <c:v>-8.9969999999999999</c:v>
                </c:pt>
                <c:pt idx="2691">
                  <c:v>-8.9869999999999983</c:v>
                </c:pt>
                <c:pt idx="2692">
                  <c:v>-8.9770000000000003</c:v>
                </c:pt>
                <c:pt idx="2693">
                  <c:v>-8.968</c:v>
                </c:pt>
                <c:pt idx="2694">
                  <c:v>-8.9579999999999984</c:v>
                </c:pt>
                <c:pt idx="2695">
                  <c:v>-8.9480000000000004</c:v>
                </c:pt>
                <c:pt idx="2696">
                  <c:v>-8.9390000000000001</c:v>
                </c:pt>
                <c:pt idx="2697">
                  <c:v>-8.9289999999999985</c:v>
                </c:pt>
                <c:pt idx="2698">
                  <c:v>-8.9190000000000005</c:v>
                </c:pt>
                <c:pt idx="2699">
                  <c:v>-8.91</c:v>
                </c:pt>
                <c:pt idx="2700">
                  <c:v>-8.8999999999999986</c:v>
                </c:pt>
                <c:pt idx="2701">
                  <c:v>-8.89</c:v>
                </c:pt>
                <c:pt idx="2702">
                  <c:v>-8.8810000000000002</c:v>
                </c:pt>
                <c:pt idx="2703">
                  <c:v>-8.8709999999999987</c:v>
                </c:pt>
                <c:pt idx="2704">
                  <c:v>-8.8610000000000007</c:v>
                </c:pt>
                <c:pt idx="2705">
                  <c:v>-8.8520000000000003</c:v>
                </c:pt>
                <c:pt idx="2706">
                  <c:v>-8.8419999999999987</c:v>
                </c:pt>
                <c:pt idx="2707">
                  <c:v>-8.8320000000000007</c:v>
                </c:pt>
                <c:pt idx="2708">
                  <c:v>-8.8230000000000004</c:v>
                </c:pt>
                <c:pt idx="2709">
                  <c:v>-8.8129999999999988</c:v>
                </c:pt>
                <c:pt idx="2710">
                  <c:v>-8.8030000000000008</c:v>
                </c:pt>
                <c:pt idx="2711">
                  <c:v>-8.7940000000000005</c:v>
                </c:pt>
                <c:pt idx="2712">
                  <c:v>-8.7839999999999989</c:v>
                </c:pt>
                <c:pt idx="2713">
                  <c:v>-8.7740000000000009</c:v>
                </c:pt>
                <c:pt idx="2714">
                  <c:v>-8.7650000000000006</c:v>
                </c:pt>
                <c:pt idx="2715">
                  <c:v>-8.754999999999999</c:v>
                </c:pt>
                <c:pt idx="2716">
                  <c:v>-8.745000000000001</c:v>
                </c:pt>
                <c:pt idx="2717">
                  <c:v>-8.7360000000000007</c:v>
                </c:pt>
                <c:pt idx="2718">
                  <c:v>-8.7259999999999991</c:v>
                </c:pt>
                <c:pt idx="2719">
                  <c:v>-8.7160000000000011</c:v>
                </c:pt>
                <c:pt idx="2720">
                  <c:v>-8.7070000000000007</c:v>
                </c:pt>
                <c:pt idx="2721">
                  <c:v>-8.6969999999999992</c:v>
                </c:pt>
                <c:pt idx="2722">
                  <c:v>-8.6870000000000012</c:v>
                </c:pt>
                <c:pt idx="2723">
                  <c:v>-8.6780000000000008</c:v>
                </c:pt>
                <c:pt idx="2724">
                  <c:v>-8.6679999999999993</c:v>
                </c:pt>
                <c:pt idx="2725">
                  <c:v>-8.6580000000000013</c:v>
                </c:pt>
                <c:pt idx="2726">
                  <c:v>-8.6490000000000009</c:v>
                </c:pt>
                <c:pt idx="2727">
                  <c:v>-8.6389999999999993</c:v>
                </c:pt>
                <c:pt idx="2728">
                  <c:v>-8.6290000000000013</c:v>
                </c:pt>
                <c:pt idx="2729">
                  <c:v>-8.620000000000001</c:v>
                </c:pt>
                <c:pt idx="2730">
                  <c:v>-8.61</c:v>
                </c:pt>
                <c:pt idx="2731">
                  <c:v>-8.6000000000000014</c:v>
                </c:pt>
                <c:pt idx="2732">
                  <c:v>-8.5910000000000011</c:v>
                </c:pt>
                <c:pt idx="2733">
                  <c:v>-8.5809999999999995</c:v>
                </c:pt>
                <c:pt idx="2734">
                  <c:v>-8.5710000000000015</c:v>
                </c:pt>
                <c:pt idx="2735">
                  <c:v>-8.5620000000000012</c:v>
                </c:pt>
                <c:pt idx="2736">
                  <c:v>-8.5519999999999996</c:v>
                </c:pt>
                <c:pt idx="2737">
                  <c:v>-8.5420000000000016</c:v>
                </c:pt>
                <c:pt idx="2738">
                  <c:v>-8.5330000000000013</c:v>
                </c:pt>
                <c:pt idx="2739">
                  <c:v>-8.5229999999999997</c:v>
                </c:pt>
                <c:pt idx="2740">
                  <c:v>-8.5130000000000017</c:v>
                </c:pt>
                <c:pt idx="2741">
                  <c:v>-8.5040000000000013</c:v>
                </c:pt>
                <c:pt idx="2742">
                  <c:v>-8.4939999999999998</c:v>
                </c:pt>
                <c:pt idx="2743">
                  <c:v>-8.4840000000000018</c:v>
                </c:pt>
                <c:pt idx="2744">
                  <c:v>-8.4750000000000014</c:v>
                </c:pt>
                <c:pt idx="2745">
                  <c:v>-8.4649999999999999</c:v>
                </c:pt>
                <c:pt idx="2746">
                  <c:v>-8.4549999999999983</c:v>
                </c:pt>
                <c:pt idx="2747">
                  <c:v>-8.4460000000000015</c:v>
                </c:pt>
                <c:pt idx="2748">
                  <c:v>-8.4359999999999999</c:v>
                </c:pt>
                <c:pt idx="2749">
                  <c:v>-8.4259999999999984</c:v>
                </c:pt>
                <c:pt idx="2750">
                  <c:v>-8.4170000000000016</c:v>
                </c:pt>
                <c:pt idx="2751">
                  <c:v>-8.407</c:v>
                </c:pt>
                <c:pt idx="2752">
                  <c:v>-8.3969999999999985</c:v>
                </c:pt>
                <c:pt idx="2753">
                  <c:v>-8.3880000000000017</c:v>
                </c:pt>
                <c:pt idx="2754">
                  <c:v>-8.3780000000000001</c:v>
                </c:pt>
                <c:pt idx="2755">
                  <c:v>-8.3679999999999986</c:v>
                </c:pt>
                <c:pt idx="2756">
                  <c:v>-8.3590000000000018</c:v>
                </c:pt>
                <c:pt idx="2757">
                  <c:v>-8.3490000000000002</c:v>
                </c:pt>
                <c:pt idx="2758">
                  <c:v>-8.3389999999999986</c:v>
                </c:pt>
                <c:pt idx="2759">
                  <c:v>-8.3299999999999983</c:v>
                </c:pt>
                <c:pt idx="2760">
                  <c:v>-8.32</c:v>
                </c:pt>
                <c:pt idx="2761">
                  <c:v>-8.3099999999999987</c:v>
                </c:pt>
                <c:pt idx="2762">
                  <c:v>-8.3009999999999984</c:v>
                </c:pt>
                <c:pt idx="2763">
                  <c:v>-8.2910000000000004</c:v>
                </c:pt>
                <c:pt idx="2764">
                  <c:v>-8.2809999999999988</c:v>
                </c:pt>
                <c:pt idx="2765">
                  <c:v>-8.2719999999999985</c:v>
                </c:pt>
                <c:pt idx="2766">
                  <c:v>-8.2620000000000005</c:v>
                </c:pt>
                <c:pt idx="2767">
                  <c:v>-8.2519999999999989</c:v>
                </c:pt>
                <c:pt idx="2768">
                  <c:v>-8.2429999999999986</c:v>
                </c:pt>
                <c:pt idx="2769">
                  <c:v>-8.2330000000000005</c:v>
                </c:pt>
                <c:pt idx="2770">
                  <c:v>-8.222999999999999</c:v>
                </c:pt>
                <c:pt idx="2771">
                  <c:v>-8.2139999999999986</c:v>
                </c:pt>
                <c:pt idx="2772">
                  <c:v>-8.2040000000000006</c:v>
                </c:pt>
                <c:pt idx="2773">
                  <c:v>-8.1939999999999991</c:v>
                </c:pt>
                <c:pt idx="2774">
                  <c:v>-8.1849999999999987</c:v>
                </c:pt>
                <c:pt idx="2775">
                  <c:v>-8.1750000000000007</c:v>
                </c:pt>
                <c:pt idx="2776">
                  <c:v>-8.1649999999999991</c:v>
                </c:pt>
                <c:pt idx="2777">
                  <c:v>-8.1559999999999988</c:v>
                </c:pt>
                <c:pt idx="2778">
                  <c:v>-8.1460000000000008</c:v>
                </c:pt>
                <c:pt idx="2779">
                  <c:v>-8.1359999999999992</c:v>
                </c:pt>
                <c:pt idx="2780">
                  <c:v>-8.1269999999999989</c:v>
                </c:pt>
                <c:pt idx="2781">
                  <c:v>-8.1170000000000009</c:v>
                </c:pt>
                <c:pt idx="2782">
                  <c:v>-8.1069999999999993</c:v>
                </c:pt>
                <c:pt idx="2783">
                  <c:v>-8.097999999999999</c:v>
                </c:pt>
                <c:pt idx="2784">
                  <c:v>-8.088000000000001</c:v>
                </c:pt>
                <c:pt idx="2785">
                  <c:v>-8.0779999999999994</c:v>
                </c:pt>
                <c:pt idx="2786">
                  <c:v>-8.0689999999999991</c:v>
                </c:pt>
                <c:pt idx="2787">
                  <c:v>-8.0590000000000011</c:v>
                </c:pt>
                <c:pt idx="2788">
                  <c:v>-8.0489999999999995</c:v>
                </c:pt>
                <c:pt idx="2789">
                  <c:v>-8.0399999999999991</c:v>
                </c:pt>
                <c:pt idx="2790">
                  <c:v>-8.0300000000000011</c:v>
                </c:pt>
                <c:pt idx="2791">
                  <c:v>-8.02</c:v>
                </c:pt>
                <c:pt idx="2792">
                  <c:v>-8.0109999999999992</c:v>
                </c:pt>
                <c:pt idx="2793">
                  <c:v>-8.0010000000000012</c:v>
                </c:pt>
                <c:pt idx="2794">
                  <c:v>-7.9909999999999997</c:v>
                </c:pt>
                <c:pt idx="2795">
                  <c:v>-7.9819999999999993</c:v>
                </c:pt>
                <c:pt idx="2796">
                  <c:v>-7.9720000000000013</c:v>
                </c:pt>
                <c:pt idx="2797">
                  <c:v>-7.9619999999999997</c:v>
                </c:pt>
                <c:pt idx="2798">
                  <c:v>-7.9529999999999994</c:v>
                </c:pt>
                <c:pt idx="2799">
                  <c:v>-7.9430000000000014</c:v>
                </c:pt>
                <c:pt idx="2800">
                  <c:v>-7.9329999999999998</c:v>
                </c:pt>
                <c:pt idx="2801">
                  <c:v>-7.9239999999999995</c:v>
                </c:pt>
                <c:pt idx="2802">
                  <c:v>-7.9140000000000015</c:v>
                </c:pt>
                <c:pt idx="2803">
                  <c:v>-7.9039999999999999</c:v>
                </c:pt>
                <c:pt idx="2804">
                  <c:v>-7.8949999999999996</c:v>
                </c:pt>
                <c:pt idx="2805">
                  <c:v>-7.8850000000000016</c:v>
                </c:pt>
                <c:pt idx="2806">
                  <c:v>-7.875</c:v>
                </c:pt>
                <c:pt idx="2807">
                  <c:v>-7.8659999999999997</c:v>
                </c:pt>
                <c:pt idx="2808">
                  <c:v>-7.8560000000000016</c:v>
                </c:pt>
                <c:pt idx="2809">
                  <c:v>-7.8460000000000001</c:v>
                </c:pt>
                <c:pt idx="2810">
                  <c:v>-7.8369999999999997</c:v>
                </c:pt>
                <c:pt idx="2811">
                  <c:v>-7.8270000000000017</c:v>
                </c:pt>
                <c:pt idx="2812">
                  <c:v>-7.8170000000000002</c:v>
                </c:pt>
                <c:pt idx="2813">
                  <c:v>-7.8079999999999998</c:v>
                </c:pt>
                <c:pt idx="2814">
                  <c:v>-7.7979999999999983</c:v>
                </c:pt>
                <c:pt idx="2815">
                  <c:v>-7.7880000000000003</c:v>
                </c:pt>
                <c:pt idx="2816">
                  <c:v>-7.7789999999999999</c:v>
                </c:pt>
                <c:pt idx="2817">
                  <c:v>-7.7689999999999984</c:v>
                </c:pt>
                <c:pt idx="2818">
                  <c:v>-7.7590000000000003</c:v>
                </c:pt>
                <c:pt idx="2819">
                  <c:v>-7.75</c:v>
                </c:pt>
                <c:pt idx="2820">
                  <c:v>-7.7399999999999984</c:v>
                </c:pt>
                <c:pt idx="2821">
                  <c:v>-7.73</c:v>
                </c:pt>
                <c:pt idx="2822">
                  <c:v>-7.7210000000000001</c:v>
                </c:pt>
                <c:pt idx="2823">
                  <c:v>-7.7109999999999985</c:v>
                </c:pt>
                <c:pt idx="2824">
                  <c:v>-7.7010000000000005</c:v>
                </c:pt>
                <c:pt idx="2825">
                  <c:v>-7.6920000000000002</c:v>
                </c:pt>
                <c:pt idx="2826">
                  <c:v>-7.6819999999999986</c:v>
                </c:pt>
                <c:pt idx="2827">
                  <c:v>-7.6720000000000006</c:v>
                </c:pt>
                <c:pt idx="2828">
                  <c:v>-7.6630000000000003</c:v>
                </c:pt>
                <c:pt idx="2829">
                  <c:v>-7.6529999999999987</c:v>
                </c:pt>
                <c:pt idx="2830">
                  <c:v>-7.6430000000000007</c:v>
                </c:pt>
                <c:pt idx="2831">
                  <c:v>-7.6340000000000003</c:v>
                </c:pt>
                <c:pt idx="2832">
                  <c:v>-7.6239999999999988</c:v>
                </c:pt>
                <c:pt idx="2833">
                  <c:v>-7.6140000000000008</c:v>
                </c:pt>
                <c:pt idx="2834">
                  <c:v>-7.6050000000000004</c:v>
                </c:pt>
                <c:pt idx="2835">
                  <c:v>-7.5949999999999989</c:v>
                </c:pt>
                <c:pt idx="2836">
                  <c:v>-7.5850000000000009</c:v>
                </c:pt>
                <c:pt idx="2837">
                  <c:v>-7.5760000000000005</c:v>
                </c:pt>
                <c:pt idx="2838">
                  <c:v>-7.5659999999999989</c:v>
                </c:pt>
                <c:pt idx="2839">
                  <c:v>-7.5560000000000009</c:v>
                </c:pt>
                <c:pt idx="2840">
                  <c:v>-7.5470000000000006</c:v>
                </c:pt>
                <c:pt idx="2841">
                  <c:v>-7.536999999999999</c:v>
                </c:pt>
                <c:pt idx="2842">
                  <c:v>-7.527000000000001</c:v>
                </c:pt>
                <c:pt idx="2843">
                  <c:v>-7.5180000000000007</c:v>
                </c:pt>
                <c:pt idx="2844">
                  <c:v>-7.5079999999999991</c:v>
                </c:pt>
                <c:pt idx="2845">
                  <c:v>-7.4980000000000011</c:v>
                </c:pt>
                <c:pt idx="2846">
                  <c:v>-7.4890000000000008</c:v>
                </c:pt>
                <c:pt idx="2847">
                  <c:v>-7.4789999999999992</c:v>
                </c:pt>
                <c:pt idx="2848">
                  <c:v>-7.4690000000000012</c:v>
                </c:pt>
                <c:pt idx="2849">
                  <c:v>-7.4600000000000009</c:v>
                </c:pt>
                <c:pt idx="2850">
                  <c:v>-7.4499999999999993</c:v>
                </c:pt>
                <c:pt idx="2851">
                  <c:v>-7.4400000000000013</c:v>
                </c:pt>
                <c:pt idx="2852">
                  <c:v>-7.4310000000000009</c:v>
                </c:pt>
                <c:pt idx="2853">
                  <c:v>-7.4209999999999994</c:v>
                </c:pt>
                <c:pt idx="2854">
                  <c:v>-7.4110000000000014</c:v>
                </c:pt>
                <c:pt idx="2855">
                  <c:v>-7.402000000000001</c:v>
                </c:pt>
                <c:pt idx="2856">
                  <c:v>-7.3919999999999995</c:v>
                </c:pt>
                <c:pt idx="2857">
                  <c:v>-7.3820000000000014</c:v>
                </c:pt>
                <c:pt idx="2858">
                  <c:v>-7.3730000000000011</c:v>
                </c:pt>
                <c:pt idx="2859">
                  <c:v>-7.3629999999999995</c:v>
                </c:pt>
                <c:pt idx="2860">
                  <c:v>-7.3530000000000015</c:v>
                </c:pt>
                <c:pt idx="2861">
                  <c:v>-7.3440000000000012</c:v>
                </c:pt>
                <c:pt idx="2862">
                  <c:v>-7.3339999999999996</c:v>
                </c:pt>
                <c:pt idx="2863">
                  <c:v>-7.3240000000000016</c:v>
                </c:pt>
                <c:pt idx="2864">
                  <c:v>-7.3150000000000013</c:v>
                </c:pt>
                <c:pt idx="2865">
                  <c:v>-7.3049999999999997</c:v>
                </c:pt>
                <c:pt idx="2866">
                  <c:v>-7.2950000000000017</c:v>
                </c:pt>
                <c:pt idx="2867">
                  <c:v>-7.2860000000000014</c:v>
                </c:pt>
                <c:pt idx="2868">
                  <c:v>-7.2759999999999998</c:v>
                </c:pt>
                <c:pt idx="2869">
                  <c:v>-7.2659999999999982</c:v>
                </c:pt>
                <c:pt idx="2870">
                  <c:v>-7.2570000000000014</c:v>
                </c:pt>
                <c:pt idx="2871">
                  <c:v>-7.2469999999999999</c:v>
                </c:pt>
                <c:pt idx="2872">
                  <c:v>-7.2369999999999983</c:v>
                </c:pt>
                <c:pt idx="2873">
                  <c:v>-7.2280000000000015</c:v>
                </c:pt>
                <c:pt idx="2874">
                  <c:v>-7.218</c:v>
                </c:pt>
                <c:pt idx="2875">
                  <c:v>-7.2079999999999984</c:v>
                </c:pt>
                <c:pt idx="2876">
                  <c:v>-7.1990000000000016</c:v>
                </c:pt>
                <c:pt idx="2877">
                  <c:v>-7.1890000000000001</c:v>
                </c:pt>
                <c:pt idx="2878">
                  <c:v>-7.1789999999999985</c:v>
                </c:pt>
                <c:pt idx="2879">
                  <c:v>-7.1700000000000017</c:v>
                </c:pt>
                <c:pt idx="2880">
                  <c:v>-7.16</c:v>
                </c:pt>
                <c:pt idx="2881">
                  <c:v>-7.1499999999999986</c:v>
                </c:pt>
                <c:pt idx="2882">
                  <c:v>-7.1409999999999982</c:v>
                </c:pt>
                <c:pt idx="2883">
                  <c:v>-7.1310000000000002</c:v>
                </c:pt>
                <c:pt idx="2884">
                  <c:v>-7.1209999999999987</c:v>
                </c:pt>
                <c:pt idx="2885">
                  <c:v>-7.1119999999999983</c:v>
                </c:pt>
                <c:pt idx="2886">
                  <c:v>-7.1020000000000003</c:v>
                </c:pt>
                <c:pt idx="2887">
                  <c:v>-7.0919999999999987</c:v>
                </c:pt>
                <c:pt idx="2888">
                  <c:v>-7.0829999999999984</c:v>
                </c:pt>
                <c:pt idx="2889">
                  <c:v>-7.0730000000000004</c:v>
                </c:pt>
                <c:pt idx="2890">
                  <c:v>-7.0629999999999988</c:v>
                </c:pt>
                <c:pt idx="2891">
                  <c:v>-7.0539999999999985</c:v>
                </c:pt>
                <c:pt idx="2892">
                  <c:v>-7.0440000000000005</c:v>
                </c:pt>
                <c:pt idx="2893">
                  <c:v>-7.0339999999999989</c:v>
                </c:pt>
                <c:pt idx="2894">
                  <c:v>-7.0249999999999986</c:v>
                </c:pt>
                <c:pt idx="2895">
                  <c:v>-7.0150000000000006</c:v>
                </c:pt>
                <c:pt idx="2896">
                  <c:v>-7.004999999999999</c:v>
                </c:pt>
                <c:pt idx="2897">
                  <c:v>-6.9959999999999987</c:v>
                </c:pt>
                <c:pt idx="2898">
                  <c:v>-6.9860000000000007</c:v>
                </c:pt>
                <c:pt idx="2899">
                  <c:v>-6.9759999999999991</c:v>
                </c:pt>
                <c:pt idx="2900">
                  <c:v>-6.9669999999999987</c:v>
                </c:pt>
                <c:pt idx="2901">
                  <c:v>-6.9570000000000007</c:v>
                </c:pt>
                <c:pt idx="2902">
                  <c:v>-6.9469999999999992</c:v>
                </c:pt>
                <c:pt idx="2903">
                  <c:v>-6.9379999999999988</c:v>
                </c:pt>
                <c:pt idx="2904">
                  <c:v>-6.9280000000000008</c:v>
                </c:pt>
                <c:pt idx="2905">
                  <c:v>-6.9179999999999993</c:v>
                </c:pt>
                <c:pt idx="2906">
                  <c:v>-6.9089999999999989</c:v>
                </c:pt>
                <c:pt idx="2907">
                  <c:v>-6.8990000000000009</c:v>
                </c:pt>
                <c:pt idx="2908">
                  <c:v>-6.8889999999999993</c:v>
                </c:pt>
                <c:pt idx="2909">
                  <c:v>-6.879999999999999</c:v>
                </c:pt>
                <c:pt idx="2910">
                  <c:v>-6.870000000000001</c:v>
                </c:pt>
                <c:pt idx="2911">
                  <c:v>-6.8599999999999994</c:v>
                </c:pt>
                <c:pt idx="2912">
                  <c:v>-6.8509999999999991</c:v>
                </c:pt>
                <c:pt idx="2913">
                  <c:v>-6.8410000000000011</c:v>
                </c:pt>
                <c:pt idx="2914">
                  <c:v>-6.8309999999999995</c:v>
                </c:pt>
                <c:pt idx="2915">
                  <c:v>-6.8219999999999992</c:v>
                </c:pt>
                <c:pt idx="2916">
                  <c:v>-6.8120000000000012</c:v>
                </c:pt>
                <c:pt idx="2917">
                  <c:v>-6.8019999999999996</c:v>
                </c:pt>
                <c:pt idx="2918">
                  <c:v>-6.7929999999999993</c:v>
                </c:pt>
                <c:pt idx="2919">
                  <c:v>-6.7830000000000013</c:v>
                </c:pt>
                <c:pt idx="2920">
                  <c:v>-6.7729999999999997</c:v>
                </c:pt>
                <c:pt idx="2921">
                  <c:v>-6.7639999999999993</c:v>
                </c:pt>
                <c:pt idx="2922">
                  <c:v>-6.7540000000000013</c:v>
                </c:pt>
                <c:pt idx="2923">
                  <c:v>-6.7439999999999998</c:v>
                </c:pt>
                <c:pt idx="2924">
                  <c:v>-6.7349999999999994</c:v>
                </c:pt>
                <c:pt idx="2925">
                  <c:v>-6.7250000000000014</c:v>
                </c:pt>
                <c:pt idx="2926">
                  <c:v>-6.7149999999999999</c:v>
                </c:pt>
                <c:pt idx="2927">
                  <c:v>-6.7059999999999995</c:v>
                </c:pt>
                <c:pt idx="2928">
                  <c:v>-6.6960000000000015</c:v>
                </c:pt>
                <c:pt idx="2929">
                  <c:v>-6.6859999999999999</c:v>
                </c:pt>
                <c:pt idx="2930">
                  <c:v>-6.6769999999999996</c:v>
                </c:pt>
                <c:pt idx="2931">
                  <c:v>-6.6670000000000016</c:v>
                </c:pt>
                <c:pt idx="2932">
                  <c:v>-6.657</c:v>
                </c:pt>
                <c:pt idx="2933">
                  <c:v>-6.6479999999999997</c:v>
                </c:pt>
                <c:pt idx="2934">
                  <c:v>-6.6380000000000017</c:v>
                </c:pt>
                <c:pt idx="2935">
                  <c:v>-6.6280000000000001</c:v>
                </c:pt>
                <c:pt idx="2936">
                  <c:v>-6.6189999999999998</c:v>
                </c:pt>
                <c:pt idx="2937">
                  <c:v>-6.6090000000000018</c:v>
                </c:pt>
                <c:pt idx="2938">
                  <c:v>-6.5990000000000002</c:v>
                </c:pt>
                <c:pt idx="2939">
                  <c:v>-6.59</c:v>
                </c:pt>
                <c:pt idx="2940">
                  <c:v>-6.5799999999999983</c:v>
                </c:pt>
                <c:pt idx="2941">
                  <c:v>-6.57</c:v>
                </c:pt>
                <c:pt idx="2942">
                  <c:v>-6.5609999999999999</c:v>
                </c:pt>
                <c:pt idx="2943">
                  <c:v>-6.5509999999999984</c:v>
                </c:pt>
                <c:pt idx="2944">
                  <c:v>-6.5410000000000004</c:v>
                </c:pt>
                <c:pt idx="2945">
                  <c:v>-6.532</c:v>
                </c:pt>
                <c:pt idx="2946">
                  <c:v>-6.5219999999999985</c:v>
                </c:pt>
                <c:pt idx="2947">
                  <c:v>-6.5120000000000005</c:v>
                </c:pt>
                <c:pt idx="2948">
                  <c:v>-6.5030000000000001</c:v>
                </c:pt>
                <c:pt idx="2949">
                  <c:v>-6.4929999999999986</c:v>
                </c:pt>
                <c:pt idx="2950">
                  <c:v>-6.4830000000000005</c:v>
                </c:pt>
                <c:pt idx="2951">
                  <c:v>-6.4740000000000002</c:v>
                </c:pt>
                <c:pt idx="2952">
                  <c:v>-6.4639999999999986</c:v>
                </c:pt>
                <c:pt idx="2953">
                  <c:v>-6.4540000000000006</c:v>
                </c:pt>
                <c:pt idx="2954">
                  <c:v>-6.4450000000000003</c:v>
                </c:pt>
                <c:pt idx="2955">
                  <c:v>-6.4349999999999987</c:v>
                </c:pt>
                <c:pt idx="2956">
                  <c:v>-6.4250000000000007</c:v>
                </c:pt>
                <c:pt idx="2957">
                  <c:v>-6.4160000000000004</c:v>
                </c:pt>
                <c:pt idx="2958">
                  <c:v>-6.4059999999999988</c:v>
                </c:pt>
                <c:pt idx="2959">
                  <c:v>-6.3960000000000008</c:v>
                </c:pt>
                <c:pt idx="2960">
                  <c:v>-6.3870000000000005</c:v>
                </c:pt>
                <c:pt idx="2961">
                  <c:v>-6.3769999999999989</c:v>
                </c:pt>
                <c:pt idx="2962">
                  <c:v>-6.3670000000000009</c:v>
                </c:pt>
                <c:pt idx="2963">
                  <c:v>-6.3580000000000005</c:v>
                </c:pt>
                <c:pt idx="2964">
                  <c:v>-6.347999999999999</c:v>
                </c:pt>
                <c:pt idx="2965">
                  <c:v>-6.338000000000001</c:v>
                </c:pt>
                <c:pt idx="2966">
                  <c:v>-6.3290000000000006</c:v>
                </c:pt>
                <c:pt idx="2967">
                  <c:v>-6.3189999999999991</c:v>
                </c:pt>
                <c:pt idx="2968">
                  <c:v>-6.3090000000000011</c:v>
                </c:pt>
                <c:pt idx="2969">
                  <c:v>-6.3000000000000007</c:v>
                </c:pt>
                <c:pt idx="2970">
                  <c:v>-6.2899999999999991</c:v>
                </c:pt>
                <c:pt idx="2971">
                  <c:v>-6.2800000000000011</c:v>
                </c:pt>
                <c:pt idx="2972">
                  <c:v>-6.2710000000000008</c:v>
                </c:pt>
                <c:pt idx="2973">
                  <c:v>-6.2609999999999992</c:v>
                </c:pt>
                <c:pt idx="2974">
                  <c:v>-6.2510000000000012</c:v>
                </c:pt>
                <c:pt idx="2975">
                  <c:v>-6.2420000000000009</c:v>
                </c:pt>
                <c:pt idx="2976">
                  <c:v>-6.2319999999999993</c:v>
                </c:pt>
                <c:pt idx="2977">
                  <c:v>-6.2220000000000013</c:v>
                </c:pt>
                <c:pt idx="2978">
                  <c:v>-6.213000000000001</c:v>
                </c:pt>
                <c:pt idx="2979">
                  <c:v>-6.2029999999999994</c:v>
                </c:pt>
                <c:pt idx="2980">
                  <c:v>-6.1930000000000014</c:v>
                </c:pt>
                <c:pt idx="2981">
                  <c:v>-6.1840000000000011</c:v>
                </c:pt>
                <c:pt idx="2982">
                  <c:v>-6.1739999999999995</c:v>
                </c:pt>
                <c:pt idx="2983">
                  <c:v>-6.1640000000000015</c:v>
                </c:pt>
                <c:pt idx="2984">
                  <c:v>-6.1550000000000011</c:v>
                </c:pt>
                <c:pt idx="2985">
                  <c:v>-6.1449999999999996</c:v>
                </c:pt>
                <c:pt idx="2986">
                  <c:v>-6.1350000000000016</c:v>
                </c:pt>
                <c:pt idx="2987">
                  <c:v>-6.1260000000000012</c:v>
                </c:pt>
                <c:pt idx="2988">
                  <c:v>-6.1159999999999997</c:v>
                </c:pt>
                <c:pt idx="2989">
                  <c:v>-6.1060000000000016</c:v>
                </c:pt>
                <c:pt idx="2990">
                  <c:v>-6.0970000000000013</c:v>
                </c:pt>
                <c:pt idx="2991">
                  <c:v>-6.0869999999999997</c:v>
                </c:pt>
                <c:pt idx="2992">
                  <c:v>-6.0770000000000017</c:v>
                </c:pt>
                <c:pt idx="2993">
                  <c:v>-6.0680000000000014</c:v>
                </c:pt>
                <c:pt idx="2994">
                  <c:v>-6.0579999999999998</c:v>
                </c:pt>
                <c:pt idx="2995">
                  <c:v>-6.0479999999999983</c:v>
                </c:pt>
                <c:pt idx="2996">
                  <c:v>-6.0390000000000015</c:v>
                </c:pt>
                <c:pt idx="2997">
                  <c:v>-6.0289999999999999</c:v>
                </c:pt>
                <c:pt idx="2998">
                  <c:v>-6.0189999999999984</c:v>
                </c:pt>
                <c:pt idx="2999">
                  <c:v>-6.0100000000000016</c:v>
                </c:pt>
                <c:pt idx="3000">
                  <c:v>-6</c:v>
                </c:pt>
                <c:pt idx="3001">
                  <c:v>-5.9899999999999984</c:v>
                </c:pt>
                <c:pt idx="3002">
                  <c:v>-5.9810000000000016</c:v>
                </c:pt>
                <c:pt idx="3003">
                  <c:v>-5.9710000000000001</c:v>
                </c:pt>
                <c:pt idx="3004">
                  <c:v>-5.9609999999999985</c:v>
                </c:pt>
                <c:pt idx="3005">
                  <c:v>-5.9520000000000017</c:v>
                </c:pt>
                <c:pt idx="3006">
                  <c:v>-5.9420000000000002</c:v>
                </c:pt>
                <c:pt idx="3007">
                  <c:v>-5.9319999999999986</c:v>
                </c:pt>
                <c:pt idx="3008">
                  <c:v>-5.9229999999999983</c:v>
                </c:pt>
                <c:pt idx="3009">
                  <c:v>-5.9130000000000003</c:v>
                </c:pt>
                <c:pt idx="3010">
                  <c:v>-5.9029999999999987</c:v>
                </c:pt>
                <c:pt idx="3011">
                  <c:v>-5.8939999999999984</c:v>
                </c:pt>
                <c:pt idx="3012">
                  <c:v>-5.8840000000000003</c:v>
                </c:pt>
                <c:pt idx="3013">
                  <c:v>-5.8739999999999988</c:v>
                </c:pt>
                <c:pt idx="3014">
                  <c:v>-5.8649999999999984</c:v>
                </c:pt>
                <c:pt idx="3015">
                  <c:v>-5.8550000000000004</c:v>
                </c:pt>
                <c:pt idx="3016">
                  <c:v>-5.8449999999999989</c:v>
                </c:pt>
                <c:pt idx="3017">
                  <c:v>-5.8359999999999985</c:v>
                </c:pt>
                <c:pt idx="3018">
                  <c:v>-5.8260000000000005</c:v>
                </c:pt>
                <c:pt idx="3019">
                  <c:v>-5.8159999999999989</c:v>
                </c:pt>
                <c:pt idx="3020">
                  <c:v>-5.8069999999999986</c:v>
                </c:pt>
                <c:pt idx="3021">
                  <c:v>-5.7970000000000006</c:v>
                </c:pt>
                <c:pt idx="3022">
                  <c:v>-5.786999999999999</c:v>
                </c:pt>
                <c:pt idx="3023">
                  <c:v>-5.7779999999999987</c:v>
                </c:pt>
                <c:pt idx="3024">
                  <c:v>-5.7680000000000007</c:v>
                </c:pt>
                <c:pt idx="3025">
                  <c:v>-5.7579999999999991</c:v>
                </c:pt>
                <c:pt idx="3026">
                  <c:v>-5.7489999999999988</c:v>
                </c:pt>
                <c:pt idx="3027">
                  <c:v>-5.7390000000000008</c:v>
                </c:pt>
                <c:pt idx="3028">
                  <c:v>-5.7289999999999992</c:v>
                </c:pt>
                <c:pt idx="3029">
                  <c:v>-5.7199999999999989</c:v>
                </c:pt>
                <c:pt idx="3030">
                  <c:v>-5.7100000000000009</c:v>
                </c:pt>
                <c:pt idx="3031">
                  <c:v>-5.6999999999999993</c:v>
                </c:pt>
                <c:pt idx="3032">
                  <c:v>-5.6909999999999989</c:v>
                </c:pt>
                <c:pt idx="3033">
                  <c:v>-5.6810000000000009</c:v>
                </c:pt>
                <c:pt idx="3034">
                  <c:v>-5.6709999999999994</c:v>
                </c:pt>
                <c:pt idx="3035">
                  <c:v>-5.661999999999999</c:v>
                </c:pt>
                <c:pt idx="3036">
                  <c:v>-5.652000000000001</c:v>
                </c:pt>
                <c:pt idx="3037">
                  <c:v>-5.6419999999999995</c:v>
                </c:pt>
                <c:pt idx="3038">
                  <c:v>-5.6329999999999991</c:v>
                </c:pt>
                <c:pt idx="3039">
                  <c:v>-5.6230000000000011</c:v>
                </c:pt>
                <c:pt idx="3040">
                  <c:v>-5.6129999999999995</c:v>
                </c:pt>
                <c:pt idx="3041">
                  <c:v>-5.6039999999999992</c:v>
                </c:pt>
                <c:pt idx="3042">
                  <c:v>-5.5940000000000012</c:v>
                </c:pt>
                <c:pt idx="3043">
                  <c:v>-5.5839999999999996</c:v>
                </c:pt>
                <c:pt idx="3044">
                  <c:v>-5.5749999999999993</c:v>
                </c:pt>
                <c:pt idx="3045">
                  <c:v>-5.5650000000000013</c:v>
                </c:pt>
                <c:pt idx="3046">
                  <c:v>-5.5549999999999997</c:v>
                </c:pt>
                <c:pt idx="3047">
                  <c:v>-5.5459999999999994</c:v>
                </c:pt>
                <c:pt idx="3048">
                  <c:v>-5.5360000000000014</c:v>
                </c:pt>
                <c:pt idx="3049">
                  <c:v>-5.5259999999999998</c:v>
                </c:pt>
                <c:pt idx="3050">
                  <c:v>-5.5169999999999995</c:v>
                </c:pt>
                <c:pt idx="3051">
                  <c:v>-5.5070000000000014</c:v>
                </c:pt>
                <c:pt idx="3052">
                  <c:v>-5.4969999999999999</c:v>
                </c:pt>
                <c:pt idx="3053">
                  <c:v>-5.4879999999999995</c:v>
                </c:pt>
                <c:pt idx="3054">
                  <c:v>-5.4780000000000015</c:v>
                </c:pt>
                <c:pt idx="3055">
                  <c:v>-5.468</c:v>
                </c:pt>
                <c:pt idx="3056">
                  <c:v>-5.4589999999999996</c:v>
                </c:pt>
                <c:pt idx="3057">
                  <c:v>-5.4490000000000016</c:v>
                </c:pt>
                <c:pt idx="3058">
                  <c:v>-5.4390000000000001</c:v>
                </c:pt>
                <c:pt idx="3059">
                  <c:v>-5.43</c:v>
                </c:pt>
                <c:pt idx="3060">
                  <c:v>-5.4200000000000017</c:v>
                </c:pt>
                <c:pt idx="3061">
                  <c:v>-5.41</c:v>
                </c:pt>
                <c:pt idx="3062">
                  <c:v>-5.4009999999999998</c:v>
                </c:pt>
                <c:pt idx="3063">
                  <c:v>-5.3909999999999982</c:v>
                </c:pt>
                <c:pt idx="3064">
                  <c:v>-5.3810000000000002</c:v>
                </c:pt>
                <c:pt idx="3065">
                  <c:v>-5.3719999999999999</c:v>
                </c:pt>
                <c:pt idx="3066">
                  <c:v>-5.3619999999999983</c:v>
                </c:pt>
                <c:pt idx="3067">
                  <c:v>-5.3520000000000003</c:v>
                </c:pt>
                <c:pt idx="3068">
                  <c:v>-5.343</c:v>
                </c:pt>
                <c:pt idx="3069">
                  <c:v>-5.3329999999999984</c:v>
                </c:pt>
                <c:pt idx="3070">
                  <c:v>-5.3230000000000004</c:v>
                </c:pt>
                <c:pt idx="3071">
                  <c:v>-5.3140000000000001</c:v>
                </c:pt>
                <c:pt idx="3072">
                  <c:v>-5.3039999999999985</c:v>
                </c:pt>
                <c:pt idx="3073">
                  <c:v>-5.2940000000000005</c:v>
                </c:pt>
                <c:pt idx="3074">
                  <c:v>-5.2850000000000001</c:v>
                </c:pt>
                <c:pt idx="3075">
                  <c:v>-5.2749999999999986</c:v>
                </c:pt>
                <c:pt idx="3076">
                  <c:v>-5.2650000000000006</c:v>
                </c:pt>
                <c:pt idx="3077">
                  <c:v>-5.2560000000000002</c:v>
                </c:pt>
                <c:pt idx="3078">
                  <c:v>-5.2459999999999987</c:v>
                </c:pt>
                <c:pt idx="3079">
                  <c:v>-5.2360000000000007</c:v>
                </c:pt>
                <c:pt idx="3080">
                  <c:v>-5.2270000000000003</c:v>
                </c:pt>
                <c:pt idx="3081">
                  <c:v>-5.2169999999999987</c:v>
                </c:pt>
                <c:pt idx="3082">
                  <c:v>-5.2070000000000007</c:v>
                </c:pt>
                <c:pt idx="3083">
                  <c:v>-5.1980000000000004</c:v>
                </c:pt>
                <c:pt idx="3084">
                  <c:v>-5.1879999999999988</c:v>
                </c:pt>
                <c:pt idx="3085">
                  <c:v>-5.1780000000000008</c:v>
                </c:pt>
                <c:pt idx="3086">
                  <c:v>-5.1690000000000005</c:v>
                </c:pt>
                <c:pt idx="3087">
                  <c:v>-5.1589999999999989</c:v>
                </c:pt>
                <c:pt idx="3088">
                  <c:v>-5.1490000000000009</c:v>
                </c:pt>
                <c:pt idx="3089">
                  <c:v>-5.1400000000000006</c:v>
                </c:pt>
                <c:pt idx="3090">
                  <c:v>-5.129999999999999</c:v>
                </c:pt>
                <c:pt idx="3091">
                  <c:v>-5.120000000000001</c:v>
                </c:pt>
                <c:pt idx="3092">
                  <c:v>-5.1110000000000007</c:v>
                </c:pt>
                <c:pt idx="3093">
                  <c:v>-5.1009999999999991</c:v>
                </c:pt>
                <c:pt idx="3094">
                  <c:v>-5.0910000000000011</c:v>
                </c:pt>
                <c:pt idx="3095">
                  <c:v>-5.0820000000000007</c:v>
                </c:pt>
                <c:pt idx="3096">
                  <c:v>-5.0719999999999992</c:v>
                </c:pt>
                <c:pt idx="3097">
                  <c:v>-5.0620000000000012</c:v>
                </c:pt>
                <c:pt idx="3098">
                  <c:v>-5.0530000000000008</c:v>
                </c:pt>
                <c:pt idx="3099">
                  <c:v>-5.0429999999999993</c:v>
                </c:pt>
                <c:pt idx="3100">
                  <c:v>-5.0330000000000013</c:v>
                </c:pt>
                <c:pt idx="3101">
                  <c:v>-5.0240000000000009</c:v>
                </c:pt>
                <c:pt idx="3102">
                  <c:v>-5.0139999999999993</c:v>
                </c:pt>
                <c:pt idx="3103">
                  <c:v>-5.0040000000000013</c:v>
                </c:pt>
                <c:pt idx="3104">
                  <c:v>-4.995000000000001</c:v>
                </c:pt>
                <c:pt idx="3105">
                  <c:v>-4.9849999999999994</c:v>
                </c:pt>
                <c:pt idx="3106">
                  <c:v>-4.9750000000000014</c:v>
                </c:pt>
                <c:pt idx="3107">
                  <c:v>-4.9660000000000011</c:v>
                </c:pt>
                <c:pt idx="3108">
                  <c:v>-4.9559999999999995</c:v>
                </c:pt>
                <c:pt idx="3109">
                  <c:v>-4.9460000000000015</c:v>
                </c:pt>
                <c:pt idx="3110">
                  <c:v>-4.9370000000000012</c:v>
                </c:pt>
                <c:pt idx="3111">
                  <c:v>-4.9269999999999996</c:v>
                </c:pt>
                <c:pt idx="3112">
                  <c:v>-4.9170000000000016</c:v>
                </c:pt>
                <c:pt idx="3113">
                  <c:v>-4.9080000000000013</c:v>
                </c:pt>
                <c:pt idx="3114">
                  <c:v>-4.8979999999999997</c:v>
                </c:pt>
                <c:pt idx="3115">
                  <c:v>-4.8880000000000017</c:v>
                </c:pt>
                <c:pt idx="3116">
                  <c:v>-4.8790000000000013</c:v>
                </c:pt>
                <c:pt idx="3117">
                  <c:v>-4.8689999999999998</c:v>
                </c:pt>
                <c:pt idx="3118">
                  <c:v>-4.8590000000000018</c:v>
                </c:pt>
                <c:pt idx="3119">
                  <c:v>-4.8500000000000014</c:v>
                </c:pt>
                <c:pt idx="3120">
                  <c:v>-4.84</c:v>
                </c:pt>
                <c:pt idx="3121">
                  <c:v>-4.8299999999999983</c:v>
                </c:pt>
                <c:pt idx="3122">
                  <c:v>-4.8210000000000015</c:v>
                </c:pt>
                <c:pt idx="3123">
                  <c:v>-4.8109999999999999</c:v>
                </c:pt>
                <c:pt idx="3124">
                  <c:v>-4.8009999999999984</c:v>
                </c:pt>
                <c:pt idx="3125">
                  <c:v>-4.7920000000000016</c:v>
                </c:pt>
                <c:pt idx="3126">
                  <c:v>-4.782</c:v>
                </c:pt>
                <c:pt idx="3127">
                  <c:v>-4.7719999999999985</c:v>
                </c:pt>
                <c:pt idx="3128">
                  <c:v>-4.7630000000000017</c:v>
                </c:pt>
                <c:pt idx="3129">
                  <c:v>-4.7530000000000001</c:v>
                </c:pt>
                <c:pt idx="3130">
                  <c:v>-4.7429999999999986</c:v>
                </c:pt>
                <c:pt idx="3131">
                  <c:v>-4.7340000000000018</c:v>
                </c:pt>
                <c:pt idx="3132">
                  <c:v>-4.7240000000000002</c:v>
                </c:pt>
                <c:pt idx="3133">
                  <c:v>-4.7139999999999986</c:v>
                </c:pt>
                <c:pt idx="3134">
                  <c:v>-4.7049999999999983</c:v>
                </c:pt>
                <c:pt idx="3135">
                  <c:v>-4.6950000000000003</c:v>
                </c:pt>
                <c:pt idx="3136">
                  <c:v>-4.6849999999999987</c:v>
                </c:pt>
                <c:pt idx="3137">
                  <c:v>-4.6759999999999984</c:v>
                </c:pt>
                <c:pt idx="3138">
                  <c:v>-4.6660000000000004</c:v>
                </c:pt>
                <c:pt idx="3139">
                  <c:v>-4.6559999999999988</c:v>
                </c:pt>
                <c:pt idx="3140">
                  <c:v>-4.6469999999999985</c:v>
                </c:pt>
                <c:pt idx="3141">
                  <c:v>-4.6370000000000005</c:v>
                </c:pt>
                <c:pt idx="3142">
                  <c:v>-4.6269999999999989</c:v>
                </c:pt>
                <c:pt idx="3143">
                  <c:v>-4.6179999999999986</c:v>
                </c:pt>
                <c:pt idx="3144">
                  <c:v>-4.6080000000000005</c:v>
                </c:pt>
                <c:pt idx="3145">
                  <c:v>-4.597999999999999</c:v>
                </c:pt>
                <c:pt idx="3146">
                  <c:v>-4.5889999999999986</c:v>
                </c:pt>
                <c:pt idx="3147">
                  <c:v>-4.5790000000000006</c:v>
                </c:pt>
                <c:pt idx="3148">
                  <c:v>-4.5689999999999991</c:v>
                </c:pt>
                <c:pt idx="3149">
                  <c:v>-4.5599999999999987</c:v>
                </c:pt>
                <c:pt idx="3150">
                  <c:v>-4.5500000000000007</c:v>
                </c:pt>
                <c:pt idx="3151">
                  <c:v>-4.5399999999999991</c:v>
                </c:pt>
                <c:pt idx="3152">
                  <c:v>-4.5309999999999988</c:v>
                </c:pt>
                <c:pt idx="3153">
                  <c:v>-4.5210000000000008</c:v>
                </c:pt>
                <c:pt idx="3154">
                  <c:v>-4.5109999999999992</c:v>
                </c:pt>
                <c:pt idx="3155">
                  <c:v>-4.5019999999999989</c:v>
                </c:pt>
                <c:pt idx="3156">
                  <c:v>-4.4920000000000009</c:v>
                </c:pt>
                <c:pt idx="3157">
                  <c:v>-4.4819999999999993</c:v>
                </c:pt>
                <c:pt idx="3158">
                  <c:v>-4.472999999999999</c:v>
                </c:pt>
                <c:pt idx="3159">
                  <c:v>-4.463000000000001</c:v>
                </c:pt>
                <c:pt idx="3160">
                  <c:v>-4.4529999999999994</c:v>
                </c:pt>
                <c:pt idx="3161">
                  <c:v>-4.4439999999999991</c:v>
                </c:pt>
                <c:pt idx="3162">
                  <c:v>-4.4340000000000011</c:v>
                </c:pt>
                <c:pt idx="3163">
                  <c:v>-4.4239999999999995</c:v>
                </c:pt>
                <c:pt idx="3164">
                  <c:v>-4.4149999999999991</c:v>
                </c:pt>
                <c:pt idx="3165">
                  <c:v>-4.4050000000000011</c:v>
                </c:pt>
                <c:pt idx="3166">
                  <c:v>-4.3949999999999996</c:v>
                </c:pt>
                <c:pt idx="3167">
                  <c:v>-4.3859999999999992</c:v>
                </c:pt>
                <c:pt idx="3168">
                  <c:v>-4.3760000000000012</c:v>
                </c:pt>
                <c:pt idx="3169">
                  <c:v>-4.3659999999999997</c:v>
                </c:pt>
                <c:pt idx="3170">
                  <c:v>-4.3569999999999993</c:v>
                </c:pt>
                <c:pt idx="3171">
                  <c:v>-4.3470000000000013</c:v>
                </c:pt>
                <c:pt idx="3172">
                  <c:v>-4.3369999999999997</c:v>
                </c:pt>
                <c:pt idx="3173">
                  <c:v>-4.3279999999999994</c:v>
                </c:pt>
                <c:pt idx="3174">
                  <c:v>-4.3180000000000014</c:v>
                </c:pt>
                <c:pt idx="3175">
                  <c:v>-4.3079999999999998</c:v>
                </c:pt>
                <c:pt idx="3176">
                  <c:v>-4.2989999999999995</c:v>
                </c:pt>
                <c:pt idx="3177">
                  <c:v>-4.2890000000000015</c:v>
                </c:pt>
                <c:pt idx="3178">
                  <c:v>-4.2789999999999999</c:v>
                </c:pt>
                <c:pt idx="3179">
                  <c:v>-4.2699999999999996</c:v>
                </c:pt>
                <c:pt idx="3180">
                  <c:v>-4.2600000000000016</c:v>
                </c:pt>
                <c:pt idx="3181">
                  <c:v>-4.25</c:v>
                </c:pt>
                <c:pt idx="3182">
                  <c:v>-4.2409999999999997</c:v>
                </c:pt>
                <c:pt idx="3183">
                  <c:v>-4.2310000000000016</c:v>
                </c:pt>
                <c:pt idx="3184">
                  <c:v>-4.2210000000000001</c:v>
                </c:pt>
                <c:pt idx="3185">
                  <c:v>-4.2119999999999997</c:v>
                </c:pt>
                <c:pt idx="3186">
                  <c:v>-4.2020000000000017</c:v>
                </c:pt>
                <c:pt idx="3187">
                  <c:v>-4.1920000000000002</c:v>
                </c:pt>
                <c:pt idx="3188">
                  <c:v>-4.1829999999999998</c:v>
                </c:pt>
                <c:pt idx="3189">
                  <c:v>-4.1729999999999983</c:v>
                </c:pt>
                <c:pt idx="3190">
                  <c:v>-4.1630000000000003</c:v>
                </c:pt>
                <c:pt idx="3191">
                  <c:v>-4.1539999999999999</c:v>
                </c:pt>
                <c:pt idx="3192">
                  <c:v>-4.1439999999999984</c:v>
                </c:pt>
                <c:pt idx="3193">
                  <c:v>-4.1340000000000003</c:v>
                </c:pt>
                <c:pt idx="3194">
                  <c:v>-4.125</c:v>
                </c:pt>
                <c:pt idx="3195">
                  <c:v>-4.1149999999999984</c:v>
                </c:pt>
                <c:pt idx="3196">
                  <c:v>-4.1050000000000004</c:v>
                </c:pt>
                <c:pt idx="3197">
                  <c:v>-4.0960000000000001</c:v>
                </c:pt>
                <c:pt idx="3198">
                  <c:v>-4.0859999999999985</c:v>
                </c:pt>
                <c:pt idx="3199">
                  <c:v>-4.0760000000000005</c:v>
                </c:pt>
                <c:pt idx="3200">
                  <c:v>-4.0670000000000002</c:v>
                </c:pt>
                <c:pt idx="3201">
                  <c:v>-4.0569999999999986</c:v>
                </c:pt>
                <c:pt idx="3202">
                  <c:v>-4.0470000000000006</c:v>
                </c:pt>
                <c:pt idx="3203">
                  <c:v>-4.0380000000000003</c:v>
                </c:pt>
                <c:pt idx="3204">
                  <c:v>-4.0279999999999987</c:v>
                </c:pt>
                <c:pt idx="3205">
                  <c:v>-4.0180000000000007</c:v>
                </c:pt>
                <c:pt idx="3206">
                  <c:v>-4.0090000000000003</c:v>
                </c:pt>
                <c:pt idx="3207">
                  <c:v>-3.9989999999999988</c:v>
                </c:pt>
                <c:pt idx="3208">
                  <c:v>-3.9890000000000008</c:v>
                </c:pt>
                <c:pt idx="3209">
                  <c:v>-3.9800000000000004</c:v>
                </c:pt>
                <c:pt idx="3210">
                  <c:v>-3.9699999999999989</c:v>
                </c:pt>
                <c:pt idx="3211">
                  <c:v>-3.9600000000000009</c:v>
                </c:pt>
                <c:pt idx="3212">
                  <c:v>-3.9510000000000005</c:v>
                </c:pt>
                <c:pt idx="3213">
                  <c:v>-3.9409999999999989</c:v>
                </c:pt>
                <c:pt idx="3214">
                  <c:v>-3.9310000000000009</c:v>
                </c:pt>
                <c:pt idx="3215">
                  <c:v>-3.9220000000000006</c:v>
                </c:pt>
                <c:pt idx="3216">
                  <c:v>-3.911999999999999</c:v>
                </c:pt>
                <c:pt idx="3217">
                  <c:v>-3.902000000000001</c:v>
                </c:pt>
                <c:pt idx="3218">
                  <c:v>-3.8930000000000007</c:v>
                </c:pt>
                <c:pt idx="3219">
                  <c:v>-3.8829999999999991</c:v>
                </c:pt>
                <c:pt idx="3220">
                  <c:v>-3.8730000000000011</c:v>
                </c:pt>
                <c:pt idx="3221">
                  <c:v>-3.8640000000000008</c:v>
                </c:pt>
                <c:pt idx="3222">
                  <c:v>-3.8539999999999992</c:v>
                </c:pt>
                <c:pt idx="3223">
                  <c:v>-3.8440000000000012</c:v>
                </c:pt>
                <c:pt idx="3224">
                  <c:v>-3.8350000000000009</c:v>
                </c:pt>
                <c:pt idx="3225">
                  <c:v>-3.8249999999999993</c:v>
                </c:pt>
                <c:pt idx="3226">
                  <c:v>-3.8150000000000013</c:v>
                </c:pt>
                <c:pt idx="3227">
                  <c:v>-3.8060000000000009</c:v>
                </c:pt>
                <c:pt idx="3228">
                  <c:v>-3.7959999999999994</c:v>
                </c:pt>
                <c:pt idx="3229">
                  <c:v>-3.7860000000000014</c:v>
                </c:pt>
                <c:pt idx="3230">
                  <c:v>-3.777000000000001</c:v>
                </c:pt>
                <c:pt idx="3231">
                  <c:v>-3.7669999999999995</c:v>
                </c:pt>
                <c:pt idx="3232">
                  <c:v>-3.7570000000000014</c:v>
                </c:pt>
                <c:pt idx="3233">
                  <c:v>-3.7480000000000011</c:v>
                </c:pt>
                <c:pt idx="3234">
                  <c:v>-3.7379999999999995</c:v>
                </c:pt>
                <c:pt idx="3235">
                  <c:v>-3.7280000000000015</c:v>
                </c:pt>
                <c:pt idx="3236">
                  <c:v>-3.7190000000000012</c:v>
                </c:pt>
                <c:pt idx="3237">
                  <c:v>-3.7089999999999996</c:v>
                </c:pt>
                <c:pt idx="3238">
                  <c:v>-3.6990000000000016</c:v>
                </c:pt>
                <c:pt idx="3239">
                  <c:v>-3.6900000000000013</c:v>
                </c:pt>
                <c:pt idx="3240">
                  <c:v>-3.6799999999999997</c:v>
                </c:pt>
                <c:pt idx="3241">
                  <c:v>-3.6700000000000017</c:v>
                </c:pt>
                <c:pt idx="3242">
                  <c:v>-3.6610000000000014</c:v>
                </c:pt>
                <c:pt idx="3243">
                  <c:v>-3.6509999999999998</c:v>
                </c:pt>
                <c:pt idx="3244">
                  <c:v>-3.6409999999999982</c:v>
                </c:pt>
                <c:pt idx="3245">
                  <c:v>-3.6320000000000014</c:v>
                </c:pt>
                <c:pt idx="3246">
                  <c:v>-3.6219999999999999</c:v>
                </c:pt>
                <c:pt idx="3247">
                  <c:v>-3.6119999999999983</c:v>
                </c:pt>
                <c:pt idx="3248">
                  <c:v>-3.6030000000000015</c:v>
                </c:pt>
                <c:pt idx="3249">
                  <c:v>-3.593</c:v>
                </c:pt>
                <c:pt idx="3250">
                  <c:v>-3.5829999999999984</c:v>
                </c:pt>
                <c:pt idx="3251">
                  <c:v>-3.5740000000000016</c:v>
                </c:pt>
                <c:pt idx="3252">
                  <c:v>-3.5640000000000001</c:v>
                </c:pt>
                <c:pt idx="3253">
                  <c:v>-3.5539999999999985</c:v>
                </c:pt>
                <c:pt idx="3254">
                  <c:v>-3.5450000000000017</c:v>
                </c:pt>
                <c:pt idx="3255">
                  <c:v>-3.5350000000000001</c:v>
                </c:pt>
                <c:pt idx="3256">
                  <c:v>-3.5249999999999986</c:v>
                </c:pt>
                <c:pt idx="3257">
                  <c:v>-3.5159999999999982</c:v>
                </c:pt>
                <c:pt idx="3258">
                  <c:v>-3.5060000000000002</c:v>
                </c:pt>
                <c:pt idx="3259">
                  <c:v>-3.4959999999999987</c:v>
                </c:pt>
                <c:pt idx="3260">
                  <c:v>-3.4869999999999983</c:v>
                </c:pt>
                <c:pt idx="3261">
                  <c:v>-3.4770000000000003</c:v>
                </c:pt>
                <c:pt idx="3262">
                  <c:v>-3.4669999999999987</c:v>
                </c:pt>
                <c:pt idx="3263">
                  <c:v>-3.4579999999999984</c:v>
                </c:pt>
                <c:pt idx="3264">
                  <c:v>-3.4480000000000004</c:v>
                </c:pt>
                <c:pt idx="3265">
                  <c:v>-3.4379999999999988</c:v>
                </c:pt>
                <c:pt idx="3266">
                  <c:v>-3.4289999999999985</c:v>
                </c:pt>
                <c:pt idx="3267">
                  <c:v>-3.4190000000000005</c:v>
                </c:pt>
                <c:pt idx="3268">
                  <c:v>-3.4089999999999989</c:v>
                </c:pt>
                <c:pt idx="3269">
                  <c:v>-3.3999999999999986</c:v>
                </c:pt>
                <c:pt idx="3270">
                  <c:v>-3.3900000000000006</c:v>
                </c:pt>
                <c:pt idx="3271">
                  <c:v>-3.379999999999999</c:v>
                </c:pt>
                <c:pt idx="3272">
                  <c:v>-3.3709999999999987</c:v>
                </c:pt>
                <c:pt idx="3273">
                  <c:v>-3.3610000000000007</c:v>
                </c:pt>
                <c:pt idx="3274">
                  <c:v>-3.3509999999999991</c:v>
                </c:pt>
                <c:pt idx="3275">
                  <c:v>-3.3419999999999987</c:v>
                </c:pt>
                <c:pt idx="3276">
                  <c:v>-3.3320000000000007</c:v>
                </c:pt>
                <c:pt idx="3277">
                  <c:v>-3.3219999999999992</c:v>
                </c:pt>
                <c:pt idx="3278">
                  <c:v>-3.3129999999999988</c:v>
                </c:pt>
                <c:pt idx="3279">
                  <c:v>-3.3030000000000008</c:v>
                </c:pt>
                <c:pt idx="3280">
                  <c:v>-3.2929999999999993</c:v>
                </c:pt>
                <c:pt idx="3281">
                  <c:v>-3.2839999999999989</c:v>
                </c:pt>
                <c:pt idx="3282">
                  <c:v>-3.2740000000000009</c:v>
                </c:pt>
                <c:pt idx="3283">
                  <c:v>-3.2639999999999993</c:v>
                </c:pt>
                <c:pt idx="3284">
                  <c:v>-3.254999999999999</c:v>
                </c:pt>
                <c:pt idx="3285">
                  <c:v>-3.245000000000001</c:v>
                </c:pt>
                <c:pt idx="3286">
                  <c:v>-3.2349999999999994</c:v>
                </c:pt>
                <c:pt idx="3287">
                  <c:v>-3.2259999999999991</c:v>
                </c:pt>
                <c:pt idx="3288">
                  <c:v>-3.2160000000000011</c:v>
                </c:pt>
                <c:pt idx="3289">
                  <c:v>-3.2059999999999995</c:v>
                </c:pt>
                <c:pt idx="3290">
                  <c:v>-3.1969999999999992</c:v>
                </c:pt>
                <c:pt idx="3291">
                  <c:v>-3.1870000000000012</c:v>
                </c:pt>
                <c:pt idx="3292">
                  <c:v>-3.1769999999999996</c:v>
                </c:pt>
                <c:pt idx="3293">
                  <c:v>-3.1679999999999993</c:v>
                </c:pt>
                <c:pt idx="3294">
                  <c:v>-3.1580000000000013</c:v>
                </c:pt>
                <c:pt idx="3295">
                  <c:v>-3.1479999999999997</c:v>
                </c:pt>
                <c:pt idx="3296">
                  <c:v>-3.1389999999999993</c:v>
                </c:pt>
                <c:pt idx="3297">
                  <c:v>-3.1290000000000013</c:v>
                </c:pt>
                <c:pt idx="3298">
                  <c:v>-3.1189999999999998</c:v>
                </c:pt>
                <c:pt idx="3299">
                  <c:v>-3.1099999999999994</c:v>
                </c:pt>
                <c:pt idx="3300">
                  <c:v>-3.1000000000000014</c:v>
                </c:pt>
                <c:pt idx="3301">
                  <c:v>-3.09</c:v>
                </c:pt>
                <c:pt idx="3302">
                  <c:v>-3.0809999999999995</c:v>
                </c:pt>
                <c:pt idx="3303">
                  <c:v>-3.0710000000000015</c:v>
                </c:pt>
                <c:pt idx="3304">
                  <c:v>-3.0609999999999999</c:v>
                </c:pt>
                <c:pt idx="3305">
                  <c:v>-3.0519999999999996</c:v>
                </c:pt>
                <c:pt idx="3306">
                  <c:v>-3.0420000000000016</c:v>
                </c:pt>
                <c:pt idx="3307">
                  <c:v>-3.032</c:v>
                </c:pt>
                <c:pt idx="3308">
                  <c:v>-3.0229999999999997</c:v>
                </c:pt>
                <c:pt idx="3309">
                  <c:v>-3.0130000000000017</c:v>
                </c:pt>
                <c:pt idx="3310">
                  <c:v>-3.0030000000000001</c:v>
                </c:pt>
                <c:pt idx="3311">
                  <c:v>-2.9939999999999998</c:v>
                </c:pt>
                <c:pt idx="3312">
                  <c:v>-2.9840000000000018</c:v>
                </c:pt>
                <c:pt idx="3313">
                  <c:v>-2.9739999999999966</c:v>
                </c:pt>
                <c:pt idx="3314">
                  <c:v>-2.9650000000000034</c:v>
                </c:pt>
                <c:pt idx="3315">
                  <c:v>-2.9549999999999983</c:v>
                </c:pt>
                <c:pt idx="3316">
                  <c:v>-2.9450000000000003</c:v>
                </c:pt>
                <c:pt idx="3317">
                  <c:v>-2.9359999999999999</c:v>
                </c:pt>
                <c:pt idx="3318">
                  <c:v>-2.9260000000000019</c:v>
                </c:pt>
                <c:pt idx="3319">
                  <c:v>-2.9159999999999968</c:v>
                </c:pt>
                <c:pt idx="3320">
                  <c:v>-2.9069999999999965</c:v>
                </c:pt>
                <c:pt idx="3321">
                  <c:v>-2.8969999999999985</c:v>
                </c:pt>
                <c:pt idx="3322">
                  <c:v>-2.8870000000000005</c:v>
                </c:pt>
                <c:pt idx="3323">
                  <c:v>-2.8780000000000001</c:v>
                </c:pt>
                <c:pt idx="3324">
                  <c:v>-2.8680000000000021</c:v>
                </c:pt>
                <c:pt idx="3325">
                  <c:v>-2.857999999999997</c:v>
                </c:pt>
                <c:pt idx="3326">
                  <c:v>-2.8489999999999966</c:v>
                </c:pt>
                <c:pt idx="3327">
                  <c:v>-2.8389999999999986</c:v>
                </c:pt>
                <c:pt idx="3328">
                  <c:v>-2.8290000000000006</c:v>
                </c:pt>
                <c:pt idx="3329">
                  <c:v>-2.8200000000000003</c:v>
                </c:pt>
                <c:pt idx="3330">
                  <c:v>-2.8100000000000023</c:v>
                </c:pt>
                <c:pt idx="3331">
                  <c:v>-2.7999999999999972</c:v>
                </c:pt>
                <c:pt idx="3332">
                  <c:v>-2.7909999999999968</c:v>
                </c:pt>
                <c:pt idx="3333">
                  <c:v>-2.7809999999999988</c:v>
                </c:pt>
                <c:pt idx="3334">
                  <c:v>-2.7710000000000008</c:v>
                </c:pt>
                <c:pt idx="3335">
                  <c:v>-2.7620000000000005</c:v>
                </c:pt>
                <c:pt idx="3336">
                  <c:v>-2.7520000000000024</c:v>
                </c:pt>
                <c:pt idx="3337">
                  <c:v>-2.7419999999999973</c:v>
                </c:pt>
                <c:pt idx="3338">
                  <c:v>-2.732999999999997</c:v>
                </c:pt>
                <c:pt idx="3339">
                  <c:v>-2.722999999999999</c:v>
                </c:pt>
                <c:pt idx="3340">
                  <c:v>-2.713000000000001</c:v>
                </c:pt>
                <c:pt idx="3341">
                  <c:v>-2.7040000000000006</c:v>
                </c:pt>
                <c:pt idx="3342">
                  <c:v>-2.6940000000000026</c:v>
                </c:pt>
                <c:pt idx="3343">
                  <c:v>-2.6839999999999975</c:v>
                </c:pt>
                <c:pt idx="3344">
                  <c:v>-2.6749999999999972</c:v>
                </c:pt>
                <c:pt idx="3345">
                  <c:v>-2.6649999999999991</c:v>
                </c:pt>
                <c:pt idx="3346">
                  <c:v>-2.6550000000000011</c:v>
                </c:pt>
                <c:pt idx="3347">
                  <c:v>-2.6460000000000008</c:v>
                </c:pt>
                <c:pt idx="3348">
                  <c:v>-2.6360000000000028</c:v>
                </c:pt>
                <c:pt idx="3349">
                  <c:v>-2.6259999999999977</c:v>
                </c:pt>
                <c:pt idx="3350">
                  <c:v>-2.6169999999999973</c:v>
                </c:pt>
                <c:pt idx="3351">
                  <c:v>-2.6069999999999993</c:v>
                </c:pt>
                <c:pt idx="3352">
                  <c:v>-2.5970000000000013</c:v>
                </c:pt>
                <c:pt idx="3353">
                  <c:v>-2.588000000000001</c:v>
                </c:pt>
                <c:pt idx="3354">
                  <c:v>-2.578000000000003</c:v>
                </c:pt>
                <c:pt idx="3355">
                  <c:v>-2.5679999999999978</c:v>
                </c:pt>
                <c:pt idx="3356">
                  <c:v>-2.5589999999999975</c:v>
                </c:pt>
                <c:pt idx="3357">
                  <c:v>-2.5489999999999995</c:v>
                </c:pt>
                <c:pt idx="3358">
                  <c:v>-2.5390000000000015</c:v>
                </c:pt>
                <c:pt idx="3359">
                  <c:v>-2.5300000000000011</c:v>
                </c:pt>
                <c:pt idx="3360">
                  <c:v>-2.5200000000000031</c:v>
                </c:pt>
                <c:pt idx="3361">
                  <c:v>-2.509999999999998</c:v>
                </c:pt>
                <c:pt idx="3362">
                  <c:v>-2.5009999999999977</c:v>
                </c:pt>
                <c:pt idx="3363">
                  <c:v>-2.4909999999999997</c:v>
                </c:pt>
                <c:pt idx="3364">
                  <c:v>-2.4810000000000016</c:v>
                </c:pt>
                <c:pt idx="3365">
                  <c:v>-2.4720000000000013</c:v>
                </c:pt>
                <c:pt idx="3366">
                  <c:v>-2.4620000000000033</c:v>
                </c:pt>
                <c:pt idx="3367">
                  <c:v>-2.4519999999999982</c:v>
                </c:pt>
                <c:pt idx="3368">
                  <c:v>-2.4429999999999978</c:v>
                </c:pt>
                <c:pt idx="3369">
                  <c:v>-2.4329999999999998</c:v>
                </c:pt>
                <c:pt idx="3370">
                  <c:v>-2.4230000000000018</c:v>
                </c:pt>
                <c:pt idx="3371">
                  <c:v>-2.4140000000000015</c:v>
                </c:pt>
                <c:pt idx="3372">
                  <c:v>-2.4040000000000035</c:v>
                </c:pt>
                <c:pt idx="3373">
                  <c:v>-2.3939999999999984</c:v>
                </c:pt>
                <c:pt idx="3374">
                  <c:v>-2.384999999999998</c:v>
                </c:pt>
                <c:pt idx="3375">
                  <c:v>-2.375</c:v>
                </c:pt>
                <c:pt idx="3376">
                  <c:v>-2.365000000000002</c:v>
                </c:pt>
                <c:pt idx="3377">
                  <c:v>-2.3560000000000016</c:v>
                </c:pt>
                <c:pt idx="3378">
                  <c:v>-2.3459999999999965</c:v>
                </c:pt>
                <c:pt idx="3379">
                  <c:v>-2.3359999999999985</c:v>
                </c:pt>
                <c:pt idx="3380">
                  <c:v>-2.3269999999999982</c:v>
                </c:pt>
                <c:pt idx="3381">
                  <c:v>-2.3170000000000002</c:v>
                </c:pt>
                <c:pt idx="3382">
                  <c:v>-2.3070000000000022</c:v>
                </c:pt>
                <c:pt idx="3383">
                  <c:v>-2.2980000000000018</c:v>
                </c:pt>
                <c:pt idx="3384">
                  <c:v>-2.2879999999999967</c:v>
                </c:pt>
                <c:pt idx="3385">
                  <c:v>-2.2779999999999987</c:v>
                </c:pt>
                <c:pt idx="3386">
                  <c:v>-2.2689999999999984</c:v>
                </c:pt>
                <c:pt idx="3387">
                  <c:v>-2.2590000000000003</c:v>
                </c:pt>
                <c:pt idx="3388">
                  <c:v>-2.2490000000000023</c:v>
                </c:pt>
                <c:pt idx="3389">
                  <c:v>-2.240000000000002</c:v>
                </c:pt>
                <c:pt idx="3390">
                  <c:v>-2.2299999999999969</c:v>
                </c:pt>
                <c:pt idx="3391">
                  <c:v>-2.2199999999999989</c:v>
                </c:pt>
                <c:pt idx="3392">
                  <c:v>-2.2109999999999985</c:v>
                </c:pt>
                <c:pt idx="3393">
                  <c:v>-2.2010000000000005</c:v>
                </c:pt>
                <c:pt idx="3394">
                  <c:v>-2.1910000000000025</c:v>
                </c:pt>
                <c:pt idx="3395">
                  <c:v>-2.1820000000000022</c:v>
                </c:pt>
                <c:pt idx="3396">
                  <c:v>-2.171999999999997</c:v>
                </c:pt>
                <c:pt idx="3397">
                  <c:v>-2.161999999999999</c:v>
                </c:pt>
                <c:pt idx="3398">
                  <c:v>-2.1529999999999987</c:v>
                </c:pt>
                <c:pt idx="3399">
                  <c:v>-2.1430000000000007</c:v>
                </c:pt>
                <c:pt idx="3400">
                  <c:v>-2.1330000000000027</c:v>
                </c:pt>
                <c:pt idx="3401">
                  <c:v>-2.1240000000000023</c:v>
                </c:pt>
                <c:pt idx="3402">
                  <c:v>-2.1139999999999972</c:v>
                </c:pt>
                <c:pt idx="3403">
                  <c:v>-2.1039999999999992</c:v>
                </c:pt>
                <c:pt idx="3404">
                  <c:v>-2.0949999999999989</c:v>
                </c:pt>
                <c:pt idx="3405">
                  <c:v>-2.0850000000000009</c:v>
                </c:pt>
                <c:pt idx="3406">
                  <c:v>-2.0750000000000028</c:v>
                </c:pt>
                <c:pt idx="3407">
                  <c:v>-2.0660000000000025</c:v>
                </c:pt>
                <c:pt idx="3408">
                  <c:v>-2.0559999999999974</c:v>
                </c:pt>
                <c:pt idx="3409">
                  <c:v>-2.0459999999999994</c:v>
                </c:pt>
                <c:pt idx="3410">
                  <c:v>-2.036999999999999</c:v>
                </c:pt>
                <c:pt idx="3411">
                  <c:v>-2.027000000000001</c:v>
                </c:pt>
                <c:pt idx="3412">
                  <c:v>-2.017000000000003</c:v>
                </c:pt>
                <c:pt idx="3413">
                  <c:v>-2.0080000000000027</c:v>
                </c:pt>
                <c:pt idx="3414">
                  <c:v>-1.9979999999999976</c:v>
                </c:pt>
                <c:pt idx="3415">
                  <c:v>-1.9879999999999995</c:v>
                </c:pt>
                <c:pt idx="3416">
                  <c:v>-1.9789999999999992</c:v>
                </c:pt>
                <c:pt idx="3417">
                  <c:v>-1.9690000000000012</c:v>
                </c:pt>
                <c:pt idx="3418">
                  <c:v>-1.9590000000000032</c:v>
                </c:pt>
                <c:pt idx="3419">
                  <c:v>-1.9500000000000028</c:v>
                </c:pt>
                <c:pt idx="3420">
                  <c:v>-1.9399999999999977</c:v>
                </c:pt>
                <c:pt idx="3421">
                  <c:v>-1.9299999999999997</c:v>
                </c:pt>
                <c:pt idx="3422">
                  <c:v>-1.9209999999999994</c:v>
                </c:pt>
                <c:pt idx="3423">
                  <c:v>-1.9110000000000014</c:v>
                </c:pt>
                <c:pt idx="3424">
                  <c:v>-1.9010000000000034</c:v>
                </c:pt>
                <c:pt idx="3425">
                  <c:v>-1.892000000000003</c:v>
                </c:pt>
                <c:pt idx="3426">
                  <c:v>-1.8819999999999979</c:v>
                </c:pt>
                <c:pt idx="3427">
                  <c:v>-1.8719999999999999</c:v>
                </c:pt>
                <c:pt idx="3428">
                  <c:v>-1.8629999999999995</c:v>
                </c:pt>
                <c:pt idx="3429">
                  <c:v>-1.8530000000000015</c:v>
                </c:pt>
                <c:pt idx="3430">
                  <c:v>-1.8430000000000035</c:v>
                </c:pt>
                <c:pt idx="3431">
                  <c:v>-1.8340000000000032</c:v>
                </c:pt>
                <c:pt idx="3432">
                  <c:v>-1.8239999999999981</c:v>
                </c:pt>
                <c:pt idx="3433">
                  <c:v>-1.8140000000000001</c:v>
                </c:pt>
                <c:pt idx="3434">
                  <c:v>-1.8049999999999997</c:v>
                </c:pt>
                <c:pt idx="3435">
                  <c:v>-1.7950000000000017</c:v>
                </c:pt>
                <c:pt idx="3436">
                  <c:v>-1.7849999999999966</c:v>
                </c:pt>
                <c:pt idx="3437">
                  <c:v>-1.7760000000000034</c:v>
                </c:pt>
                <c:pt idx="3438">
                  <c:v>-1.7659999999999982</c:v>
                </c:pt>
                <c:pt idx="3439">
                  <c:v>-1.7560000000000002</c:v>
                </c:pt>
                <c:pt idx="3440">
                  <c:v>-1.7469999999999999</c:v>
                </c:pt>
                <c:pt idx="3441">
                  <c:v>-1.7370000000000019</c:v>
                </c:pt>
                <c:pt idx="3442">
                  <c:v>-1.7269999999999968</c:v>
                </c:pt>
                <c:pt idx="3443">
                  <c:v>-1.7180000000000035</c:v>
                </c:pt>
                <c:pt idx="3444">
                  <c:v>-1.7079999999999984</c:v>
                </c:pt>
                <c:pt idx="3445">
                  <c:v>-1.6980000000000004</c:v>
                </c:pt>
                <c:pt idx="3446">
                  <c:v>-1.6890000000000001</c:v>
                </c:pt>
                <c:pt idx="3447">
                  <c:v>-1.679000000000002</c:v>
                </c:pt>
                <c:pt idx="3448">
                  <c:v>-1.6689999999999969</c:v>
                </c:pt>
                <c:pt idx="3449">
                  <c:v>-1.6599999999999966</c:v>
                </c:pt>
                <c:pt idx="3450">
                  <c:v>-1.6499999999999986</c:v>
                </c:pt>
                <c:pt idx="3451">
                  <c:v>-1.6400000000000006</c:v>
                </c:pt>
                <c:pt idx="3452">
                  <c:v>-1.6310000000000002</c:v>
                </c:pt>
                <c:pt idx="3453">
                  <c:v>-1.6210000000000022</c:v>
                </c:pt>
                <c:pt idx="3454">
                  <c:v>-1.6109999999999971</c:v>
                </c:pt>
                <c:pt idx="3455">
                  <c:v>-1.6019999999999968</c:v>
                </c:pt>
                <c:pt idx="3456">
                  <c:v>-1.5919999999999987</c:v>
                </c:pt>
                <c:pt idx="3457">
                  <c:v>-1.5820000000000007</c:v>
                </c:pt>
                <c:pt idx="3458">
                  <c:v>-1.5730000000000004</c:v>
                </c:pt>
                <c:pt idx="3459">
                  <c:v>-1.5630000000000024</c:v>
                </c:pt>
                <c:pt idx="3460">
                  <c:v>-1.5529999999999973</c:v>
                </c:pt>
                <c:pt idx="3461">
                  <c:v>-1.5439999999999969</c:v>
                </c:pt>
                <c:pt idx="3462">
                  <c:v>-1.5339999999999989</c:v>
                </c:pt>
                <c:pt idx="3463">
                  <c:v>-1.5240000000000009</c:v>
                </c:pt>
                <c:pt idx="3464">
                  <c:v>-1.5150000000000006</c:v>
                </c:pt>
                <c:pt idx="3465">
                  <c:v>-1.5050000000000026</c:v>
                </c:pt>
                <c:pt idx="3466">
                  <c:v>-1.4949999999999974</c:v>
                </c:pt>
                <c:pt idx="3467">
                  <c:v>-1.4859999999999971</c:v>
                </c:pt>
                <c:pt idx="3468">
                  <c:v>-1.4759999999999991</c:v>
                </c:pt>
                <c:pt idx="3469">
                  <c:v>-1.4660000000000011</c:v>
                </c:pt>
                <c:pt idx="3470">
                  <c:v>-1.4570000000000007</c:v>
                </c:pt>
                <c:pt idx="3471">
                  <c:v>-1.4470000000000027</c:v>
                </c:pt>
                <c:pt idx="3472">
                  <c:v>-1.4369999999999976</c:v>
                </c:pt>
                <c:pt idx="3473">
                  <c:v>-1.4279999999999973</c:v>
                </c:pt>
                <c:pt idx="3474">
                  <c:v>-1.4179999999999993</c:v>
                </c:pt>
                <c:pt idx="3475">
                  <c:v>-1.4080000000000013</c:v>
                </c:pt>
                <c:pt idx="3476">
                  <c:v>-1.3990000000000009</c:v>
                </c:pt>
                <c:pt idx="3477">
                  <c:v>-1.3890000000000029</c:v>
                </c:pt>
                <c:pt idx="3478">
                  <c:v>-1.3789999999999978</c:v>
                </c:pt>
                <c:pt idx="3479">
                  <c:v>-1.3699999999999974</c:v>
                </c:pt>
                <c:pt idx="3480">
                  <c:v>-1.3599999999999994</c:v>
                </c:pt>
                <c:pt idx="3481">
                  <c:v>-1.3500000000000014</c:v>
                </c:pt>
                <c:pt idx="3482">
                  <c:v>-1.3410000000000011</c:v>
                </c:pt>
                <c:pt idx="3483">
                  <c:v>-1.3310000000000031</c:v>
                </c:pt>
                <c:pt idx="3484">
                  <c:v>-1.320999999999998</c:v>
                </c:pt>
                <c:pt idx="3485">
                  <c:v>-1.3119999999999976</c:v>
                </c:pt>
                <c:pt idx="3486">
                  <c:v>-1.3019999999999996</c:v>
                </c:pt>
                <c:pt idx="3487">
                  <c:v>-1.2920000000000016</c:v>
                </c:pt>
                <c:pt idx="3488">
                  <c:v>-1.2830000000000013</c:v>
                </c:pt>
                <c:pt idx="3489">
                  <c:v>-1.2730000000000032</c:v>
                </c:pt>
                <c:pt idx="3490">
                  <c:v>-1.2629999999999981</c:v>
                </c:pt>
                <c:pt idx="3491">
                  <c:v>-1.2539999999999978</c:v>
                </c:pt>
                <c:pt idx="3492">
                  <c:v>-1.2439999999999998</c:v>
                </c:pt>
                <c:pt idx="3493">
                  <c:v>-1.2340000000000018</c:v>
                </c:pt>
                <c:pt idx="3494">
                  <c:v>-1.2250000000000014</c:v>
                </c:pt>
                <c:pt idx="3495">
                  <c:v>-1.2150000000000034</c:v>
                </c:pt>
                <c:pt idx="3496">
                  <c:v>-1.2049999999999983</c:v>
                </c:pt>
                <c:pt idx="3497">
                  <c:v>-1.195999999999998</c:v>
                </c:pt>
                <c:pt idx="3498">
                  <c:v>-1.1859999999999999</c:v>
                </c:pt>
                <c:pt idx="3499">
                  <c:v>-1.1760000000000019</c:v>
                </c:pt>
                <c:pt idx="3500">
                  <c:v>-1.1670000000000016</c:v>
                </c:pt>
                <c:pt idx="3501">
                  <c:v>-1.1569999999999965</c:v>
                </c:pt>
                <c:pt idx="3502">
                  <c:v>-1.1469999999999985</c:v>
                </c:pt>
                <c:pt idx="3503">
                  <c:v>-1.1379999999999981</c:v>
                </c:pt>
                <c:pt idx="3504">
                  <c:v>-1.1280000000000001</c:v>
                </c:pt>
                <c:pt idx="3505">
                  <c:v>-1.1180000000000021</c:v>
                </c:pt>
                <c:pt idx="3506">
                  <c:v>-1.1090000000000018</c:v>
                </c:pt>
                <c:pt idx="3507">
                  <c:v>-1.0989999999999966</c:v>
                </c:pt>
                <c:pt idx="3508">
                  <c:v>-1.0889999999999986</c:v>
                </c:pt>
                <c:pt idx="3509">
                  <c:v>-1.0799999999999983</c:v>
                </c:pt>
                <c:pt idx="3510">
                  <c:v>-1.0700000000000003</c:v>
                </c:pt>
                <c:pt idx="3511">
                  <c:v>-1.0600000000000023</c:v>
                </c:pt>
                <c:pt idx="3512">
                  <c:v>-1.0510000000000019</c:v>
                </c:pt>
                <c:pt idx="3513">
                  <c:v>-1.0409999999999968</c:v>
                </c:pt>
                <c:pt idx="3514">
                  <c:v>-1.0309999999999988</c:v>
                </c:pt>
                <c:pt idx="3515">
                  <c:v>-1.0219999999999985</c:v>
                </c:pt>
                <c:pt idx="3516">
                  <c:v>-1.0120000000000005</c:v>
                </c:pt>
                <c:pt idx="3517">
                  <c:v>-1.0020000000000024</c:v>
                </c:pt>
                <c:pt idx="3518">
                  <c:v>-0.9930000000000021</c:v>
                </c:pt>
                <c:pt idx="3519">
                  <c:v>-0.98299999999999699</c:v>
                </c:pt>
                <c:pt idx="3520">
                  <c:v>-0.97299999999999898</c:v>
                </c:pt>
                <c:pt idx="3521">
                  <c:v>-0.96399999999999864</c:v>
                </c:pt>
                <c:pt idx="3522">
                  <c:v>-0.95400000000000063</c:v>
                </c:pt>
                <c:pt idx="3523">
                  <c:v>-0.94400000000000261</c:v>
                </c:pt>
                <c:pt idx="3524">
                  <c:v>-0.93500000000000227</c:v>
                </c:pt>
                <c:pt idx="3525">
                  <c:v>-0.92499999999999716</c:v>
                </c:pt>
                <c:pt idx="3526">
                  <c:v>-0.91499999999999915</c:v>
                </c:pt>
                <c:pt idx="3527">
                  <c:v>-0.90599999999999881</c:v>
                </c:pt>
                <c:pt idx="3528">
                  <c:v>-0.8960000000000008</c:v>
                </c:pt>
                <c:pt idx="3529">
                  <c:v>-0.88600000000000279</c:v>
                </c:pt>
                <c:pt idx="3530">
                  <c:v>-0.87700000000000244</c:v>
                </c:pt>
                <c:pt idx="3531">
                  <c:v>-0.86699999999999733</c:v>
                </c:pt>
                <c:pt idx="3532">
                  <c:v>-0.85699999999999932</c:v>
                </c:pt>
                <c:pt idx="3533">
                  <c:v>-0.84799999999999898</c:v>
                </c:pt>
                <c:pt idx="3534">
                  <c:v>-0.83800000000000097</c:v>
                </c:pt>
                <c:pt idx="3535">
                  <c:v>-0.82800000000000296</c:v>
                </c:pt>
                <c:pt idx="3536">
                  <c:v>-0.81900000000000261</c:v>
                </c:pt>
                <c:pt idx="3537">
                  <c:v>-0.8089999999999975</c:v>
                </c:pt>
                <c:pt idx="3538">
                  <c:v>-0.79899999999999949</c:v>
                </c:pt>
                <c:pt idx="3539">
                  <c:v>-0.78999999999999915</c:v>
                </c:pt>
                <c:pt idx="3540">
                  <c:v>-0.78000000000000114</c:v>
                </c:pt>
                <c:pt idx="3541">
                  <c:v>-0.77000000000000313</c:v>
                </c:pt>
                <c:pt idx="3542">
                  <c:v>-0.76100000000000279</c:v>
                </c:pt>
                <c:pt idx="3543">
                  <c:v>-0.75099999999999767</c:v>
                </c:pt>
                <c:pt idx="3544">
                  <c:v>-0.74099999999999966</c:v>
                </c:pt>
                <c:pt idx="3545">
                  <c:v>-0.73199999999999932</c:v>
                </c:pt>
                <c:pt idx="3546">
                  <c:v>-0.72200000000000131</c:v>
                </c:pt>
                <c:pt idx="3547">
                  <c:v>-0.7120000000000033</c:v>
                </c:pt>
                <c:pt idx="3548">
                  <c:v>-0.70300000000000296</c:v>
                </c:pt>
                <c:pt idx="3549">
                  <c:v>-0.69299999999999784</c:v>
                </c:pt>
                <c:pt idx="3550">
                  <c:v>-0.68299999999999983</c:v>
                </c:pt>
                <c:pt idx="3551">
                  <c:v>-0.67399999999999949</c:v>
                </c:pt>
                <c:pt idx="3552">
                  <c:v>-0.66400000000000148</c:v>
                </c:pt>
                <c:pt idx="3553">
                  <c:v>-0.65400000000000347</c:v>
                </c:pt>
                <c:pt idx="3554">
                  <c:v>-0.64500000000000313</c:v>
                </c:pt>
                <c:pt idx="3555">
                  <c:v>-0.63499999999999801</c:v>
                </c:pt>
                <c:pt idx="3556">
                  <c:v>-0.625</c:v>
                </c:pt>
                <c:pt idx="3557">
                  <c:v>-0.61599999999999966</c:v>
                </c:pt>
                <c:pt idx="3558">
                  <c:v>-0.60600000000000165</c:v>
                </c:pt>
                <c:pt idx="3559">
                  <c:v>-0.59599999999999653</c:v>
                </c:pt>
                <c:pt idx="3560">
                  <c:v>-0.5870000000000033</c:v>
                </c:pt>
                <c:pt idx="3561">
                  <c:v>-0.57699999999999818</c:v>
                </c:pt>
                <c:pt idx="3562">
                  <c:v>-0.56700000000000017</c:v>
                </c:pt>
                <c:pt idx="3563">
                  <c:v>-0.55799999999999983</c:v>
                </c:pt>
                <c:pt idx="3564">
                  <c:v>-0.54800000000000182</c:v>
                </c:pt>
                <c:pt idx="3565">
                  <c:v>-0.5379999999999967</c:v>
                </c:pt>
                <c:pt idx="3566">
                  <c:v>-0.52900000000000347</c:v>
                </c:pt>
                <c:pt idx="3567">
                  <c:v>-0.51899999999999835</c:v>
                </c:pt>
                <c:pt idx="3568">
                  <c:v>-0.50900000000000034</c:v>
                </c:pt>
                <c:pt idx="3569">
                  <c:v>-0.5</c:v>
                </c:pt>
                <c:pt idx="3570">
                  <c:v>-0.49000000000000199</c:v>
                </c:pt>
                <c:pt idx="3571">
                  <c:v>-0.47999999999999687</c:v>
                </c:pt>
                <c:pt idx="3572">
                  <c:v>-0.47099999999999653</c:v>
                </c:pt>
                <c:pt idx="3573">
                  <c:v>-0.46099999999999852</c:v>
                </c:pt>
                <c:pt idx="3574">
                  <c:v>-0.45100000000000051</c:v>
                </c:pt>
                <c:pt idx="3575">
                  <c:v>-0.44200000000000017</c:v>
                </c:pt>
                <c:pt idx="3576">
                  <c:v>-0.43200000000000216</c:v>
                </c:pt>
                <c:pt idx="3577">
                  <c:v>-0.42199999999999704</c:v>
                </c:pt>
                <c:pt idx="3578">
                  <c:v>-0.4129999999999967</c:v>
                </c:pt>
                <c:pt idx="3579">
                  <c:v>-0.40299999999999869</c:v>
                </c:pt>
                <c:pt idx="3580">
                  <c:v>-0.39300000000000068</c:v>
                </c:pt>
                <c:pt idx="3581">
                  <c:v>-0.38400000000000034</c:v>
                </c:pt>
                <c:pt idx="3582">
                  <c:v>-0.37400000000000233</c:v>
                </c:pt>
                <c:pt idx="3583">
                  <c:v>-0.36399999999999721</c:v>
                </c:pt>
                <c:pt idx="3584">
                  <c:v>-0.35499999999999687</c:v>
                </c:pt>
                <c:pt idx="3585">
                  <c:v>-0.34499999999999886</c:v>
                </c:pt>
                <c:pt idx="3586">
                  <c:v>-0.33500000000000085</c:v>
                </c:pt>
                <c:pt idx="3587">
                  <c:v>-0.32600000000000051</c:v>
                </c:pt>
                <c:pt idx="3588">
                  <c:v>-0.3160000000000025</c:v>
                </c:pt>
                <c:pt idx="3589">
                  <c:v>-0.30599999999999739</c:v>
                </c:pt>
                <c:pt idx="3590">
                  <c:v>-0.29699999999999704</c:v>
                </c:pt>
                <c:pt idx="3591">
                  <c:v>-0.28699999999999903</c:v>
                </c:pt>
                <c:pt idx="3592">
                  <c:v>-0.27700000000000102</c:v>
                </c:pt>
                <c:pt idx="3593">
                  <c:v>-0.26800000000000068</c:v>
                </c:pt>
                <c:pt idx="3594">
                  <c:v>-0.25800000000000267</c:v>
                </c:pt>
                <c:pt idx="3595">
                  <c:v>-0.24799999999999756</c:v>
                </c:pt>
                <c:pt idx="3596">
                  <c:v>-0.23899999999999721</c:v>
                </c:pt>
                <c:pt idx="3597">
                  <c:v>-0.2289999999999992</c:v>
                </c:pt>
                <c:pt idx="3598">
                  <c:v>-0.21900000000000119</c:v>
                </c:pt>
                <c:pt idx="3599">
                  <c:v>-0.21000000000000085</c:v>
                </c:pt>
                <c:pt idx="3600">
                  <c:v>-0.20000000000000284</c:v>
                </c:pt>
                <c:pt idx="3601">
                  <c:v>-0.18999999999999773</c:v>
                </c:pt>
                <c:pt idx="3602">
                  <c:v>-0.18099999999999739</c:v>
                </c:pt>
                <c:pt idx="3603">
                  <c:v>-0.17099999999999937</c:v>
                </c:pt>
                <c:pt idx="3604">
                  <c:v>-0.16100000000000136</c:v>
                </c:pt>
                <c:pt idx="3605">
                  <c:v>-0.15200000000000102</c:v>
                </c:pt>
                <c:pt idx="3606">
                  <c:v>-0.14200000000000301</c:v>
                </c:pt>
                <c:pt idx="3607">
                  <c:v>-0.1319999999999979</c:v>
                </c:pt>
                <c:pt idx="3608">
                  <c:v>-0.12299999999999756</c:v>
                </c:pt>
                <c:pt idx="3609">
                  <c:v>-0.11299999999999955</c:v>
                </c:pt>
                <c:pt idx="3610">
                  <c:v>-0.10300000000000153</c:v>
                </c:pt>
                <c:pt idx="3611">
                  <c:v>-9.4000000000001194E-2</c:v>
                </c:pt>
                <c:pt idx="3612">
                  <c:v>-8.4000000000003183E-2</c:v>
                </c:pt>
                <c:pt idx="3613">
                  <c:v>-7.3999999999998067E-2</c:v>
                </c:pt>
                <c:pt idx="3614">
                  <c:v>-6.4999999999997726E-2</c:v>
                </c:pt>
                <c:pt idx="3615">
                  <c:v>-5.4999999999999716E-2</c:v>
                </c:pt>
                <c:pt idx="3616">
                  <c:v>-4.5000000000001705E-2</c:v>
                </c:pt>
                <c:pt idx="3617">
                  <c:v>-3.6000000000001364E-2</c:v>
                </c:pt>
                <c:pt idx="3618">
                  <c:v>-2.6000000000003354E-2</c:v>
                </c:pt>
                <c:pt idx="3619">
                  <c:v>-1.5999999999998238E-2</c:v>
                </c:pt>
                <c:pt idx="3620">
                  <c:v>-6.9999999999978968E-3</c:v>
                </c:pt>
                <c:pt idx="3621">
                  <c:v>3.0000000000001137E-3</c:v>
                </c:pt>
                <c:pt idx="3622">
                  <c:v>1.2999999999998124E-2</c:v>
                </c:pt>
                <c:pt idx="3623">
                  <c:v>2.1999999999998465E-2</c:v>
                </c:pt>
                <c:pt idx="3624">
                  <c:v>3.1999999999996476E-2</c:v>
                </c:pt>
                <c:pt idx="3625">
                  <c:v>4.2000000000001592E-2</c:v>
                </c:pt>
                <c:pt idx="3626">
                  <c:v>5.1000000000001933E-2</c:v>
                </c:pt>
                <c:pt idx="3627">
                  <c:v>6.0999999999999943E-2</c:v>
                </c:pt>
                <c:pt idx="3628">
                  <c:v>7.0999999999997954E-2</c:v>
                </c:pt>
                <c:pt idx="3629">
                  <c:v>7.9999999999998295E-2</c:v>
                </c:pt>
                <c:pt idx="3630">
                  <c:v>9.0000000000003411E-2</c:v>
                </c:pt>
                <c:pt idx="3631">
                  <c:v>0.10000000000000142</c:v>
                </c:pt>
                <c:pt idx="3632">
                  <c:v>0.10900000000000176</c:v>
                </c:pt>
                <c:pt idx="3633">
                  <c:v>0.11899999999999977</c:v>
                </c:pt>
                <c:pt idx="3634">
                  <c:v>0.12899999999999778</c:v>
                </c:pt>
                <c:pt idx="3635">
                  <c:v>0.13799999999999812</c:v>
                </c:pt>
                <c:pt idx="3636">
                  <c:v>0.14800000000000324</c:v>
                </c:pt>
                <c:pt idx="3637">
                  <c:v>0.15800000000000125</c:v>
                </c:pt>
                <c:pt idx="3638">
                  <c:v>0.16700000000000159</c:v>
                </c:pt>
                <c:pt idx="3639">
                  <c:v>0.1769999999999996</c:v>
                </c:pt>
                <c:pt idx="3640">
                  <c:v>0.18699999999999761</c:v>
                </c:pt>
                <c:pt idx="3641">
                  <c:v>0.19599999999999795</c:v>
                </c:pt>
                <c:pt idx="3642">
                  <c:v>0.20600000000000307</c:v>
                </c:pt>
                <c:pt idx="3643">
                  <c:v>0.21600000000000108</c:v>
                </c:pt>
                <c:pt idx="3644">
                  <c:v>0.22500000000000142</c:v>
                </c:pt>
                <c:pt idx="3645">
                  <c:v>0.23499999999999943</c:v>
                </c:pt>
                <c:pt idx="3646">
                  <c:v>0.24499999999999744</c:v>
                </c:pt>
                <c:pt idx="3647">
                  <c:v>0.25399999999999778</c:v>
                </c:pt>
                <c:pt idx="3648">
                  <c:v>0.2640000000000029</c:v>
                </c:pt>
                <c:pt idx="3649">
                  <c:v>0.27400000000000091</c:v>
                </c:pt>
                <c:pt idx="3650">
                  <c:v>0.28300000000000125</c:v>
                </c:pt>
                <c:pt idx="3651">
                  <c:v>0.29299999999999926</c:v>
                </c:pt>
                <c:pt idx="3652">
                  <c:v>0.30299999999999727</c:v>
                </c:pt>
                <c:pt idx="3653">
                  <c:v>0.31199999999999761</c:v>
                </c:pt>
                <c:pt idx="3654">
                  <c:v>0.32200000000000273</c:v>
                </c:pt>
                <c:pt idx="3655">
                  <c:v>0.33200000000000074</c:v>
                </c:pt>
                <c:pt idx="3656">
                  <c:v>0.34100000000000108</c:v>
                </c:pt>
                <c:pt idx="3657">
                  <c:v>0.35099999999999909</c:v>
                </c:pt>
                <c:pt idx="3658">
                  <c:v>0.3609999999999971</c:v>
                </c:pt>
                <c:pt idx="3659">
                  <c:v>0.36999999999999744</c:v>
                </c:pt>
                <c:pt idx="3660">
                  <c:v>0.38000000000000256</c:v>
                </c:pt>
                <c:pt idx="3661">
                  <c:v>0.39000000000000057</c:v>
                </c:pt>
                <c:pt idx="3662">
                  <c:v>0.39900000000000091</c:v>
                </c:pt>
                <c:pt idx="3663">
                  <c:v>0.40899999999999892</c:v>
                </c:pt>
                <c:pt idx="3664">
                  <c:v>0.41899999999999693</c:v>
                </c:pt>
                <c:pt idx="3665">
                  <c:v>0.42799999999999727</c:v>
                </c:pt>
                <c:pt idx="3666">
                  <c:v>0.43800000000000239</c:v>
                </c:pt>
                <c:pt idx="3667">
                  <c:v>0.4480000000000004</c:v>
                </c:pt>
                <c:pt idx="3668">
                  <c:v>0.45700000000000074</c:v>
                </c:pt>
                <c:pt idx="3669">
                  <c:v>0.46699999999999875</c:v>
                </c:pt>
                <c:pt idx="3670">
                  <c:v>0.47699999999999676</c:v>
                </c:pt>
                <c:pt idx="3671">
                  <c:v>0.4859999999999971</c:v>
                </c:pt>
                <c:pt idx="3672">
                  <c:v>0.49600000000000222</c:v>
                </c:pt>
                <c:pt idx="3673">
                  <c:v>0.50600000000000023</c:v>
                </c:pt>
                <c:pt idx="3674">
                  <c:v>0.51500000000000057</c:v>
                </c:pt>
                <c:pt idx="3675">
                  <c:v>0.52499999999999858</c:v>
                </c:pt>
                <c:pt idx="3676">
                  <c:v>0.53499999999999659</c:v>
                </c:pt>
                <c:pt idx="3677">
                  <c:v>0.54399999999999693</c:v>
                </c:pt>
                <c:pt idx="3678">
                  <c:v>0.55400000000000205</c:v>
                </c:pt>
                <c:pt idx="3679">
                  <c:v>0.56400000000000006</c:v>
                </c:pt>
                <c:pt idx="3680">
                  <c:v>0.5730000000000004</c:v>
                </c:pt>
                <c:pt idx="3681">
                  <c:v>0.58299999999999841</c:v>
                </c:pt>
                <c:pt idx="3682">
                  <c:v>0.59300000000000352</c:v>
                </c:pt>
                <c:pt idx="3683">
                  <c:v>0.60199999999999676</c:v>
                </c:pt>
                <c:pt idx="3684">
                  <c:v>0.61200000000000188</c:v>
                </c:pt>
                <c:pt idx="3685">
                  <c:v>0.62199999999999989</c:v>
                </c:pt>
                <c:pt idx="3686">
                  <c:v>0.63100000000000023</c:v>
                </c:pt>
                <c:pt idx="3687">
                  <c:v>0.64099999999999824</c:v>
                </c:pt>
                <c:pt idx="3688">
                  <c:v>0.65100000000000335</c:v>
                </c:pt>
                <c:pt idx="3689">
                  <c:v>0.65999999999999659</c:v>
                </c:pt>
                <c:pt idx="3690">
                  <c:v>0.67000000000000171</c:v>
                </c:pt>
                <c:pt idx="3691">
                  <c:v>0.67999999999999972</c:v>
                </c:pt>
                <c:pt idx="3692">
                  <c:v>0.68900000000000006</c:v>
                </c:pt>
                <c:pt idx="3693">
                  <c:v>0.69899999999999807</c:v>
                </c:pt>
                <c:pt idx="3694">
                  <c:v>0.70900000000000318</c:v>
                </c:pt>
                <c:pt idx="3695">
                  <c:v>0.71800000000000352</c:v>
                </c:pt>
                <c:pt idx="3696">
                  <c:v>0.72800000000000153</c:v>
                </c:pt>
                <c:pt idx="3697">
                  <c:v>0.73799999999999955</c:v>
                </c:pt>
                <c:pt idx="3698">
                  <c:v>0.74699999999999989</c:v>
                </c:pt>
                <c:pt idx="3699">
                  <c:v>0.7569999999999979</c:v>
                </c:pt>
                <c:pt idx="3700">
                  <c:v>0.76700000000000301</c:v>
                </c:pt>
                <c:pt idx="3701">
                  <c:v>0.77600000000000335</c:v>
                </c:pt>
                <c:pt idx="3702">
                  <c:v>0.78600000000000136</c:v>
                </c:pt>
                <c:pt idx="3703">
                  <c:v>0.79599999999999937</c:v>
                </c:pt>
                <c:pt idx="3704">
                  <c:v>0.80499999999999972</c:v>
                </c:pt>
                <c:pt idx="3705">
                  <c:v>0.81499999999999773</c:v>
                </c:pt>
                <c:pt idx="3706">
                  <c:v>0.82500000000000284</c:v>
                </c:pt>
                <c:pt idx="3707">
                  <c:v>0.83400000000000318</c:v>
                </c:pt>
                <c:pt idx="3708">
                  <c:v>0.84400000000000119</c:v>
                </c:pt>
                <c:pt idx="3709">
                  <c:v>0.8539999999999992</c:v>
                </c:pt>
                <c:pt idx="3710">
                  <c:v>0.86299999999999955</c:v>
                </c:pt>
                <c:pt idx="3711">
                  <c:v>0.87299999999999756</c:v>
                </c:pt>
                <c:pt idx="3712">
                  <c:v>0.88300000000000267</c:v>
                </c:pt>
                <c:pt idx="3713">
                  <c:v>0.89200000000000301</c:v>
                </c:pt>
                <c:pt idx="3714">
                  <c:v>0.90200000000000102</c:v>
                </c:pt>
                <c:pt idx="3715">
                  <c:v>0.91199999999999903</c:v>
                </c:pt>
                <c:pt idx="3716">
                  <c:v>0.92099999999999937</c:v>
                </c:pt>
                <c:pt idx="3717">
                  <c:v>0.93099999999999739</c:v>
                </c:pt>
                <c:pt idx="3718">
                  <c:v>0.9410000000000025</c:v>
                </c:pt>
                <c:pt idx="3719">
                  <c:v>0.95000000000000284</c:v>
                </c:pt>
                <c:pt idx="3720">
                  <c:v>0.96000000000000085</c:v>
                </c:pt>
                <c:pt idx="3721">
                  <c:v>0.96999999999999886</c:v>
                </c:pt>
                <c:pt idx="3722">
                  <c:v>0.9789999999999992</c:v>
                </c:pt>
                <c:pt idx="3723">
                  <c:v>0.98899999999999721</c:v>
                </c:pt>
                <c:pt idx="3724">
                  <c:v>0.99900000000000233</c:v>
                </c:pt>
                <c:pt idx="3725">
                  <c:v>1.0080000000000027</c:v>
                </c:pt>
                <c:pt idx="3726">
                  <c:v>1.0180000000000007</c:v>
                </c:pt>
                <c:pt idx="3727">
                  <c:v>1.0279999999999987</c:v>
                </c:pt>
                <c:pt idx="3728">
                  <c:v>1.036999999999999</c:v>
                </c:pt>
                <c:pt idx="3729">
                  <c:v>1.046999999999997</c:v>
                </c:pt>
                <c:pt idx="3730">
                  <c:v>1.0570000000000022</c:v>
                </c:pt>
                <c:pt idx="3731">
                  <c:v>1.0660000000000025</c:v>
                </c:pt>
                <c:pt idx="3732">
                  <c:v>1.0760000000000005</c:v>
                </c:pt>
                <c:pt idx="3733">
                  <c:v>1.0859999999999985</c:v>
                </c:pt>
                <c:pt idx="3734">
                  <c:v>1.0949999999999989</c:v>
                </c:pt>
                <c:pt idx="3735">
                  <c:v>1.1049999999999969</c:v>
                </c:pt>
                <c:pt idx="3736">
                  <c:v>1.115000000000002</c:v>
                </c:pt>
                <c:pt idx="3737">
                  <c:v>1.1240000000000023</c:v>
                </c:pt>
                <c:pt idx="3738">
                  <c:v>1.1340000000000003</c:v>
                </c:pt>
                <c:pt idx="3739">
                  <c:v>1.1439999999999984</c:v>
                </c:pt>
                <c:pt idx="3740">
                  <c:v>1.1529999999999987</c:v>
                </c:pt>
                <c:pt idx="3741">
                  <c:v>1.1629999999999967</c:v>
                </c:pt>
                <c:pt idx="3742">
                  <c:v>1.1730000000000018</c:v>
                </c:pt>
                <c:pt idx="3743">
                  <c:v>1.1820000000000022</c:v>
                </c:pt>
                <c:pt idx="3744">
                  <c:v>1.1920000000000002</c:v>
                </c:pt>
                <c:pt idx="3745">
                  <c:v>1.2019999999999982</c:v>
                </c:pt>
                <c:pt idx="3746">
                  <c:v>1.2109999999999985</c:v>
                </c:pt>
                <c:pt idx="3747">
                  <c:v>1.2209999999999965</c:v>
                </c:pt>
                <c:pt idx="3748">
                  <c:v>1.2310000000000016</c:v>
                </c:pt>
                <c:pt idx="3749">
                  <c:v>1.240000000000002</c:v>
                </c:pt>
                <c:pt idx="3750">
                  <c:v>1.25</c:v>
                </c:pt>
                <c:pt idx="3751">
                  <c:v>1.259999999999998</c:v>
                </c:pt>
                <c:pt idx="3752">
                  <c:v>1.2689999999999984</c:v>
                </c:pt>
                <c:pt idx="3753">
                  <c:v>1.2790000000000035</c:v>
                </c:pt>
                <c:pt idx="3754">
                  <c:v>1.2890000000000015</c:v>
                </c:pt>
                <c:pt idx="3755">
                  <c:v>1.2980000000000018</c:v>
                </c:pt>
                <c:pt idx="3756">
                  <c:v>1.3079999999999998</c:v>
                </c:pt>
                <c:pt idx="3757">
                  <c:v>1.3179999999999978</c:v>
                </c:pt>
                <c:pt idx="3758">
                  <c:v>1.3269999999999982</c:v>
                </c:pt>
                <c:pt idx="3759">
                  <c:v>1.3370000000000033</c:v>
                </c:pt>
                <c:pt idx="3760">
                  <c:v>1.3470000000000013</c:v>
                </c:pt>
                <c:pt idx="3761">
                  <c:v>1.3560000000000016</c:v>
                </c:pt>
                <c:pt idx="3762">
                  <c:v>1.3659999999999997</c:v>
                </c:pt>
                <c:pt idx="3763">
                  <c:v>1.3759999999999977</c:v>
                </c:pt>
                <c:pt idx="3764">
                  <c:v>1.384999999999998</c:v>
                </c:pt>
                <c:pt idx="3765">
                  <c:v>1.3950000000000031</c:v>
                </c:pt>
                <c:pt idx="3766">
                  <c:v>1.4050000000000011</c:v>
                </c:pt>
                <c:pt idx="3767">
                  <c:v>1.4140000000000015</c:v>
                </c:pt>
                <c:pt idx="3768">
                  <c:v>1.4239999999999995</c:v>
                </c:pt>
                <c:pt idx="3769">
                  <c:v>1.4339999999999975</c:v>
                </c:pt>
                <c:pt idx="3770">
                  <c:v>1.4429999999999978</c:v>
                </c:pt>
                <c:pt idx="3771">
                  <c:v>1.453000000000003</c:v>
                </c:pt>
                <c:pt idx="3772">
                  <c:v>1.463000000000001</c:v>
                </c:pt>
                <c:pt idx="3773">
                  <c:v>1.4720000000000013</c:v>
                </c:pt>
                <c:pt idx="3774">
                  <c:v>1.4819999999999993</c:v>
                </c:pt>
                <c:pt idx="3775">
                  <c:v>1.4919999999999973</c:v>
                </c:pt>
                <c:pt idx="3776">
                  <c:v>1.5009999999999977</c:v>
                </c:pt>
                <c:pt idx="3777">
                  <c:v>1.5110000000000028</c:v>
                </c:pt>
                <c:pt idx="3778">
                  <c:v>1.5210000000000008</c:v>
                </c:pt>
                <c:pt idx="3779">
                  <c:v>1.5300000000000011</c:v>
                </c:pt>
                <c:pt idx="3780">
                  <c:v>1.5399999999999991</c:v>
                </c:pt>
                <c:pt idx="3781">
                  <c:v>1.5499999999999972</c:v>
                </c:pt>
                <c:pt idx="3782">
                  <c:v>1.5589999999999975</c:v>
                </c:pt>
                <c:pt idx="3783">
                  <c:v>1.5690000000000026</c:v>
                </c:pt>
                <c:pt idx="3784">
                  <c:v>1.5790000000000006</c:v>
                </c:pt>
                <c:pt idx="3785">
                  <c:v>1.588000000000001</c:v>
                </c:pt>
                <c:pt idx="3786">
                  <c:v>1.597999999999999</c:v>
                </c:pt>
                <c:pt idx="3787">
                  <c:v>1.607999999999997</c:v>
                </c:pt>
                <c:pt idx="3788">
                  <c:v>1.6169999999999973</c:v>
                </c:pt>
                <c:pt idx="3789">
                  <c:v>1.6270000000000024</c:v>
                </c:pt>
                <c:pt idx="3790">
                  <c:v>1.6370000000000005</c:v>
                </c:pt>
                <c:pt idx="3791">
                  <c:v>1.6460000000000008</c:v>
                </c:pt>
                <c:pt idx="3792">
                  <c:v>1.6559999999999988</c:v>
                </c:pt>
                <c:pt idx="3793">
                  <c:v>1.6659999999999968</c:v>
                </c:pt>
                <c:pt idx="3794">
                  <c:v>1.6749999999999972</c:v>
                </c:pt>
                <c:pt idx="3795">
                  <c:v>1.6850000000000023</c:v>
                </c:pt>
                <c:pt idx="3796">
                  <c:v>1.6950000000000003</c:v>
                </c:pt>
                <c:pt idx="3797">
                  <c:v>1.7040000000000006</c:v>
                </c:pt>
                <c:pt idx="3798">
                  <c:v>1.7139999999999986</c:v>
                </c:pt>
                <c:pt idx="3799">
                  <c:v>1.7239999999999966</c:v>
                </c:pt>
                <c:pt idx="3800">
                  <c:v>1.732999999999997</c:v>
                </c:pt>
                <c:pt idx="3801">
                  <c:v>1.7430000000000021</c:v>
                </c:pt>
                <c:pt idx="3802">
                  <c:v>1.7530000000000001</c:v>
                </c:pt>
                <c:pt idx="3803">
                  <c:v>1.7620000000000005</c:v>
                </c:pt>
                <c:pt idx="3804">
                  <c:v>1.7719999999999985</c:v>
                </c:pt>
                <c:pt idx="3805">
                  <c:v>1.7819999999999965</c:v>
                </c:pt>
                <c:pt idx="3806">
                  <c:v>1.7909999999999968</c:v>
                </c:pt>
                <c:pt idx="3807">
                  <c:v>1.8010000000000019</c:v>
                </c:pt>
                <c:pt idx="3808">
                  <c:v>1.8109999999999999</c:v>
                </c:pt>
                <c:pt idx="3809">
                  <c:v>1.8200000000000003</c:v>
                </c:pt>
                <c:pt idx="3810">
                  <c:v>1.8299999999999983</c:v>
                </c:pt>
                <c:pt idx="3811">
                  <c:v>1.8400000000000034</c:v>
                </c:pt>
                <c:pt idx="3812">
                  <c:v>1.8489999999999966</c:v>
                </c:pt>
                <c:pt idx="3813">
                  <c:v>1.8590000000000018</c:v>
                </c:pt>
                <c:pt idx="3814">
                  <c:v>1.8689999999999998</c:v>
                </c:pt>
                <c:pt idx="3815">
                  <c:v>1.8780000000000001</c:v>
                </c:pt>
                <c:pt idx="3816">
                  <c:v>1.8879999999999981</c:v>
                </c:pt>
                <c:pt idx="3817">
                  <c:v>1.8980000000000032</c:v>
                </c:pt>
                <c:pt idx="3818">
                  <c:v>1.9069999999999965</c:v>
                </c:pt>
                <c:pt idx="3819">
                  <c:v>1.9170000000000016</c:v>
                </c:pt>
                <c:pt idx="3820">
                  <c:v>1.9269999999999996</c:v>
                </c:pt>
                <c:pt idx="3821">
                  <c:v>1.9359999999999999</c:v>
                </c:pt>
                <c:pt idx="3822">
                  <c:v>1.945999999999998</c:v>
                </c:pt>
                <c:pt idx="3823">
                  <c:v>1.9560000000000031</c:v>
                </c:pt>
                <c:pt idx="3824">
                  <c:v>1.9650000000000034</c:v>
                </c:pt>
                <c:pt idx="3825">
                  <c:v>1.9750000000000014</c:v>
                </c:pt>
                <c:pt idx="3826">
                  <c:v>1.9849999999999994</c:v>
                </c:pt>
                <c:pt idx="3827">
                  <c:v>1.9939999999999998</c:v>
                </c:pt>
                <c:pt idx="3828">
                  <c:v>2.0039999999999978</c:v>
                </c:pt>
                <c:pt idx="3829">
                  <c:v>2.0140000000000029</c:v>
                </c:pt>
                <c:pt idx="3830">
                  <c:v>2.0230000000000032</c:v>
                </c:pt>
                <c:pt idx="3831">
                  <c:v>2.0330000000000013</c:v>
                </c:pt>
                <c:pt idx="3832">
                  <c:v>2.0429999999999993</c:v>
                </c:pt>
                <c:pt idx="3833">
                  <c:v>2.0519999999999996</c:v>
                </c:pt>
                <c:pt idx="3834">
                  <c:v>2.0619999999999976</c:v>
                </c:pt>
                <c:pt idx="3835">
                  <c:v>2.0720000000000027</c:v>
                </c:pt>
                <c:pt idx="3836">
                  <c:v>2.0810000000000031</c:v>
                </c:pt>
                <c:pt idx="3837">
                  <c:v>2.0910000000000011</c:v>
                </c:pt>
                <c:pt idx="3838">
                  <c:v>2.1009999999999991</c:v>
                </c:pt>
                <c:pt idx="3839">
                  <c:v>2.1099999999999994</c:v>
                </c:pt>
                <c:pt idx="3840">
                  <c:v>2.1199999999999974</c:v>
                </c:pt>
                <c:pt idx="3841">
                  <c:v>2.1300000000000026</c:v>
                </c:pt>
                <c:pt idx="3842">
                  <c:v>2.1390000000000029</c:v>
                </c:pt>
                <c:pt idx="3843">
                  <c:v>2.1490000000000009</c:v>
                </c:pt>
                <c:pt idx="3844">
                  <c:v>2.1589999999999989</c:v>
                </c:pt>
                <c:pt idx="3845">
                  <c:v>2.1679999999999993</c:v>
                </c:pt>
                <c:pt idx="3846">
                  <c:v>2.1779999999999973</c:v>
                </c:pt>
                <c:pt idx="3847">
                  <c:v>2.1880000000000024</c:v>
                </c:pt>
                <c:pt idx="3848">
                  <c:v>2.1970000000000027</c:v>
                </c:pt>
                <c:pt idx="3849">
                  <c:v>2.2070000000000007</c:v>
                </c:pt>
                <c:pt idx="3850">
                  <c:v>2.2169999999999987</c:v>
                </c:pt>
                <c:pt idx="3851">
                  <c:v>2.2259999999999991</c:v>
                </c:pt>
                <c:pt idx="3852">
                  <c:v>2.2359999999999971</c:v>
                </c:pt>
                <c:pt idx="3853">
                  <c:v>2.2460000000000022</c:v>
                </c:pt>
                <c:pt idx="3854">
                  <c:v>2.2550000000000026</c:v>
                </c:pt>
                <c:pt idx="3855">
                  <c:v>2.2650000000000006</c:v>
                </c:pt>
                <c:pt idx="3856">
                  <c:v>2.2749999999999986</c:v>
                </c:pt>
                <c:pt idx="3857">
                  <c:v>2.2839999999999989</c:v>
                </c:pt>
                <c:pt idx="3858">
                  <c:v>2.2939999999999969</c:v>
                </c:pt>
                <c:pt idx="3859">
                  <c:v>2.304000000000002</c:v>
                </c:pt>
                <c:pt idx="3860">
                  <c:v>2.3130000000000024</c:v>
                </c:pt>
                <c:pt idx="3861">
                  <c:v>2.3230000000000004</c:v>
                </c:pt>
                <c:pt idx="3862">
                  <c:v>2.3329999999999984</c:v>
                </c:pt>
                <c:pt idx="3863">
                  <c:v>2.3419999999999987</c:v>
                </c:pt>
                <c:pt idx="3864">
                  <c:v>2.3519999999999968</c:v>
                </c:pt>
                <c:pt idx="3865">
                  <c:v>2.3620000000000019</c:v>
                </c:pt>
                <c:pt idx="3866">
                  <c:v>2.3710000000000022</c:v>
                </c:pt>
                <c:pt idx="3867">
                  <c:v>2.3810000000000002</c:v>
                </c:pt>
                <c:pt idx="3868">
                  <c:v>2.3909999999999982</c:v>
                </c:pt>
                <c:pt idx="3869">
                  <c:v>2.3999999999999986</c:v>
                </c:pt>
                <c:pt idx="3870">
                  <c:v>2.4099999999999966</c:v>
                </c:pt>
                <c:pt idx="3871">
                  <c:v>2.4200000000000017</c:v>
                </c:pt>
                <c:pt idx="3872">
                  <c:v>2.429000000000002</c:v>
                </c:pt>
                <c:pt idx="3873">
                  <c:v>2.4390000000000001</c:v>
                </c:pt>
                <c:pt idx="3874">
                  <c:v>2.4489999999999981</c:v>
                </c:pt>
                <c:pt idx="3875">
                  <c:v>2.4579999999999984</c:v>
                </c:pt>
                <c:pt idx="3876">
                  <c:v>2.4680000000000035</c:v>
                </c:pt>
                <c:pt idx="3877">
                  <c:v>2.4780000000000015</c:v>
                </c:pt>
                <c:pt idx="3878">
                  <c:v>2.4870000000000019</c:v>
                </c:pt>
                <c:pt idx="3879">
                  <c:v>2.4969999999999999</c:v>
                </c:pt>
                <c:pt idx="3880">
                  <c:v>2.5069999999999979</c:v>
                </c:pt>
                <c:pt idx="3881">
                  <c:v>2.5159999999999982</c:v>
                </c:pt>
                <c:pt idx="3882">
                  <c:v>2.5260000000000034</c:v>
                </c:pt>
                <c:pt idx="3883">
                  <c:v>2.5360000000000014</c:v>
                </c:pt>
                <c:pt idx="3884">
                  <c:v>2.5450000000000017</c:v>
                </c:pt>
                <c:pt idx="3885">
                  <c:v>2.5549999999999997</c:v>
                </c:pt>
                <c:pt idx="3886">
                  <c:v>2.5649999999999977</c:v>
                </c:pt>
                <c:pt idx="3887">
                  <c:v>2.5739999999999981</c:v>
                </c:pt>
                <c:pt idx="3888">
                  <c:v>2.5840000000000032</c:v>
                </c:pt>
                <c:pt idx="3889">
                  <c:v>2.5940000000000012</c:v>
                </c:pt>
                <c:pt idx="3890">
                  <c:v>2.6030000000000015</c:v>
                </c:pt>
                <c:pt idx="3891">
                  <c:v>2.6129999999999995</c:v>
                </c:pt>
                <c:pt idx="3892">
                  <c:v>2.6229999999999976</c:v>
                </c:pt>
                <c:pt idx="3893">
                  <c:v>2.6319999999999979</c:v>
                </c:pt>
                <c:pt idx="3894">
                  <c:v>2.642000000000003</c:v>
                </c:pt>
                <c:pt idx="3895">
                  <c:v>2.652000000000001</c:v>
                </c:pt>
                <c:pt idx="3896">
                  <c:v>2.6610000000000014</c:v>
                </c:pt>
                <c:pt idx="3897">
                  <c:v>2.6709999999999994</c:v>
                </c:pt>
                <c:pt idx="3898">
                  <c:v>2.6809999999999974</c:v>
                </c:pt>
                <c:pt idx="3899">
                  <c:v>2.6899999999999977</c:v>
                </c:pt>
                <c:pt idx="3900">
                  <c:v>2.7000000000000028</c:v>
                </c:pt>
                <c:pt idx="3901">
                  <c:v>2.7100000000000009</c:v>
                </c:pt>
                <c:pt idx="3902">
                  <c:v>2.7190000000000012</c:v>
                </c:pt>
                <c:pt idx="3903">
                  <c:v>2.7289999999999992</c:v>
                </c:pt>
                <c:pt idx="3904">
                  <c:v>2.7389999999999972</c:v>
                </c:pt>
                <c:pt idx="3905">
                  <c:v>2.7479999999999976</c:v>
                </c:pt>
                <c:pt idx="3906">
                  <c:v>2.7580000000000027</c:v>
                </c:pt>
                <c:pt idx="3907">
                  <c:v>2.7680000000000007</c:v>
                </c:pt>
                <c:pt idx="3908">
                  <c:v>2.777000000000001</c:v>
                </c:pt>
                <c:pt idx="3909">
                  <c:v>2.786999999999999</c:v>
                </c:pt>
                <c:pt idx="3910">
                  <c:v>2.796999999999997</c:v>
                </c:pt>
                <c:pt idx="3911">
                  <c:v>2.8059999999999974</c:v>
                </c:pt>
                <c:pt idx="3912">
                  <c:v>2.8160000000000025</c:v>
                </c:pt>
                <c:pt idx="3913">
                  <c:v>2.8260000000000005</c:v>
                </c:pt>
                <c:pt idx="3914">
                  <c:v>2.8350000000000009</c:v>
                </c:pt>
                <c:pt idx="3915">
                  <c:v>2.8449999999999989</c:v>
                </c:pt>
                <c:pt idx="3916">
                  <c:v>2.8549999999999969</c:v>
                </c:pt>
                <c:pt idx="3917">
                  <c:v>2.8639999999999972</c:v>
                </c:pt>
                <c:pt idx="3918">
                  <c:v>2.8740000000000023</c:v>
                </c:pt>
                <c:pt idx="3919">
                  <c:v>2.8840000000000003</c:v>
                </c:pt>
                <c:pt idx="3920">
                  <c:v>2.8930000000000007</c:v>
                </c:pt>
                <c:pt idx="3921">
                  <c:v>2.9029999999999987</c:v>
                </c:pt>
                <c:pt idx="3922">
                  <c:v>2.9129999999999967</c:v>
                </c:pt>
                <c:pt idx="3923">
                  <c:v>2.921999999999997</c:v>
                </c:pt>
                <c:pt idx="3924">
                  <c:v>2.9320000000000022</c:v>
                </c:pt>
                <c:pt idx="3925">
                  <c:v>2.9420000000000002</c:v>
                </c:pt>
                <c:pt idx="3926">
                  <c:v>2.9510000000000005</c:v>
                </c:pt>
                <c:pt idx="3927">
                  <c:v>2.9609999999999985</c:v>
                </c:pt>
                <c:pt idx="3928">
                  <c:v>2.9709999999999965</c:v>
                </c:pt>
                <c:pt idx="3929">
                  <c:v>2.9799999999999969</c:v>
                </c:pt>
                <c:pt idx="3930">
                  <c:v>2.990000000000002</c:v>
                </c:pt>
                <c:pt idx="3931">
                  <c:v>3</c:v>
                </c:pt>
                <c:pt idx="3932">
                  <c:v>3.0090000000000003</c:v>
                </c:pt>
                <c:pt idx="3933">
                  <c:v>3.0189999999999984</c:v>
                </c:pt>
                <c:pt idx="3934">
                  <c:v>3.0290000000000035</c:v>
                </c:pt>
                <c:pt idx="3935">
                  <c:v>3.0379999999999967</c:v>
                </c:pt>
                <c:pt idx="3936">
                  <c:v>3.0480000000000018</c:v>
                </c:pt>
                <c:pt idx="3937">
                  <c:v>3.0579999999999998</c:v>
                </c:pt>
                <c:pt idx="3938">
                  <c:v>3.0670000000000002</c:v>
                </c:pt>
                <c:pt idx="3939">
                  <c:v>3.0769999999999982</c:v>
                </c:pt>
                <c:pt idx="3940">
                  <c:v>3.0870000000000033</c:v>
                </c:pt>
                <c:pt idx="3941">
                  <c:v>3.0959999999999965</c:v>
                </c:pt>
                <c:pt idx="3942">
                  <c:v>3.1060000000000016</c:v>
                </c:pt>
                <c:pt idx="3943">
                  <c:v>3.1159999999999997</c:v>
                </c:pt>
                <c:pt idx="3944">
                  <c:v>3.125</c:v>
                </c:pt>
                <c:pt idx="3945">
                  <c:v>3.134999999999998</c:v>
                </c:pt>
                <c:pt idx="3946">
                  <c:v>3.1450000000000031</c:v>
                </c:pt>
                <c:pt idx="3947">
                  <c:v>3.1540000000000035</c:v>
                </c:pt>
                <c:pt idx="3948">
                  <c:v>3.1640000000000015</c:v>
                </c:pt>
                <c:pt idx="3949">
                  <c:v>3.1739999999999995</c:v>
                </c:pt>
                <c:pt idx="3950">
                  <c:v>3.1829999999999998</c:v>
                </c:pt>
                <c:pt idx="3951">
                  <c:v>3.1929999999999978</c:v>
                </c:pt>
                <c:pt idx="3952">
                  <c:v>3.203000000000003</c:v>
                </c:pt>
                <c:pt idx="3953">
                  <c:v>3.2120000000000033</c:v>
                </c:pt>
                <c:pt idx="3954">
                  <c:v>3.2220000000000013</c:v>
                </c:pt>
                <c:pt idx="3955">
                  <c:v>3.2319999999999993</c:v>
                </c:pt>
                <c:pt idx="3956">
                  <c:v>3.2409999999999997</c:v>
                </c:pt>
                <c:pt idx="3957">
                  <c:v>3.2509999999999977</c:v>
                </c:pt>
                <c:pt idx="3958">
                  <c:v>3.2610000000000028</c:v>
                </c:pt>
                <c:pt idx="3959">
                  <c:v>3.2700000000000031</c:v>
                </c:pt>
                <c:pt idx="3960">
                  <c:v>3.2800000000000011</c:v>
                </c:pt>
                <c:pt idx="3961">
                  <c:v>3.2899999999999991</c:v>
                </c:pt>
                <c:pt idx="3962">
                  <c:v>3.2989999999999995</c:v>
                </c:pt>
                <c:pt idx="3963">
                  <c:v>3.3089999999999975</c:v>
                </c:pt>
                <c:pt idx="3964">
                  <c:v>3.3190000000000026</c:v>
                </c:pt>
                <c:pt idx="3965">
                  <c:v>3.328000000000003</c:v>
                </c:pt>
                <c:pt idx="3966">
                  <c:v>3.338000000000001</c:v>
                </c:pt>
                <c:pt idx="3967">
                  <c:v>3.347999999999999</c:v>
                </c:pt>
                <c:pt idx="3968">
                  <c:v>3.3569999999999993</c:v>
                </c:pt>
                <c:pt idx="3969">
                  <c:v>3.3669999999999973</c:v>
                </c:pt>
                <c:pt idx="3970">
                  <c:v>3.3770000000000024</c:v>
                </c:pt>
                <c:pt idx="3971">
                  <c:v>3.3860000000000028</c:v>
                </c:pt>
                <c:pt idx="3972">
                  <c:v>3.3960000000000008</c:v>
                </c:pt>
                <c:pt idx="3973">
                  <c:v>3.4059999999999988</c:v>
                </c:pt>
                <c:pt idx="3974">
                  <c:v>3.4149999999999991</c:v>
                </c:pt>
                <c:pt idx="3975">
                  <c:v>3.4249999999999972</c:v>
                </c:pt>
                <c:pt idx="3976">
                  <c:v>3.4350000000000023</c:v>
                </c:pt>
                <c:pt idx="3977">
                  <c:v>3.4440000000000026</c:v>
                </c:pt>
                <c:pt idx="3978">
                  <c:v>3.4540000000000006</c:v>
                </c:pt>
                <c:pt idx="3979">
                  <c:v>3.4639999999999986</c:v>
                </c:pt>
                <c:pt idx="3980">
                  <c:v>3.472999999999999</c:v>
                </c:pt>
                <c:pt idx="3981">
                  <c:v>3.482999999999997</c:v>
                </c:pt>
                <c:pt idx="3982">
                  <c:v>3.4930000000000021</c:v>
                </c:pt>
                <c:pt idx="3983">
                  <c:v>3.5020000000000024</c:v>
                </c:pt>
                <c:pt idx="3984">
                  <c:v>3.5120000000000005</c:v>
                </c:pt>
                <c:pt idx="3985">
                  <c:v>3.5219999999999985</c:v>
                </c:pt>
                <c:pt idx="3986">
                  <c:v>3.5309999999999988</c:v>
                </c:pt>
                <c:pt idx="3987">
                  <c:v>3.5409999999999968</c:v>
                </c:pt>
                <c:pt idx="3988">
                  <c:v>3.5510000000000019</c:v>
                </c:pt>
                <c:pt idx="3989">
                  <c:v>3.5600000000000023</c:v>
                </c:pt>
                <c:pt idx="3990">
                  <c:v>3.5700000000000003</c:v>
                </c:pt>
                <c:pt idx="3991">
                  <c:v>3.5799999999999983</c:v>
                </c:pt>
                <c:pt idx="3992">
                  <c:v>3.5889999999999986</c:v>
                </c:pt>
                <c:pt idx="3993">
                  <c:v>3.5989999999999966</c:v>
                </c:pt>
                <c:pt idx="3994">
                  <c:v>3.6090000000000018</c:v>
                </c:pt>
                <c:pt idx="3995">
                  <c:v>3.6180000000000021</c:v>
                </c:pt>
                <c:pt idx="3996">
                  <c:v>3.6280000000000001</c:v>
                </c:pt>
                <c:pt idx="3997">
                  <c:v>3.6379999999999981</c:v>
                </c:pt>
                <c:pt idx="3998">
                  <c:v>3.6469999999999985</c:v>
                </c:pt>
                <c:pt idx="3999">
                  <c:v>3.6569999999999965</c:v>
                </c:pt>
                <c:pt idx="4000">
                  <c:v>3.6670000000000016</c:v>
                </c:pt>
                <c:pt idx="4001">
                  <c:v>3.6760000000000019</c:v>
                </c:pt>
                <c:pt idx="4002">
                  <c:v>3.6859999999999999</c:v>
                </c:pt>
                <c:pt idx="4003">
                  <c:v>3.695999999999998</c:v>
                </c:pt>
                <c:pt idx="4004">
                  <c:v>3.7049999999999983</c:v>
                </c:pt>
                <c:pt idx="4005">
                  <c:v>3.7150000000000034</c:v>
                </c:pt>
                <c:pt idx="4006">
                  <c:v>3.7250000000000014</c:v>
                </c:pt>
                <c:pt idx="4007">
                  <c:v>3.7340000000000018</c:v>
                </c:pt>
                <c:pt idx="4008">
                  <c:v>3.7439999999999998</c:v>
                </c:pt>
                <c:pt idx="4009">
                  <c:v>3.7539999999999978</c:v>
                </c:pt>
                <c:pt idx="4010">
                  <c:v>3.7629999999999981</c:v>
                </c:pt>
                <c:pt idx="4011">
                  <c:v>3.7730000000000032</c:v>
                </c:pt>
                <c:pt idx="4012">
                  <c:v>3.7830000000000013</c:v>
                </c:pt>
                <c:pt idx="4013">
                  <c:v>3.7920000000000016</c:v>
                </c:pt>
                <c:pt idx="4014">
                  <c:v>3.8019999999999996</c:v>
                </c:pt>
                <c:pt idx="4015">
                  <c:v>3.8119999999999976</c:v>
                </c:pt>
                <c:pt idx="4016">
                  <c:v>3.820999999999998</c:v>
                </c:pt>
                <c:pt idx="4017">
                  <c:v>3.8310000000000031</c:v>
                </c:pt>
                <c:pt idx="4018">
                  <c:v>3.8410000000000011</c:v>
                </c:pt>
                <c:pt idx="4019">
                  <c:v>3.8500000000000014</c:v>
                </c:pt>
                <c:pt idx="4020">
                  <c:v>3.8599999999999994</c:v>
                </c:pt>
                <c:pt idx="4021">
                  <c:v>3.8699999999999974</c:v>
                </c:pt>
                <c:pt idx="4022">
                  <c:v>3.8789999999999978</c:v>
                </c:pt>
                <c:pt idx="4023">
                  <c:v>3.8890000000000029</c:v>
                </c:pt>
                <c:pt idx="4024">
                  <c:v>3.8990000000000009</c:v>
                </c:pt>
                <c:pt idx="4025">
                  <c:v>3.9080000000000013</c:v>
                </c:pt>
                <c:pt idx="4026">
                  <c:v>3.9179999999999993</c:v>
                </c:pt>
                <c:pt idx="4027">
                  <c:v>3.9279999999999973</c:v>
                </c:pt>
                <c:pt idx="4028">
                  <c:v>3.9369999999999976</c:v>
                </c:pt>
                <c:pt idx="4029">
                  <c:v>3.9470000000000027</c:v>
                </c:pt>
                <c:pt idx="4030">
                  <c:v>3.9570000000000007</c:v>
                </c:pt>
                <c:pt idx="4031">
                  <c:v>3.9660000000000011</c:v>
                </c:pt>
                <c:pt idx="4032">
                  <c:v>3.9759999999999991</c:v>
                </c:pt>
                <c:pt idx="4033">
                  <c:v>3.9859999999999971</c:v>
                </c:pt>
                <c:pt idx="4034">
                  <c:v>3.9949999999999974</c:v>
                </c:pt>
                <c:pt idx="4035">
                  <c:v>4.0050000000000026</c:v>
                </c:pt>
                <c:pt idx="4036">
                  <c:v>4.0150000000000006</c:v>
                </c:pt>
                <c:pt idx="4037">
                  <c:v>4.0240000000000009</c:v>
                </c:pt>
                <c:pt idx="4038">
                  <c:v>4.0339999999999989</c:v>
                </c:pt>
                <c:pt idx="4039">
                  <c:v>4.0439999999999969</c:v>
                </c:pt>
                <c:pt idx="4040">
                  <c:v>4.0529999999999973</c:v>
                </c:pt>
                <c:pt idx="4041">
                  <c:v>4.0630000000000024</c:v>
                </c:pt>
                <c:pt idx="4042">
                  <c:v>4.0730000000000004</c:v>
                </c:pt>
                <c:pt idx="4043">
                  <c:v>4.0820000000000007</c:v>
                </c:pt>
                <c:pt idx="4044">
                  <c:v>4.0919999999999987</c:v>
                </c:pt>
                <c:pt idx="4045">
                  <c:v>4.1019999999999968</c:v>
                </c:pt>
                <c:pt idx="4046">
                  <c:v>4.1109999999999971</c:v>
                </c:pt>
                <c:pt idx="4047">
                  <c:v>4.1210000000000022</c:v>
                </c:pt>
                <c:pt idx="4048">
                  <c:v>4.1310000000000002</c:v>
                </c:pt>
                <c:pt idx="4049">
                  <c:v>4.1400000000000006</c:v>
                </c:pt>
                <c:pt idx="4050">
                  <c:v>4.1499999999999986</c:v>
                </c:pt>
                <c:pt idx="4051">
                  <c:v>4.1599999999999966</c:v>
                </c:pt>
                <c:pt idx="4052">
                  <c:v>4.1689999999999969</c:v>
                </c:pt>
                <c:pt idx="4053">
                  <c:v>4.179000000000002</c:v>
                </c:pt>
                <c:pt idx="4054">
                  <c:v>4.1890000000000001</c:v>
                </c:pt>
                <c:pt idx="4055">
                  <c:v>4.1980000000000004</c:v>
                </c:pt>
                <c:pt idx="4056">
                  <c:v>4.2079999999999984</c:v>
                </c:pt>
                <c:pt idx="4057">
                  <c:v>4.2180000000000035</c:v>
                </c:pt>
                <c:pt idx="4058">
                  <c:v>4.2269999999999968</c:v>
                </c:pt>
                <c:pt idx="4059">
                  <c:v>4.2370000000000019</c:v>
                </c:pt>
                <c:pt idx="4060">
                  <c:v>4.2469999999999999</c:v>
                </c:pt>
                <c:pt idx="4061">
                  <c:v>4.2560000000000002</c:v>
                </c:pt>
                <c:pt idx="4062">
                  <c:v>4.2659999999999982</c:v>
                </c:pt>
                <c:pt idx="4063">
                  <c:v>4.2760000000000034</c:v>
                </c:pt>
                <c:pt idx="4064">
                  <c:v>4.2849999999999966</c:v>
                </c:pt>
                <c:pt idx="4065">
                  <c:v>4.2950000000000017</c:v>
                </c:pt>
                <c:pt idx="4066">
                  <c:v>4.3049999999999997</c:v>
                </c:pt>
                <c:pt idx="4067">
                  <c:v>4.3140000000000001</c:v>
                </c:pt>
                <c:pt idx="4068">
                  <c:v>4.3239999999999981</c:v>
                </c:pt>
                <c:pt idx="4069">
                  <c:v>4.3340000000000032</c:v>
                </c:pt>
                <c:pt idx="4070">
                  <c:v>4.3430000000000035</c:v>
                </c:pt>
                <c:pt idx="4071">
                  <c:v>4.3530000000000015</c:v>
                </c:pt>
                <c:pt idx="4072">
                  <c:v>4.3629999999999995</c:v>
                </c:pt>
                <c:pt idx="4073">
                  <c:v>4.3719999999999999</c:v>
                </c:pt>
                <c:pt idx="4074">
                  <c:v>4.3819999999999979</c:v>
                </c:pt>
                <c:pt idx="4075">
                  <c:v>4.392000000000003</c:v>
                </c:pt>
                <c:pt idx="4076">
                  <c:v>4.4010000000000034</c:v>
                </c:pt>
                <c:pt idx="4077">
                  <c:v>4.4110000000000014</c:v>
                </c:pt>
                <c:pt idx="4078">
                  <c:v>4.4209999999999994</c:v>
                </c:pt>
                <c:pt idx="4079">
                  <c:v>4.43</c:v>
                </c:pt>
                <c:pt idx="4080">
                  <c:v>4.4399999999999977</c:v>
                </c:pt>
                <c:pt idx="4081">
                  <c:v>4.4500000000000028</c:v>
                </c:pt>
                <c:pt idx="4082">
                  <c:v>4.4590000000000032</c:v>
                </c:pt>
                <c:pt idx="4083">
                  <c:v>4.4690000000000012</c:v>
                </c:pt>
                <c:pt idx="4084">
                  <c:v>4.4789999999999992</c:v>
                </c:pt>
                <c:pt idx="4085">
                  <c:v>4.4879999999999995</c:v>
                </c:pt>
                <c:pt idx="4086">
                  <c:v>4.4979999999999976</c:v>
                </c:pt>
                <c:pt idx="4087">
                  <c:v>4.5080000000000027</c:v>
                </c:pt>
                <c:pt idx="4088">
                  <c:v>4.517000000000003</c:v>
                </c:pt>
                <c:pt idx="4089">
                  <c:v>4.527000000000001</c:v>
                </c:pt>
                <c:pt idx="4090">
                  <c:v>4.536999999999999</c:v>
                </c:pt>
                <c:pt idx="4091">
                  <c:v>4.5459999999999994</c:v>
                </c:pt>
                <c:pt idx="4092">
                  <c:v>4.5559999999999974</c:v>
                </c:pt>
                <c:pt idx="4093">
                  <c:v>4.5660000000000025</c:v>
                </c:pt>
                <c:pt idx="4094">
                  <c:v>4.5750000000000028</c:v>
                </c:pt>
                <c:pt idx="4095">
                  <c:v>4.5850000000000009</c:v>
                </c:pt>
                <c:pt idx="4096">
                  <c:v>4.5949999999999989</c:v>
                </c:pt>
                <c:pt idx="4097">
                  <c:v>4.6039999999999992</c:v>
                </c:pt>
                <c:pt idx="4098">
                  <c:v>4.6139999999999972</c:v>
                </c:pt>
                <c:pt idx="4099">
                  <c:v>4.6240000000000023</c:v>
                </c:pt>
                <c:pt idx="4100">
                  <c:v>4.6330000000000027</c:v>
                </c:pt>
                <c:pt idx="4101">
                  <c:v>4.6430000000000007</c:v>
                </c:pt>
                <c:pt idx="4102">
                  <c:v>4.6529999999999987</c:v>
                </c:pt>
                <c:pt idx="4103">
                  <c:v>4.661999999999999</c:v>
                </c:pt>
                <c:pt idx="4104">
                  <c:v>4.671999999999997</c:v>
                </c:pt>
                <c:pt idx="4105">
                  <c:v>4.6820000000000022</c:v>
                </c:pt>
                <c:pt idx="4106">
                  <c:v>4.6910000000000025</c:v>
                </c:pt>
                <c:pt idx="4107">
                  <c:v>4.7010000000000005</c:v>
                </c:pt>
                <c:pt idx="4108">
                  <c:v>4.7109999999999985</c:v>
                </c:pt>
                <c:pt idx="4109">
                  <c:v>4.7199999999999989</c:v>
                </c:pt>
                <c:pt idx="4110">
                  <c:v>4.7299999999999969</c:v>
                </c:pt>
                <c:pt idx="4111">
                  <c:v>4.740000000000002</c:v>
                </c:pt>
                <c:pt idx="4112">
                  <c:v>4.7490000000000023</c:v>
                </c:pt>
                <c:pt idx="4113">
                  <c:v>4.7590000000000003</c:v>
                </c:pt>
                <c:pt idx="4114">
                  <c:v>4.7689999999999984</c:v>
                </c:pt>
                <c:pt idx="4115">
                  <c:v>4.7779999999999987</c:v>
                </c:pt>
                <c:pt idx="4116">
                  <c:v>4.7879999999999967</c:v>
                </c:pt>
                <c:pt idx="4117">
                  <c:v>4.7980000000000018</c:v>
                </c:pt>
                <c:pt idx="4118">
                  <c:v>4.8070000000000022</c:v>
                </c:pt>
                <c:pt idx="4119">
                  <c:v>4.8170000000000002</c:v>
                </c:pt>
                <c:pt idx="4120">
                  <c:v>4.8269999999999982</c:v>
                </c:pt>
                <c:pt idx="4121">
                  <c:v>4.8359999999999985</c:v>
                </c:pt>
                <c:pt idx="4122">
                  <c:v>4.8459999999999965</c:v>
                </c:pt>
                <c:pt idx="4123">
                  <c:v>4.8560000000000016</c:v>
                </c:pt>
                <c:pt idx="4124">
                  <c:v>4.865000000000002</c:v>
                </c:pt>
                <c:pt idx="4125">
                  <c:v>4.875</c:v>
                </c:pt>
                <c:pt idx="4126">
                  <c:v>4.884999999999998</c:v>
                </c:pt>
                <c:pt idx="4127">
                  <c:v>4.8939999999999984</c:v>
                </c:pt>
                <c:pt idx="4128">
                  <c:v>4.9040000000000035</c:v>
                </c:pt>
                <c:pt idx="4129">
                  <c:v>4.9140000000000015</c:v>
                </c:pt>
                <c:pt idx="4130">
                  <c:v>4.9230000000000018</c:v>
                </c:pt>
                <c:pt idx="4131">
                  <c:v>4.9329999999999998</c:v>
                </c:pt>
                <c:pt idx="4132">
                  <c:v>4.9429999999999978</c:v>
                </c:pt>
                <c:pt idx="4133">
                  <c:v>4.9519999999999982</c:v>
                </c:pt>
                <c:pt idx="4134">
                  <c:v>4.9620000000000033</c:v>
                </c:pt>
                <c:pt idx="4135">
                  <c:v>4.9720000000000013</c:v>
                </c:pt>
                <c:pt idx="4136">
                  <c:v>4.9810000000000016</c:v>
                </c:pt>
                <c:pt idx="4137">
                  <c:v>4.9909999999999997</c:v>
                </c:pt>
                <c:pt idx="4138">
                  <c:v>5.0009999999999977</c:v>
                </c:pt>
                <c:pt idx="4139">
                  <c:v>5.009999999999998</c:v>
                </c:pt>
                <c:pt idx="4140">
                  <c:v>5.0200000000000031</c:v>
                </c:pt>
                <c:pt idx="4141">
                  <c:v>5.0300000000000011</c:v>
                </c:pt>
                <c:pt idx="4142">
                  <c:v>5.0390000000000015</c:v>
                </c:pt>
                <c:pt idx="4143">
                  <c:v>5.0489999999999995</c:v>
                </c:pt>
                <c:pt idx="4144">
                  <c:v>5.0589999999999975</c:v>
                </c:pt>
                <c:pt idx="4145">
                  <c:v>5.0679999999999978</c:v>
                </c:pt>
                <c:pt idx="4146">
                  <c:v>5.078000000000003</c:v>
                </c:pt>
                <c:pt idx="4147">
                  <c:v>5.088000000000001</c:v>
                </c:pt>
                <c:pt idx="4148">
                  <c:v>5.0970000000000013</c:v>
                </c:pt>
                <c:pt idx="4149">
                  <c:v>5.1069999999999993</c:v>
                </c:pt>
                <c:pt idx="4150">
                  <c:v>5.1169999999999973</c:v>
                </c:pt>
                <c:pt idx="4151">
                  <c:v>5.1259999999999977</c:v>
                </c:pt>
                <c:pt idx="4152">
                  <c:v>5.1360000000000028</c:v>
                </c:pt>
                <c:pt idx="4153">
                  <c:v>5.1460000000000008</c:v>
                </c:pt>
                <c:pt idx="4154">
                  <c:v>5.1550000000000011</c:v>
                </c:pt>
                <c:pt idx="4155">
                  <c:v>5.1649999999999991</c:v>
                </c:pt>
                <c:pt idx="4156">
                  <c:v>5.1749999999999972</c:v>
                </c:pt>
                <c:pt idx="4157">
                  <c:v>5.1839999999999975</c:v>
                </c:pt>
                <c:pt idx="4158">
                  <c:v>5.1940000000000026</c:v>
                </c:pt>
                <c:pt idx="4159">
                  <c:v>5.2040000000000006</c:v>
                </c:pt>
                <c:pt idx="4160">
                  <c:v>5.213000000000001</c:v>
                </c:pt>
                <c:pt idx="4161">
                  <c:v>5.222999999999999</c:v>
                </c:pt>
                <c:pt idx="4162">
                  <c:v>5.232999999999997</c:v>
                </c:pt>
                <c:pt idx="4163">
                  <c:v>5.2419999999999973</c:v>
                </c:pt>
                <c:pt idx="4164">
                  <c:v>5.2520000000000024</c:v>
                </c:pt>
                <c:pt idx="4165">
                  <c:v>5.2620000000000005</c:v>
                </c:pt>
                <c:pt idx="4166">
                  <c:v>5.2710000000000008</c:v>
                </c:pt>
                <c:pt idx="4167">
                  <c:v>5.2809999999999988</c:v>
                </c:pt>
                <c:pt idx="4168">
                  <c:v>5.2909999999999968</c:v>
                </c:pt>
                <c:pt idx="4169">
                  <c:v>5.2999999999999972</c:v>
                </c:pt>
                <c:pt idx="4170">
                  <c:v>5.3100000000000023</c:v>
                </c:pt>
                <c:pt idx="4171">
                  <c:v>5.32</c:v>
                </c:pt>
                <c:pt idx="4172">
                  <c:v>5.3290000000000006</c:v>
                </c:pt>
                <c:pt idx="4173">
                  <c:v>5.3389999999999986</c:v>
                </c:pt>
                <c:pt idx="4174">
                  <c:v>5.3489999999999966</c:v>
                </c:pt>
                <c:pt idx="4175">
                  <c:v>5.357999999999997</c:v>
                </c:pt>
                <c:pt idx="4176">
                  <c:v>5.3680000000000021</c:v>
                </c:pt>
                <c:pt idx="4177">
                  <c:v>5.3780000000000001</c:v>
                </c:pt>
                <c:pt idx="4178">
                  <c:v>5.3870000000000005</c:v>
                </c:pt>
                <c:pt idx="4179">
                  <c:v>5.3969999999999985</c:v>
                </c:pt>
                <c:pt idx="4180">
                  <c:v>5.4069999999999965</c:v>
                </c:pt>
                <c:pt idx="4181">
                  <c:v>5.4159999999999968</c:v>
                </c:pt>
                <c:pt idx="4182">
                  <c:v>5.4260000000000019</c:v>
                </c:pt>
                <c:pt idx="4183">
                  <c:v>5.4359999999999999</c:v>
                </c:pt>
                <c:pt idx="4184">
                  <c:v>5.4450000000000003</c:v>
                </c:pt>
                <c:pt idx="4185">
                  <c:v>5.4549999999999983</c:v>
                </c:pt>
                <c:pt idx="4186">
                  <c:v>5.4650000000000034</c:v>
                </c:pt>
                <c:pt idx="4187">
                  <c:v>5.4739999999999966</c:v>
                </c:pt>
                <c:pt idx="4188">
                  <c:v>5.4840000000000018</c:v>
                </c:pt>
                <c:pt idx="4189">
                  <c:v>5.4939999999999998</c:v>
                </c:pt>
                <c:pt idx="4190">
                  <c:v>5.5030000000000001</c:v>
                </c:pt>
                <c:pt idx="4191">
                  <c:v>5.5129999999999981</c:v>
                </c:pt>
                <c:pt idx="4192">
                  <c:v>5.5230000000000032</c:v>
                </c:pt>
                <c:pt idx="4193">
                  <c:v>5.5319999999999965</c:v>
                </c:pt>
                <c:pt idx="4194">
                  <c:v>5.5420000000000016</c:v>
                </c:pt>
                <c:pt idx="4195">
                  <c:v>5.5519999999999996</c:v>
                </c:pt>
                <c:pt idx="4196">
                  <c:v>5.5609999999999999</c:v>
                </c:pt>
                <c:pt idx="4197">
                  <c:v>5.570999999999998</c:v>
                </c:pt>
                <c:pt idx="4198">
                  <c:v>5.5810000000000031</c:v>
                </c:pt>
                <c:pt idx="4199">
                  <c:v>5.5900000000000034</c:v>
                </c:pt>
                <c:pt idx="4200">
                  <c:v>5.6000000000000014</c:v>
                </c:pt>
                <c:pt idx="4201">
                  <c:v>5.6099999999999994</c:v>
                </c:pt>
                <c:pt idx="4202">
                  <c:v>5.6189999999999998</c:v>
                </c:pt>
                <c:pt idx="4203">
                  <c:v>5.6289999999999978</c:v>
                </c:pt>
                <c:pt idx="4204">
                  <c:v>5.6390000000000029</c:v>
                </c:pt>
                <c:pt idx="4205">
                  <c:v>5.6480000000000032</c:v>
                </c:pt>
                <c:pt idx="4206">
                  <c:v>5.6580000000000013</c:v>
                </c:pt>
                <c:pt idx="4207">
                  <c:v>5.6679999999999993</c:v>
                </c:pt>
                <c:pt idx="4208">
                  <c:v>5.6769999999999996</c:v>
                </c:pt>
                <c:pt idx="4209">
                  <c:v>5.6869999999999976</c:v>
                </c:pt>
                <c:pt idx="4210">
                  <c:v>5.6970000000000027</c:v>
                </c:pt>
                <c:pt idx="4211">
                  <c:v>5.7060000000000031</c:v>
                </c:pt>
                <c:pt idx="4212">
                  <c:v>5.7160000000000011</c:v>
                </c:pt>
                <c:pt idx="4213">
                  <c:v>5.7259999999999991</c:v>
                </c:pt>
                <c:pt idx="4214">
                  <c:v>5.7349999999999994</c:v>
                </c:pt>
                <c:pt idx="4215">
                  <c:v>5.7449999999999974</c:v>
                </c:pt>
                <c:pt idx="4216">
                  <c:v>5.7550000000000026</c:v>
                </c:pt>
                <c:pt idx="4217">
                  <c:v>5.7640000000000029</c:v>
                </c:pt>
                <c:pt idx="4218">
                  <c:v>5.7740000000000009</c:v>
                </c:pt>
                <c:pt idx="4219">
                  <c:v>5.7839999999999989</c:v>
                </c:pt>
                <c:pt idx="4220">
                  <c:v>5.7929999999999993</c:v>
                </c:pt>
                <c:pt idx="4221">
                  <c:v>5.8029999999999973</c:v>
                </c:pt>
                <c:pt idx="4222">
                  <c:v>5.8130000000000024</c:v>
                </c:pt>
                <c:pt idx="4223">
                  <c:v>5.8220000000000027</c:v>
                </c:pt>
                <c:pt idx="4224">
                  <c:v>5.8320000000000007</c:v>
                </c:pt>
                <c:pt idx="4225">
                  <c:v>5.8419999999999987</c:v>
                </c:pt>
                <c:pt idx="4226">
                  <c:v>5.8509999999999991</c:v>
                </c:pt>
                <c:pt idx="4227">
                  <c:v>5.8609999999999971</c:v>
                </c:pt>
                <c:pt idx="4228">
                  <c:v>5.8710000000000022</c:v>
                </c:pt>
                <c:pt idx="4229">
                  <c:v>5.8800000000000026</c:v>
                </c:pt>
                <c:pt idx="4230">
                  <c:v>5.8900000000000006</c:v>
                </c:pt>
                <c:pt idx="4231">
                  <c:v>5.8999999999999986</c:v>
                </c:pt>
                <c:pt idx="4232">
                  <c:v>5.9089999999999989</c:v>
                </c:pt>
                <c:pt idx="4233">
                  <c:v>5.9189999999999969</c:v>
                </c:pt>
                <c:pt idx="4234">
                  <c:v>5.929000000000002</c:v>
                </c:pt>
                <c:pt idx="4235">
                  <c:v>5.9380000000000024</c:v>
                </c:pt>
                <c:pt idx="4236">
                  <c:v>5.9480000000000004</c:v>
                </c:pt>
                <c:pt idx="4237">
                  <c:v>5.9579999999999984</c:v>
                </c:pt>
                <c:pt idx="4238">
                  <c:v>5.9669999999999987</c:v>
                </c:pt>
                <c:pt idx="4239">
                  <c:v>5.9769999999999968</c:v>
                </c:pt>
                <c:pt idx="4240">
                  <c:v>5.9870000000000019</c:v>
                </c:pt>
                <c:pt idx="4241">
                  <c:v>5.9960000000000022</c:v>
                </c:pt>
                <c:pt idx="4242">
                  <c:v>6.0060000000000002</c:v>
                </c:pt>
                <c:pt idx="4243">
                  <c:v>6.0159999999999982</c:v>
                </c:pt>
                <c:pt idx="4244">
                  <c:v>6.0249999999999986</c:v>
                </c:pt>
                <c:pt idx="4245">
                  <c:v>6.0349999999999966</c:v>
                </c:pt>
                <c:pt idx="4246">
                  <c:v>6.0450000000000017</c:v>
                </c:pt>
                <c:pt idx="4247">
                  <c:v>6.054000000000002</c:v>
                </c:pt>
                <c:pt idx="4248">
                  <c:v>6.0640000000000001</c:v>
                </c:pt>
                <c:pt idx="4249">
                  <c:v>6.0739999999999981</c:v>
                </c:pt>
                <c:pt idx="4250">
                  <c:v>6.0829999999999984</c:v>
                </c:pt>
                <c:pt idx="4251">
                  <c:v>6.0930000000000035</c:v>
                </c:pt>
                <c:pt idx="4252">
                  <c:v>6.1030000000000015</c:v>
                </c:pt>
                <c:pt idx="4253">
                  <c:v>6.1120000000000019</c:v>
                </c:pt>
                <c:pt idx="4254">
                  <c:v>6.1219999999999999</c:v>
                </c:pt>
                <c:pt idx="4255">
                  <c:v>6.1319999999999979</c:v>
                </c:pt>
                <c:pt idx="4256">
                  <c:v>6.1409999999999982</c:v>
                </c:pt>
                <c:pt idx="4257">
                  <c:v>6.1510000000000034</c:v>
                </c:pt>
                <c:pt idx="4258">
                  <c:v>6.1610000000000014</c:v>
                </c:pt>
                <c:pt idx="4259">
                  <c:v>6.1700000000000017</c:v>
                </c:pt>
                <c:pt idx="4260">
                  <c:v>6.18</c:v>
                </c:pt>
                <c:pt idx="4261">
                  <c:v>6.1899999999999977</c:v>
                </c:pt>
                <c:pt idx="4262">
                  <c:v>6.1989999999999981</c:v>
                </c:pt>
                <c:pt idx="4263">
                  <c:v>6.2090000000000032</c:v>
                </c:pt>
                <c:pt idx="4264">
                  <c:v>6.2190000000000012</c:v>
                </c:pt>
                <c:pt idx="4265">
                  <c:v>6.2280000000000015</c:v>
                </c:pt>
                <c:pt idx="4266">
                  <c:v>6.2379999999999995</c:v>
                </c:pt>
                <c:pt idx="4267">
                  <c:v>6.2479999999999976</c:v>
                </c:pt>
                <c:pt idx="4268">
                  <c:v>6.2569999999999979</c:v>
                </c:pt>
                <c:pt idx="4269">
                  <c:v>6.267000000000003</c:v>
                </c:pt>
                <c:pt idx="4270">
                  <c:v>6.277000000000001</c:v>
                </c:pt>
                <c:pt idx="4271">
                  <c:v>6.2860000000000014</c:v>
                </c:pt>
                <c:pt idx="4272">
                  <c:v>6.2959999999999994</c:v>
                </c:pt>
                <c:pt idx="4273">
                  <c:v>6.3059999999999974</c:v>
                </c:pt>
                <c:pt idx="4274">
                  <c:v>6.3149999999999977</c:v>
                </c:pt>
                <c:pt idx="4275">
                  <c:v>6.3250000000000028</c:v>
                </c:pt>
                <c:pt idx="4276">
                  <c:v>6.3350000000000009</c:v>
                </c:pt>
                <c:pt idx="4277">
                  <c:v>6.3440000000000012</c:v>
                </c:pt>
                <c:pt idx="4278">
                  <c:v>6.3539999999999992</c:v>
                </c:pt>
                <c:pt idx="4279">
                  <c:v>6.3639999999999972</c:v>
                </c:pt>
                <c:pt idx="4280">
                  <c:v>6.3729999999999976</c:v>
                </c:pt>
                <c:pt idx="4281">
                  <c:v>6.3830000000000027</c:v>
                </c:pt>
                <c:pt idx="4282">
                  <c:v>6.3930000000000007</c:v>
                </c:pt>
                <c:pt idx="4283">
                  <c:v>6.402000000000001</c:v>
                </c:pt>
                <c:pt idx="4284">
                  <c:v>6.411999999999999</c:v>
                </c:pt>
                <c:pt idx="4285">
                  <c:v>6.421999999999997</c:v>
                </c:pt>
                <c:pt idx="4286">
                  <c:v>6.4309999999999974</c:v>
                </c:pt>
                <c:pt idx="4287">
                  <c:v>6.4410000000000025</c:v>
                </c:pt>
                <c:pt idx="4288">
                  <c:v>6.4510000000000005</c:v>
                </c:pt>
                <c:pt idx="4289">
                  <c:v>6.4600000000000009</c:v>
                </c:pt>
                <c:pt idx="4290">
                  <c:v>6.4699999999999989</c:v>
                </c:pt>
                <c:pt idx="4291">
                  <c:v>6.4799999999999969</c:v>
                </c:pt>
                <c:pt idx="4292">
                  <c:v>6.4889999999999972</c:v>
                </c:pt>
                <c:pt idx="4293">
                  <c:v>6.4990000000000023</c:v>
                </c:pt>
                <c:pt idx="4294">
                  <c:v>6.5090000000000003</c:v>
                </c:pt>
                <c:pt idx="4295">
                  <c:v>6.5180000000000007</c:v>
                </c:pt>
                <c:pt idx="4296">
                  <c:v>6.5279999999999987</c:v>
                </c:pt>
                <c:pt idx="4297">
                  <c:v>6.5379999999999967</c:v>
                </c:pt>
                <c:pt idx="4298">
                  <c:v>6.546999999999997</c:v>
                </c:pt>
                <c:pt idx="4299">
                  <c:v>6.5570000000000022</c:v>
                </c:pt>
                <c:pt idx="4300">
                  <c:v>6.5670000000000002</c:v>
                </c:pt>
                <c:pt idx="4301">
                  <c:v>6.5760000000000005</c:v>
                </c:pt>
                <c:pt idx="4302">
                  <c:v>6.5859999999999985</c:v>
                </c:pt>
                <c:pt idx="4303">
                  <c:v>6.5959999999999965</c:v>
                </c:pt>
                <c:pt idx="4304">
                  <c:v>6.6049999999999969</c:v>
                </c:pt>
                <c:pt idx="4305">
                  <c:v>6.615000000000002</c:v>
                </c:pt>
                <c:pt idx="4306">
                  <c:v>6.625</c:v>
                </c:pt>
                <c:pt idx="4307">
                  <c:v>6.6340000000000003</c:v>
                </c:pt>
                <c:pt idx="4308">
                  <c:v>6.6439999999999984</c:v>
                </c:pt>
                <c:pt idx="4309">
                  <c:v>6.6540000000000035</c:v>
                </c:pt>
                <c:pt idx="4310">
                  <c:v>6.6629999999999967</c:v>
                </c:pt>
                <c:pt idx="4311">
                  <c:v>6.6730000000000018</c:v>
                </c:pt>
                <c:pt idx="4312">
                  <c:v>6.6829999999999998</c:v>
                </c:pt>
                <c:pt idx="4313">
                  <c:v>6.6920000000000002</c:v>
                </c:pt>
                <c:pt idx="4314">
                  <c:v>6.7019999999999982</c:v>
                </c:pt>
                <c:pt idx="4315">
                  <c:v>6.7120000000000033</c:v>
                </c:pt>
                <c:pt idx="4316">
                  <c:v>6.7209999999999965</c:v>
                </c:pt>
                <c:pt idx="4317">
                  <c:v>6.7310000000000016</c:v>
                </c:pt>
                <c:pt idx="4318">
                  <c:v>6.7409999999999997</c:v>
                </c:pt>
                <c:pt idx="4319">
                  <c:v>6.75</c:v>
                </c:pt>
                <c:pt idx="4320">
                  <c:v>6.759999999999998</c:v>
                </c:pt>
                <c:pt idx="4321">
                  <c:v>6.7700000000000031</c:v>
                </c:pt>
                <c:pt idx="4322">
                  <c:v>6.7790000000000035</c:v>
                </c:pt>
                <c:pt idx="4323">
                  <c:v>6.7890000000000015</c:v>
                </c:pt>
                <c:pt idx="4324">
                  <c:v>6.7989999999999995</c:v>
                </c:pt>
                <c:pt idx="4325">
                  <c:v>6.8079999999999998</c:v>
                </c:pt>
                <c:pt idx="4326">
                  <c:v>6.8179999999999978</c:v>
                </c:pt>
                <c:pt idx="4327">
                  <c:v>6.828000000000003</c:v>
                </c:pt>
                <c:pt idx="4328">
                  <c:v>6.8370000000000033</c:v>
                </c:pt>
                <c:pt idx="4329">
                  <c:v>6.8470000000000013</c:v>
                </c:pt>
                <c:pt idx="4330">
                  <c:v>6.8569999999999993</c:v>
                </c:pt>
                <c:pt idx="4331">
                  <c:v>6.8659999999999997</c:v>
                </c:pt>
                <c:pt idx="4332">
                  <c:v>6.8759999999999977</c:v>
                </c:pt>
                <c:pt idx="4333">
                  <c:v>6.8860000000000028</c:v>
                </c:pt>
                <c:pt idx="4334">
                  <c:v>6.8950000000000031</c:v>
                </c:pt>
                <c:pt idx="4335">
                  <c:v>6.9050000000000011</c:v>
                </c:pt>
                <c:pt idx="4336">
                  <c:v>6.9149999999999991</c:v>
                </c:pt>
                <c:pt idx="4337">
                  <c:v>6.9239999999999995</c:v>
                </c:pt>
                <c:pt idx="4338">
                  <c:v>6.9339999999999975</c:v>
                </c:pt>
                <c:pt idx="4339">
                  <c:v>6.9440000000000026</c:v>
                </c:pt>
                <c:pt idx="4340">
                  <c:v>6.953000000000003</c:v>
                </c:pt>
                <c:pt idx="4341">
                  <c:v>6.963000000000001</c:v>
                </c:pt>
                <c:pt idx="4342">
                  <c:v>6.972999999999999</c:v>
                </c:pt>
                <c:pt idx="4343">
                  <c:v>6.9819999999999993</c:v>
                </c:pt>
                <c:pt idx="4344">
                  <c:v>6.9919999999999973</c:v>
                </c:pt>
                <c:pt idx="4345">
                  <c:v>7.0020000000000024</c:v>
                </c:pt>
                <c:pt idx="4346">
                  <c:v>7.0110000000000028</c:v>
                </c:pt>
                <c:pt idx="4347">
                  <c:v>7.0210000000000008</c:v>
                </c:pt>
                <c:pt idx="4348">
                  <c:v>7.0309999999999988</c:v>
                </c:pt>
                <c:pt idx="4349">
                  <c:v>7.0399999999999991</c:v>
                </c:pt>
                <c:pt idx="4350">
                  <c:v>7.0499999999999972</c:v>
                </c:pt>
                <c:pt idx="4351">
                  <c:v>7.0600000000000023</c:v>
                </c:pt>
                <c:pt idx="4352">
                  <c:v>7.0690000000000026</c:v>
                </c:pt>
                <c:pt idx="4353">
                  <c:v>7.0790000000000006</c:v>
                </c:pt>
                <c:pt idx="4354">
                  <c:v>7.0889999999999986</c:v>
                </c:pt>
                <c:pt idx="4355">
                  <c:v>7.097999999999999</c:v>
                </c:pt>
                <c:pt idx="4356">
                  <c:v>7.107999999999997</c:v>
                </c:pt>
                <c:pt idx="4357">
                  <c:v>7.1180000000000021</c:v>
                </c:pt>
                <c:pt idx="4358">
                  <c:v>7.1270000000000024</c:v>
                </c:pt>
                <c:pt idx="4359">
                  <c:v>7.1370000000000005</c:v>
                </c:pt>
                <c:pt idx="4360">
                  <c:v>7.1469999999999985</c:v>
                </c:pt>
                <c:pt idx="4361">
                  <c:v>7.1559999999999988</c:v>
                </c:pt>
                <c:pt idx="4362">
                  <c:v>7.1659999999999968</c:v>
                </c:pt>
                <c:pt idx="4363">
                  <c:v>7.1760000000000019</c:v>
                </c:pt>
                <c:pt idx="4364">
                  <c:v>7.1850000000000023</c:v>
                </c:pt>
                <c:pt idx="4365">
                  <c:v>7.1950000000000003</c:v>
                </c:pt>
                <c:pt idx="4366">
                  <c:v>7.2049999999999983</c:v>
                </c:pt>
                <c:pt idx="4367">
                  <c:v>7.2139999999999986</c:v>
                </c:pt>
                <c:pt idx="4368">
                  <c:v>7.2239999999999966</c:v>
                </c:pt>
                <c:pt idx="4369">
                  <c:v>7.2340000000000018</c:v>
                </c:pt>
                <c:pt idx="4370">
                  <c:v>7.2430000000000021</c:v>
                </c:pt>
                <c:pt idx="4371">
                  <c:v>7.2530000000000001</c:v>
                </c:pt>
                <c:pt idx="4372">
                  <c:v>7.2629999999999981</c:v>
                </c:pt>
                <c:pt idx="4373">
                  <c:v>7.2719999999999985</c:v>
                </c:pt>
                <c:pt idx="4374">
                  <c:v>7.2819999999999965</c:v>
                </c:pt>
                <c:pt idx="4375">
                  <c:v>7.2920000000000016</c:v>
                </c:pt>
                <c:pt idx="4376">
                  <c:v>7.3010000000000019</c:v>
                </c:pt>
                <c:pt idx="4377">
                  <c:v>7.3109999999999999</c:v>
                </c:pt>
                <c:pt idx="4378">
                  <c:v>7.320999999999998</c:v>
                </c:pt>
                <c:pt idx="4379">
                  <c:v>7.3299999999999983</c:v>
                </c:pt>
                <c:pt idx="4380">
                  <c:v>7.3400000000000034</c:v>
                </c:pt>
                <c:pt idx="4381">
                  <c:v>7.3500000000000014</c:v>
                </c:pt>
                <c:pt idx="4382">
                  <c:v>7.3590000000000018</c:v>
                </c:pt>
                <c:pt idx="4383">
                  <c:v>7.3689999999999998</c:v>
                </c:pt>
                <c:pt idx="4384">
                  <c:v>7.3789999999999978</c:v>
                </c:pt>
                <c:pt idx="4385">
                  <c:v>7.3879999999999981</c:v>
                </c:pt>
                <c:pt idx="4386">
                  <c:v>7.3980000000000032</c:v>
                </c:pt>
                <c:pt idx="4387">
                  <c:v>7.4080000000000013</c:v>
                </c:pt>
                <c:pt idx="4388">
                  <c:v>7.4170000000000016</c:v>
                </c:pt>
                <c:pt idx="4389">
                  <c:v>7.4269999999999996</c:v>
                </c:pt>
                <c:pt idx="4390">
                  <c:v>7.4369999999999976</c:v>
                </c:pt>
                <c:pt idx="4391">
                  <c:v>7.445999999999998</c:v>
                </c:pt>
                <c:pt idx="4392">
                  <c:v>7.4560000000000031</c:v>
                </c:pt>
                <c:pt idx="4393">
                  <c:v>7.4660000000000011</c:v>
                </c:pt>
                <c:pt idx="4394">
                  <c:v>7.4750000000000014</c:v>
                </c:pt>
                <c:pt idx="4395">
                  <c:v>7.4849999999999994</c:v>
                </c:pt>
                <c:pt idx="4396">
                  <c:v>7.4949999999999974</c:v>
                </c:pt>
                <c:pt idx="4397">
                  <c:v>7.5039999999999978</c:v>
                </c:pt>
                <c:pt idx="4398">
                  <c:v>7.5140000000000029</c:v>
                </c:pt>
                <c:pt idx="4399">
                  <c:v>7.5240000000000009</c:v>
                </c:pt>
                <c:pt idx="4400">
                  <c:v>7.5330000000000013</c:v>
                </c:pt>
                <c:pt idx="4401">
                  <c:v>7.5429999999999993</c:v>
                </c:pt>
                <c:pt idx="4402">
                  <c:v>7.5529999999999973</c:v>
                </c:pt>
                <c:pt idx="4403">
                  <c:v>7.5619999999999976</c:v>
                </c:pt>
                <c:pt idx="4404">
                  <c:v>7.5720000000000027</c:v>
                </c:pt>
                <c:pt idx="4405">
                  <c:v>7.5820000000000007</c:v>
                </c:pt>
                <c:pt idx="4406">
                  <c:v>7.5910000000000011</c:v>
                </c:pt>
                <c:pt idx="4407">
                  <c:v>7.6009999999999991</c:v>
                </c:pt>
                <c:pt idx="4408">
                  <c:v>7.6109999999999971</c:v>
                </c:pt>
                <c:pt idx="4409">
                  <c:v>7.6199999999999974</c:v>
                </c:pt>
                <c:pt idx="4410">
                  <c:v>7.6300000000000026</c:v>
                </c:pt>
                <c:pt idx="4411">
                  <c:v>7.6400000000000006</c:v>
                </c:pt>
                <c:pt idx="4412">
                  <c:v>7.6490000000000009</c:v>
                </c:pt>
                <c:pt idx="4413">
                  <c:v>7.6589999999999989</c:v>
                </c:pt>
                <c:pt idx="4414">
                  <c:v>7.6689999999999969</c:v>
                </c:pt>
                <c:pt idx="4415">
                  <c:v>7.6779999999999973</c:v>
                </c:pt>
                <c:pt idx="4416">
                  <c:v>7.6880000000000024</c:v>
                </c:pt>
                <c:pt idx="4417">
                  <c:v>7.6980000000000004</c:v>
                </c:pt>
                <c:pt idx="4418">
                  <c:v>7.7070000000000007</c:v>
                </c:pt>
                <c:pt idx="4419">
                  <c:v>7.7169999999999987</c:v>
                </c:pt>
                <c:pt idx="4420">
                  <c:v>7.7269999999999968</c:v>
                </c:pt>
                <c:pt idx="4421">
                  <c:v>7.7359999999999971</c:v>
                </c:pt>
                <c:pt idx="4422">
                  <c:v>7.7460000000000022</c:v>
                </c:pt>
                <c:pt idx="4423">
                  <c:v>7.7560000000000002</c:v>
                </c:pt>
                <c:pt idx="4424">
                  <c:v>7.7650000000000006</c:v>
                </c:pt>
                <c:pt idx="4425">
                  <c:v>7.7749999999999986</c:v>
                </c:pt>
                <c:pt idx="4426">
                  <c:v>7.7849999999999966</c:v>
                </c:pt>
                <c:pt idx="4427">
                  <c:v>7.7939999999999969</c:v>
                </c:pt>
                <c:pt idx="4428">
                  <c:v>7.804000000000002</c:v>
                </c:pt>
                <c:pt idx="4429">
                  <c:v>7.8140000000000001</c:v>
                </c:pt>
                <c:pt idx="4430">
                  <c:v>7.8230000000000004</c:v>
                </c:pt>
                <c:pt idx="4431">
                  <c:v>7.8329999999999984</c:v>
                </c:pt>
                <c:pt idx="4432">
                  <c:v>7.8430000000000035</c:v>
                </c:pt>
                <c:pt idx="4433">
                  <c:v>7.8519999999999968</c:v>
                </c:pt>
                <c:pt idx="4434">
                  <c:v>7.8620000000000019</c:v>
                </c:pt>
                <c:pt idx="4435">
                  <c:v>7.8719999999999999</c:v>
                </c:pt>
                <c:pt idx="4436">
                  <c:v>7.8810000000000002</c:v>
                </c:pt>
                <c:pt idx="4437">
                  <c:v>7.8909999999999982</c:v>
                </c:pt>
                <c:pt idx="4438">
                  <c:v>7.9010000000000034</c:v>
                </c:pt>
                <c:pt idx="4439">
                  <c:v>7.9099999999999966</c:v>
                </c:pt>
                <c:pt idx="4440">
                  <c:v>7.9200000000000017</c:v>
                </c:pt>
                <c:pt idx="4441">
                  <c:v>7.93</c:v>
                </c:pt>
                <c:pt idx="4442">
                  <c:v>7.9390000000000001</c:v>
                </c:pt>
                <c:pt idx="4443">
                  <c:v>7.9489999999999981</c:v>
                </c:pt>
                <c:pt idx="4444">
                  <c:v>7.9590000000000032</c:v>
                </c:pt>
                <c:pt idx="4445">
                  <c:v>7.9680000000000035</c:v>
                </c:pt>
                <c:pt idx="4446">
                  <c:v>7.9780000000000015</c:v>
                </c:pt>
                <c:pt idx="4447">
                  <c:v>7.9879999999999995</c:v>
                </c:pt>
                <c:pt idx="4448">
                  <c:v>7.9969999999999999</c:v>
                </c:pt>
                <c:pt idx="4449">
                  <c:v>8.0069999999999979</c:v>
                </c:pt>
                <c:pt idx="4450">
                  <c:v>8.017000000000003</c:v>
                </c:pt>
                <c:pt idx="4451">
                  <c:v>8.0260000000000034</c:v>
                </c:pt>
                <c:pt idx="4452">
                  <c:v>8.0360000000000014</c:v>
                </c:pt>
                <c:pt idx="4453">
                  <c:v>8.0459999999999994</c:v>
                </c:pt>
                <c:pt idx="4454">
                  <c:v>8.0549999999999997</c:v>
                </c:pt>
                <c:pt idx="4455">
                  <c:v>8.0649999999999977</c:v>
                </c:pt>
                <c:pt idx="4456">
                  <c:v>8.0750000000000028</c:v>
                </c:pt>
                <c:pt idx="4457">
                  <c:v>8.0840000000000032</c:v>
                </c:pt>
                <c:pt idx="4458">
                  <c:v>8.0940000000000012</c:v>
                </c:pt>
                <c:pt idx="4459">
                  <c:v>8.1039999999999992</c:v>
                </c:pt>
                <c:pt idx="4460">
                  <c:v>8.1129999999999995</c:v>
                </c:pt>
                <c:pt idx="4461">
                  <c:v>8.1229999999999976</c:v>
                </c:pt>
                <c:pt idx="4462">
                  <c:v>8.1330000000000027</c:v>
                </c:pt>
                <c:pt idx="4463">
                  <c:v>8.142000000000003</c:v>
                </c:pt>
                <c:pt idx="4464">
                  <c:v>8.152000000000001</c:v>
                </c:pt>
                <c:pt idx="4465">
                  <c:v>8.161999999999999</c:v>
                </c:pt>
                <c:pt idx="4466">
                  <c:v>8.1709999999999994</c:v>
                </c:pt>
                <c:pt idx="4467">
                  <c:v>8.1809999999999974</c:v>
                </c:pt>
                <c:pt idx="4468">
                  <c:v>8.1910000000000025</c:v>
                </c:pt>
                <c:pt idx="4469">
                  <c:v>8.2000000000000028</c:v>
                </c:pt>
                <c:pt idx="4470">
                  <c:v>8.2100000000000009</c:v>
                </c:pt>
                <c:pt idx="4471">
                  <c:v>8.2199999999999989</c:v>
                </c:pt>
                <c:pt idx="4472">
                  <c:v>8.2289999999999992</c:v>
                </c:pt>
                <c:pt idx="4473">
                  <c:v>8.2389999999999972</c:v>
                </c:pt>
                <c:pt idx="4474">
                  <c:v>8.2490000000000023</c:v>
                </c:pt>
                <c:pt idx="4475">
                  <c:v>8.2580000000000027</c:v>
                </c:pt>
                <c:pt idx="4476">
                  <c:v>8.2680000000000007</c:v>
                </c:pt>
                <c:pt idx="4477">
                  <c:v>8.2779999999999987</c:v>
                </c:pt>
                <c:pt idx="4478">
                  <c:v>8.286999999999999</c:v>
                </c:pt>
                <c:pt idx="4479">
                  <c:v>8.296999999999997</c:v>
                </c:pt>
                <c:pt idx="4480">
                  <c:v>8.3070000000000022</c:v>
                </c:pt>
                <c:pt idx="4481">
                  <c:v>8.3160000000000025</c:v>
                </c:pt>
                <c:pt idx="4482">
                  <c:v>8.3260000000000005</c:v>
                </c:pt>
                <c:pt idx="4483">
                  <c:v>8.3359999999999985</c:v>
                </c:pt>
                <c:pt idx="4484">
                  <c:v>8.3449999999999989</c:v>
                </c:pt>
                <c:pt idx="4485">
                  <c:v>8.3549999999999969</c:v>
                </c:pt>
                <c:pt idx="4486">
                  <c:v>8.365000000000002</c:v>
                </c:pt>
                <c:pt idx="4487">
                  <c:v>8.3740000000000023</c:v>
                </c:pt>
                <c:pt idx="4488">
                  <c:v>8.3840000000000003</c:v>
                </c:pt>
                <c:pt idx="4489">
                  <c:v>8.3939999999999984</c:v>
                </c:pt>
                <c:pt idx="4490">
                  <c:v>8.4029999999999987</c:v>
                </c:pt>
                <c:pt idx="4491">
                  <c:v>8.4129999999999967</c:v>
                </c:pt>
                <c:pt idx="4492">
                  <c:v>8.4230000000000018</c:v>
                </c:pt>
                <c:pt idx="4493">
                  <c:v>8.4320000000000022</c:v>
                </c:pt>
                <c:pt idx="4494">
                  <c:v>8.4420000000000002</c:v>
                </c:pt>
                <c:pt idx="4495">
                  <c:v>8.4519999999999982</c:v>
                </c:pt>
                <c:pt idx="4496">
                  <c:v>8.4609999999999985</c:v>
                </c:pt>
                <c:pt idx="4497">
                  <c:v>8.4709999999999965</c:v>
                </c:pt>
                <c:pt idx="4498">
                  <c:v>8.4810000000000016</c:v>
                </c:pt>
                <c:pt idx="4499">
                  <c:v>8.490000000000002</c:v>
                </c:pt>
                <c:pt idx="4500">
                  <c:v>8.5</c:v>
                </c:pt>
                <c:pt idx="4501">
                  <c:v>8.509999999999998</c:v>
                </c:pt>
                <c:pt idx="4502">
                  <c:v>8.5189999999999984</c:v>
                </c:pt>
                <c:pt idx="4503">
                  <c:v>8.5290000000000035</c:v>
                </c:pt>
                <c:pt idx="4504">
                  <c:v>8.5390000000000015</c:v>
                </c:pt>
                <c:pt idx="4505">
                  <c:v>8.5480000000000018</c:v>
                </c:pt>
                <c:pt idx="4506">
                  <c:v>8.5579999999999998</c:v>
                </c:pt>
                <c:pt idx="4507">
                  <c:v>8.5679999999999978</c:v>
                </c:pt>
                <c:pt idx="4508">
                  <c:v>8.5769999999999982</c:v>
                </c:pt>
                <c:pt idx="4509">
                  <c:v>8.5870000000000033</c:v>
                </c:pt>
                <c:pt idx="4510">
                  <c:v>8.5970000000000013</c:v>
                </c:pt>
                <c:pt idx="4511">
                  <c:v>8.6060000000000016</c:v>
                </c:pt>
                <c:pt idx="4512">
                  <c:v>8.6159999999999997</c:v>
                </c:pt>
                <c:pt idx="4513">
                  <c:v>8.6259999999999977</c:v>
                </c:pt>
                <c:pt idx="4514">
                  <c:v>8.634999999999998</c:v>
                </c:pt>
                <c:pt idx="4515">
                  <c:v>8.6450000000000031</c:v>
                </c:pt>
                <c:pt idx="4516">
                  <c:v>8.6550000000000011</c:v>
                </c:pt>
                <c:pt idx="4517">
                  <c:v>8.6640000000000015</c:v>
                </c:pt>
                <c:pt idx="4518">
                  <c:v>8.6739999999999995</c:v>
                </c:pt>
                <c:pt idx="4519">
                  <c:v>8.6839999999999975</c:v>
                </c:pt>
                <c:pt idx="4520">
                  <c:v>8.6929999999999978</c:v>
                </c:pt>
                <c:pt idx="4521">
                  <c:v>8.703000000000003</c:v>
                </c:pt>
                <c:pt idx="4522">
                  <c:v>8.713000000000001</c:v>
                </c:pt>
                <c:pt idx="4523">
                  <c:v>8.7220000000000013</c:v>
                </c:pt>
                <c:pt idx="4524">
                  <c:v>8.7319999999999993</c:v>
                </c:pt>
                <c:pt idx="4525">
                  <c:v>8.7419999999999973</c:v>
                </c:pt>
                <c:pt idx="4526">
                  <c:v>8.7509999999999977</c:v>
                </c:pt>
                <c:pt idx="4527">
                  <c:v>8.7610000000000028</c:v>
                </c:pt>
                <c:pt idx="4528">
                  <c:v>8.7710000000000008</c:v>
                </c:pt>
                <c:pt idx="4529">
                  <c:v>8.7800000000000011</c:v>
                </c:pt>
                <c:pt idx="4530">
                  <c:v>8.7899999999999991</c:v>
                </c:pt>
                <c:pt idx="4531">
                  <c:v>8.7999999999999972</c:v>
                </c:pt>
                <c:pt idx="4532">
                  <c:v>8.8089999999999975</c:v>
                </c:pt>
                <c:pt idx="4533">
                  <c:v>8.8190000000000026</c:v>
                </c:pt>
                <c:pt idx="4534">
                  <c:v>8.8290000000000006</c:v>
                </c:pt>
                <c:pt idx="4535">
                  <c:v>8.838000000000001</c:v>
                </c:pt>
                <c:pt idx="4536">
                  <c:v>8.847999999999999</c:v>
                </c:pt>
                <c:pt idx="4537">
                  <c:v>8.857999999999997</c:v>
                </c:pt>
                <c:pt idx="4538">
                  <c:v>8.8669999999999973</c:v>
                </c:pt>
                <c:pt idx="4539">
                  <c:v>8.8770000000000024</c:v>
                </c:pt>
                <c:pt idx="4540">
                  <c:v>8.8870000000000005</c:v>
                </c:pt>
                <c:pt idx="4541">
                  <c:v>8.8960000000000008</c:v>
                </c:pt>
                <c:pt idx="4542">
                  <c:v>8.9059999999999988</c:v>
                </c:pt>
                <c:pt idx="4543">
                  <c:v>8.9159999999999968</c:v>
                </c:pt>
                <c:pt idx="4544">
                  <c:v>8.9249999999999972</c:v>
                </c:pt>
                <c:pt idx="4545">
                  <c:v>8.9350000000000023</c:v>
                </c:pt>
                <c:pt idx="4546">
                  <c:v>8.9450000000000003</c:v>
                </c:pt>
                <c:pt idx="4547">
                  <c:v>8.9540000000000006</c:v>
                </c:pt>
                <c:pt idx="4548">
                  <c:v>8.9639999999999986</c:v>
                </c:pt>
                <c:pt idx="4549">
                  <c:v>8.9739999999999966</c:v>
                </c:pt>
                <c:pt idx="4550">
                  <c:v>8.982999999999997</c:v>
                </c:pt>
                <c:pt idx="4551">
                  <c:v>8.9930000000000021</c:v>
                </c:pt>
                <c:pt idx="4552">
                  <c:v>9.0030000000000001</c:v>
                </c:pt>
                <c:pt idx="4553">
                  <c:v>9.0120000000000005</c:v>
                </c:pt>
                <c:pt idx="4554">
                  <c:v>9.0219999999999985</c:v>
                </c:pt>
                <c:pt idx="4555">
                  <c:v>9.0319999999999965</c:v>
                </c:pt>
                <c:pt idx="4556">
                  <c:v>9.0409999999999968</c:v>
                </c:pt>
                <c:pt idx="4557">
                  <c:v>9.0510000000000019</c:v>
                </c:pt>
                <c:pt idx="4558">
                  <c:v>9.0609999999999999</c:v>
                </c:pt>
                <c:pt idx="4559">
                  <c:v>9.07</c:v>
                </c:pt>
                <c:pt idx="4560">
                  <c:v>9.0799999999999983</c:v>
                </c:pt>
                <c:pt idx="4561">
                  <c:v>9.0900000000000034</c:v>
                </c:pt>
                <c:pt idx="4562">
                  <c:v>9.0989999999999966</c:v>
                </c:pt>
                <c:pt idx="4563">
                  <c:v>9.1090000000000018</c:v>
                </c:pt>
                <c:pt idx="4564">
                  <c:v>9.1189999999999998</c:v>
                </c:pt>
                <c:pt idx="4565">
                  <c:v>9.1280000000000001</c:v>
                </c:pt>
                <c:pt idx="4566">
                  <c:v>9.1379999999999981</c:v>
                </c:pt>
                <c:pt idx="4567">
                  <c:v>9.1480000000000032</c:v>
                </c:pt>
                <c:pt idx="4568">
                  <c:v>9.1569999999999965</c:v>
                </c:pt>
                <c:pt idx="4569">
                  <c:v>9.1670000000000016</c:v>
                </c:pt>
                <c:pt idx="4570">
                  <c:v>9.1769999999999996</c:v>
                </c:pt>
                <c:pt idx="4571">
                  <c:v>9.1859999999999999</c:v>
                </c:pt>
                <c:pt idx="4572">
                  <c:v>9.195999999999998</c:v>
                </c:pt>
                <c:pt idx="4573">
                  <c:v>9.2060000000000031</c:v>
                </c:pt>
                <c:pt idx="4574">
                  <c:v>9.2150000000000034</c:v>
                </c:pt>
                <c:pt idx="4575">
                  <c:v>9.2250000000000014</c:v>
                </c:pt>
                <c:pt idx="4576">
                  <c:v>9.2349999999999994</c:v>
                </c:pt>
                <c:pt idx="4577">
                  <c:v>9.2439999999999998</c:v>
                </c:pt>
                <c:pt idx="4578">
                  <c:v>9.2539999999999978</c:v>
                </c:pt>
                <c:pt idx="4579">
                  <c:v>9.2640000000000029</c:v>
                </c:pt>
                <c:pt idx="4580">
                  <c:v>9.2730000000000032</c:v>
                </c:pt>
                <c:pt idx="4581">
                  <c:v>9.2830000000000013</c:v>
                </c:pt>
                <c:pt idx="4582">
                  <c:v>9.2929999999999993</c:v>
                </c:pt>
                <c:pt idx="4583">
                  <c:v>9.3019999999999996</c:v>
                </c:pt>
                <c:pt idx="4584">
                  <c:v>9.3119999999999976</c:v>
                </c:pt>
                <c:pt idx="4585">
                  <c:v>9.3220000000000027</c:v>
                </c:pt>
                <c:pt idx="4586">
                  <c:v>9.3310000000000031</c:v>
                </c:pt>
                <c:pt idx="4587">
                  <c:v>9.3410000000000011</c:v>
                </c:pt>
                <c:pt idx="4588">
                  <c:v>9.3509999999999991</c:v>
                </c:pt>
                <c:pt idx="4589">
                  <c:v>9.36</c:v>
                </c:pt>
                <c:pt idx="4590">
                  <c:v>9.3699999999999974</c:v>
                </c:pt>
                <c:pt idx="4591">
                  <c:v>9.3800000000000026</c:v>
                </c:pt>
                <c:pt idx="4592">
                  <c:v>9.3890000000000029</c:v>
                </c:pt>
                <c:pt idx="4593">
                  <c:v>9.3990000000000009</c:v>
                </c:pt>
                <c:pt idx="4594">
                  <c:v>9.4089999999999989</c:v>
                </c:pt>
                <c:pt idx="4595">
                  <c:v>9.4179999999999993</c:v>
                </c:pt>
                <c:pt idx="4596">
                  <c:v>9.4279999999999973</c:v>
                </c:pt>
                <c:pt idx="4597">
                  <c:v>9.4380000000000024</c:v>
                </c:pt>
                <c:pt idx="4598">
                  <c:v>9.4470000000000027</c:v>
                </c:pt>
                <c:pt idx="4599">
                  <c:v>9.4570000000000007</c:v>
                </c:pt>
                <c:pt idx="4600">
                  <c:v>9.4669999999999987</c:v>
                </c:pt>
                <c:pt idx="4601">
                  <c:v>9.4759999999999991</c:v>
                </c:pt>
                <c:pt idx="4602">
                  <c:v>9.4859999999999971</c:v>
                </c:pt>
                <c:pt idx="4603">
                  <c:v>9.4960000000000022</c:v>
                </c:pt>
                <c:pt idx="4604">
                  <c:v>9.5050000000000026</c:v>
                </c:pt>
                <c:pt idx="4605">
                  <c:v>9.5150000000000006</c:v>
                </c:pt>
                <c:pt idx="4606">
                  <c:v>9.5249999999999986</c:v>
                </c:pt>
                <c:pt idx="4607">
                  <c:v>9.5339999999999989</c:v>
                </c:pt>
                <c:pt idx="4608">
                  <c:v>9.5439999999999969</c:v>
                </c:pt>
                <c:pt idx="4609">
                  <c:v>9.554000000000002</c:v>
                </c:pt>
                <c:pt idx="4610">
                  <c:v>9.5630000000000024</c:v>
                </c:pt>
                <c:pt idx="4611">
                  <c:v>9.5730000000000004</c:v>
                </c:pt>
                <c:pt idx="4612">
                  <c:v>9.5829999999999984</c:v>
                </c:pt>
                <c:pt idx="4613">
                  <c:v>9.5919999999999987</c:v>
                </c:pt>
                <c:pt idx="4614">
                  <c:v>9.6019999999999968</c:v>
                </c:pt>
                <c:pt idx="4615">
                  <c:v>9.6120000000000019</c:v>
                </c:pt>
                <c:pt idx="4616">
                  <c:v>9.6210000000000022</c:v>
                </c:pt>
                <c:pt idx="4617">
                  <c:v>9.6310000000000002</c:v>
                </c:pt>
                <c:pt idx="4618">
                  <c:v>9.6409999999999982</c:v>
                </c:pt>
                <c:pt idx="4619">
                  <c:v>9.6499999999999986</c:v>
                </c:pt>
                <c:pt idx="4620">
                  <c:v>9.6599999999999966</c:v>
                </c:pt>
                <c:pt idx="4621">
                  <c:v>9.6700000000000017</c:v>
                </c:pt>
                <c:pt idx="4622">
                  <c:v>9.679000000000002</c:v>
                </c:pt>
                <c:pt idx="4623">
                  <c:v>9.6890000000000001</c:v>
                </c:pt>
                <c:pt idx="4624">
                  <c:v>9.6989999999999981</c:v>
                </c:pt>
                <c:pt idx="4625">
                  <c:v>9.7079999999999984</c:v>
                </c:pt>
                <c:pt idx="4626">
                  <c:v>9.7180000000000035</c:v>
                </c:pt>
                <c:pt idx="4627">
                  <c:v>9.7280000000000015</c:v>
                </c:pt>
                <c:pt idx="4628">
                  <c:v>9.7370000000000019</c:v>
                </c:pt>
                <c:pt idx="4629">
                  <c:v>9.7469999999999999</c:v>
                </c:pt>
                <c:pt idx="4630">
                  <c:v>9.7569999999999979</c:v>
                </c:pt>
                <c:pt idx="4631">
                  <c:v>9.7659999999999982</c:v>
                </c:pt>
                <c:pt idx="4632">
                  <c:v>9.7760000000000034</c:v>
                </c:pt>
                <c:pt idx="4633">
                  <c:v>9.7860000000000014</c:v>
                </c:pt>
                <c:pt idx="4634">
                  <c:v>9.7950000000000017</c:v>
                </c:pt>
                <c:pt idx="4635">
                  <c:v>9.8049999999999997</c:v>
                </c:pt>
                <c:pt idx="4636">
                  <c:v>9.8149999999999977</c:v>
                </c:pt>
                <c:pt idx="4637">
                  <c:v>9.8239999999999981</c:v>
                </c:pt>
                <c:pt idx="4638">
                  <c:v>9.8340000000000032</c:v>
                </c:pt>
                <c:pt idx="4639">
                  <c:v>9.8440000000000012</c:v>
                </c:pt>
                <c:pt idx="4640">
                  <c:v>9.8530000000000015</c:v>
                </c:pt>
                <c:pt idx="4641">
                  <c:v>9.8629999999999995</c:v>
                </c:pt>
                <c:pt idx="4642">
                  <c:v>9.8729999999999976</c:v>
                </c:pt>
                <c:pt idx="4643">
                  <c:v>9.8819999999999979</c:v>
                </c:pt>
                <c:pt idx="4644">
                  <c:v>9.892000000000003</c:v>
                </c:pt>
                <c:pt idx="4645">
                  <c:v>9.902000000000001</c:v>
                </c:pt>
                <c:pt idx="4646">
                  <c:v>9.9110000000000014</c:v>
                </c:pt>
                <c:pt idx="4647">
                  <c:v>9.9209999999999994</c:v>
                </c:pt>
                <c:pt idx="4648">
                  <c:v>9.9309999999999974</c:v>
                </c:pt>
                <c:pt idx="4649">
                  <c:v>9.9399999999999977</c:v>
                </c:pt>
                <c:pt idx="4650">
                  <c:v>9.9500000000000028</c:v>
                </c:pt>
                <c:pt idx="4651">
                  <c:v>9.9600000000000009</c:v>
                </c:pt>
                <c:pt idx="4652">
                  <c:v>9.9690000000000012</c:v>
                </c:pt>
                <c:pt idx="4653">
                  <c:v>9.9789999999999992</c:v>
                </c:pt>
                <c:pt idx="4654">
                  <c:v>9.9889999999999972</c:v>
                </c:pt>
              </c:numCache>
              <c:extLst xmlns:c15="http://schemas.microsoft.com/office/drawing/2012/chart"/>
            </c:numRef>
          </c:xVal>
          <c:yVal>
            <c:numRef>
              <c:f>'Chro Flush'!$F$3:$F$4657</c:f>
              <c:numCache>
                <c:formatCode>General</c:formatCode>
                <c:ptCount val="4655"/>
                <c:pt idx="0">
                  <c:v>1607</c:v>
                </c:pt>
                <c:pt idx="1">
                  <c:v>1596</c:v>
                </c:pt>
                <c:pt idx="2">
                  <c:v>1595</c:v>
                </c:pt>
                <c:pt idx="3">
                  <c:v>1601</c:v>
                </c:pt>
                <c:pt idx="4">
                  <c:v>1606</c:v>
                </c:pt>
                <c:pt idx="5">
                  <c:v>1610</c:v>
                </c:pt>
                <c:pt idx="6">
                  <c:v>1602</c:v>
                </c:pt>
                <c:pt idx="7">
                  <c:v>1592</c:v>
                </c:pt>
                <c:pt idx="8">
                  <c:v>1580</c:v>
                </c:pt>
                <c:pt idx="9">
                  <c:v>1574</c:v>
                </c:pt>
                <c:pt idx="10">
                  <c:v>1571</c:v>
                </c:pt>
                <c:pt idx="11">
                  <c:v>1572</c:v>
                </c:pt>
                <c:pt idx="12">
                  <c:v>1572</c:v>
                </c:pt>
                <c:pt idx="13">
                  <c:v>1570</c:v>
                </c:pt>
                <c:pt idx="14">
                  <c:v>1568</c:v>
                </c:pt>
                <c:pt idx="15">
                  <c:v>1568</c:v>
                </c:pt>
                <c:pt idx="16">
                  <c:v>1571</c:v>
                </c:pt>
                <c:pt idx="17">
                  <c:v>1578</c:v>
                </c:pt>
                <c:pt idx="18">
                  <c:v>1588</c:v>
                </c:pt>
                <c:pt idx="19">
                  <c:v>1596</c:v>
                </c:pt>
                <c:pt idx="20">
                  <c:v>1599</c:v>
                </c:pt>
                <c:pt idx="21">
                  <c:v>1597</c:v>
                </c:pt>
                <c:pt idx="22">
                  <c:v>1596</c:v>
                </c:pt>
                <c:pt idx="23">
                  <c:v>1594</c:v>
                </c:pt>
                <c:pt idx="24">
                  <c:v>1587</c:v>
                </c:pt>
                <c:pt idx="25">
                  <c:v>1575</c:v>
                </c:pt>
                <c:pt idx="26">
                  <c:v>1567</c:v>
                </c:pt>
                <c:pt idx="27">
                  <c:v>1567</c:v>
                </c:pt>
                <c:pt idx="28">
                  <c:v>1573</c:v>
                </c:pt>
                <c:pt idx="29">
                  <c:v>1580</c:v>
                </c:pt>
                <c:pt idx="30">
                  <c:v>1587</c:v>
                </c:pt>
                <c:pt idx="31">
                  <c:v>1598</c:v>
                </c:pt>
                <c:pt idx="32">
                  <c:v>1606</c:v>
                </c:pt>
                <c:pt idx="33">
                  <c:v>1608</c:v>
                </c:pt>
                <c:pt idx="34">
                  <c:v>1596</c:v>
                </c:pt>
                <c:pt idx="35">
                  <c:v>1585</c:v>
                </c:pt>
                <c:pt idx="36">
                  <c:v>1576</c:v>
                </c:pt>
                <c:pt idx="37">
                  <c:v>1578</c:v>
                </c:pt>
                <c:pt idx="38">
                  <c:v>1583</c:v>
                </c:pt>
                <c:pt idx="39">
                  <c:v>1592</c:v>
                </c:pt>
                <c:pt idx="40">
                  <c:v>1598</c:v>
                </c:pt>
                <c:pt idx="41">
                  <c:v>1599</c:v>
                </c:pt>
                <c:pt idx="42">
                  <c:v>1601</c:v>
                </c:pt>
                <c:pt idx="43">
                  <c:v>1603</c:v>
                </c:pt>
                <c:pt idx="44">
                  <c:v>1611</c:v>
                </c:pt>
                <c:pt idx="45">
                  <c:v>1610</c:v>
                </c:pt>
                <c:pt idx="46">
                  <c:v>1601</c:v>
                </c:pt>
                <c:pt idx="47">
                  <c:v>1585</c:v>
                </c:pt>
                <c:pt idx="48">
                  <c:v>1576</c:v>
                </c:pt>
                <c:pt idx="49">
                  <c:v>1577</c:v>
                </c:pt>
                <c:pt idx="50">
                  <c:v>1582</c:v>
                </c:pt>
                <c:pt idx="51">
                  <c:v>1588</c:v>
                </c:pt>
                <c:pt idx="52">
                  <c:v>1588</c:v>
                </c:pt>
                <c:pt idx="53">
                  <c:v>1584</c:v>
                </c:pt>
                <c:pt idx="54">
                  <c:v>1578</c:v>
                </c:pt>
                <c:pt idx="55">
                  <c:v>1575</c:v>
                </c:pt>
                <c:pt idx="56">
                  <c:v>1574</c:v>
                </c:pt>
                <c:pt idx="57">
                  <c:v>1582</c:v>
                </c:pt>
                <c:pt idx="58">
                  <c:v>1591</c:v>
                </c:pt>
                <c:pt idx="59">
                  <c:v>1603</c:v>
                </c:pt>
                <c:pt idx="60">
                  <c:v>1608</c:v>
                </c:pt>
                <c:pt idx="61">
                  <c:v>1613</c:v>
                </c:pt>
                <c:pt idx="62">
                  <c:v>1615</c:v>
                </c:pt>
                <c:pt idx="63">
                  <c:v>1611</c:v>
                </c:pt>
                <c:pt idx="64">
                  <c:v>1602</c:v>
                </c:pt>
                <c:pt idx="65">
                  <c:v>1592</c:v>
                </c:pt>
                <c:pt idx="66">
                  <c:v>1591</c:v>
                </c:pt>
                <c:pt idx="67">
                  <c:v>1596</c:v>
                </c:pt>
                <c:pt idx="68">
                  <c:v>1601</c:v>
                </c:pt>
                <c:pt idx="69">
                  <c:v>1600</c:v>
                </c:pt>
                <c:pt idx="70">
                  <c:v>1595</c:v>
                </c:pt>
                <c:pt idx="71">
                  <c:v>1587</c:v>
                </c:pt>
                <c:pt idx="72">
                  <c:v>1584</c:v>
                </c:pt>
                <c:pt idx="73">
                  <c:v>1581</c:v>
                </c:pt>
                <c:pt idx="74">
                  <c:v>1581</c:v>
                </c:pt>
                <c:pt idx="75">
                  <c:v>1578</c:v>
                </c:pt>
                <c:pt idx="76">
                  <c:v>1579</c:v>
                </c:pt>
                <c:pt idx="77">
                  <c:v>1586</c:v>
                </c:pt>
                <c:pt idx="78">
                  <c:v>1599</c:v>
                </c:pt>
                <c:pt idx="79">
                  <c:v>1607</c:v>
                </c:pt>
                <c:pt idx="80">
                  <c:v>1605</c:v>
                </c:pt>
                <c:pt idx="81">
                  <c:v>1600</c:v>
                </c:pt>
                <c:pt idx="82">
                  <c:v>1598</c:v>
                </c:pt>
                <c:pt idx="83">
                  <c:v>1601</c:v>
                </c:pt>
                <c:pt idx="84">
                  <c:v>1600</c:v>
                </c:pt>
                <c:pt idx="85">
                  <c:v>1595</c:v>
                </c:pt>
                <c:pt idx="86">
                  <c:v>1587</c:v>
                </c:pt>
                <c:pt idx="87">
                  <c:v>1579</c:v>
                </c:pt>
                <c:pt idx="88">
                  <c:v>1575</c:v>
                </c:pt>
                <c:pt idx="89">
                  <c:v>1576</c:v>
                </c:pt>
                <c:pt idx="90">
                  <c:v>1584</c:v>
                </c:pt>
                <c:pt idx="91">
                  <c:v>1593</c:v>
                </c:pt>
                <c:pt idx="92">
                  <c:v>1604</c:v>
                </c:pt>
                <c:pt idx="93">
                  <c:v>1615</c:v>
                </c:pt>
                <c:pt idx="94">
                  <c:v>1620</c:v>
                </c:pt>
                <c:pt idx="95">
                  <c:v>1617</c:v>
                </c:pt>
                <c:pt idx="96">
                  <c:v>1608</c:v>
                </c:pt>
                <c:pt idx="97">
                  <c:v>1596</c:v>
                </c:pt>
                <c:pt idx="98">
                  <c:v>1585</c:v>
                </c:pt>
                <c:pt idx="99">
                  <c:v>1576</c:v>
                </c:pt>
                <c:pt idx="100">
                  <c:v>1577</c:v>
                </c:pt>
                <c:pt idx="101">
                  <c:v>1579</c:v>
                </c:pt>
                <c:pt idx="102">
                  <c:v>1582</c:v>
                </c:pt>
                <c:pt idx="103">
                  <c:v>1582</c:v>
                </c:pt>
                <c:pt idx="104">
                  <c:v>1586</c:v>
                </c:pt>
                <c:pt idx="105">
                  <c:v>1592</c:v>
                </c:pt>
                <c:pt idx="106">
                  <c:v>1596</c:v>
                </c:pt>
                <c:pt idx="107">
                  <c:v>1600</c:v>
                </c:pt>
                <c:pt idx="108">
                  <c:v>1613</c:v>
                </c:pt>
                <c:pt idx="109">
                  <c:v>1622</c:v>
                </c:pt>
                <c:pt idx="110">
                  <c:v>1630</c:v>
                </c:pt>
                <c:pt idx="111">
                  <c:v>1614</c:v>
                </c:pt>
                <c:pt idx="112">
                  <c:v>1602</c:v>
                </c:pt>
                <c:pt idx="113">
                  <c:v>1590</c:v>
                </c:pt>
                <c:pt idx="114">
                  <c:v>1596</c:v>
                </c:pt>
                <c:pt idx="115">
                  <c:v>1601</c:v>
                </c:pt>
                <c:pt idx="116">
                  <c:v>1607</c:v>
                </c:pt>
                <c:pt idx="117">
                  <c:v>1608</c:v>
                </c:pt>
                <c:pt idx="118">
                  <c:v>1614</c:v>
                </c:pt>
                <c:pt idx="119">
                  <c:v>1615</c:v>
                </c:pt>
                <c:pt idx="120">
                  <c:v>1610</c:v>
                </c:pt>
                <c:pt idx="121">
                  <c:v>1600</c:v>
                </c:pt>
                <c:pt idx="122">
                  <c:v>1586</c:v>
                </c:pt>
                <c:pt idx="123">
                  <c:v>1585</c:v>
                </c:pt>
                <c:pt idx="124">
                  <c:v>1583</c:v>
                </c:pt>
                <c:pt idx="125">
                  <c:v>1592</c:v>
                </c:pt>
                <c:pt idx="126">
                  <c:v>1595</c:v>
                </c:pt>
                <c:pt idx="127">
                  <c:v>1603</c:v>
                </c:pt>
                <c:pt idx="128">
                  <c:v>1603</c:v>
                </c:pt>
                <c:pt idx="129">
                  <c:v>1601</c:v>
                </c:pt>
                <c:pt idx="130">
                  <c:v>1595</c:v>
                </c:pt>
                <c:pt idx="131">
                  <c:v>1593</c:v>
                </c:pt>
                <c:pt idx="132">
                  <c:v>1594</c:v>
                </c:pt>
                <c:pt idx="133">
                  <c:v>1603</c:v>
                </c:pt>
                <c:pt idx="134">
                  <c:v>1612</c:v>
                </c:pt>
                <c:pt idx="135">
                  <c:v>1619</c:v>
                </c:pt>
                <c:pt idx="136">
                  <c:v>1618</c:v>
                </c:pt>
                <c:pt idx="137">
                  <c:v>1617</c:v>
                </c:pt>
                <c:pt idx="138">
                  <c:v>1617</c:v>
                </c:pt>
                <c:pt idx="139">
                  <c:v>1664</c:v>
                </c:pt>
                <c:pt idx="140">
                  <c:v>1714</c:v>
                </c:pt>
                <c:pt idx="141">
                  <c:v>1763</c:v>
                </c:pt>
                <c:pt idx="142">
                  <c:v>1715</c:v>
                </c:pt>
                <c:pt idx="143">
                  <c:v>1660</c:v>
                </c:pt>
                <c:pt idx="144">
                  <c:v>1603</c:v>
                </c:pt>
                <c:pt idx="145">
                  <c:v>1591</c:v>
                </c:pt>
                <c:pt idx="146">
                  <c:v>1583</c:v>
                </c:pt>
                <c:pt idx="147">
                  <c:v>1579</c:v>
                </c:pt>
                <c:pt idx="148">
                  <c:v>1586</c:v>
                </c:pt>
                <c:pt idx="149">
                  <c:v>1590</c:v>
                </c:pt>
                <c:pt idx="150">
                  <c:v>1595</c:v>
                </c:pt>
                <c:pt idx="151">
                  <c:v>1591</c:v>
                </c:pt>
                <c:pt idx="152">
                  <c:v>1613</c:v>
                </c:pt>
                <c:pt idx="153">
                  <c:v>1633</c:v>
                </c:pt>
                <c:pt idx="154">
                  <c:v>1657</c:v>
                </c:pt>
                <c:pt idx="155">
                  <c:v>1640</c:v>
                </c:pt>
                <c:pt idx="156">
                  <c:v>1624</c:v>
                </c:pt>
                <c:pt idx="157">
                  <c:v>1606</c:v>
                </c:pt>
                <c:pt idx="158">
                  <c:v>1598</c:v>
                </c:pt>
                <c:pt idx="159">
                  <c:v>1591</c:v>
                </c:pt>
                <c:pt idx="160">
                  <c:v>1589</c:v>
                </c:pt>
                <c:pt idx="161">
                  <c:v>1598</c:v>
                </c:pt>
                <c:pt idx="162">
                  <c:v>1607</c:v>
                </c:pt>
                <c:pt idx="163">
                  <c:v>1612</c:v>
                </c:pt>
                <c:pt idx="164">
                  <c:v>1612</c:v>
                </c:pt>
                <c:pt idx="165">
                  <c:v>1608</c:v>
                </c:pt>
                <c:pt idx="166">
                  <c:v>1599</c:v>
                </c:pt>
                <c:pt idx="167">
                  <c:v>1590</c:v>
                </c:pt>
                <c:pt idx="168">
                  <c:v>1589</c:v>
                </c:pt>
                <c:pt idx="169">
                  <c:v>1597</c:v>
                </c:pt>
                <c:pt idx="170">
                  <c:v>1609</c:v>
                </c:pt>
                <c:pt idx="171">
                  <c:v>1615</c:v>
                </c:pt>
                <c:pt idx="172">
                  <c:v>1617</c:v>
                </c:pt>
                <c:pt idx="173">
                  <c:v>1611</c:v>
                </c:pt>
                <c:pt idx="174">
                  <c:v>1602</c:v>
                </c:pt>
                <c:pt idx="175">
                  <c:v>1593</c:v>
                </c:pt>
                <c:pt idx="176">
                  <c:v>1589</c:v>
                </c:pt>
                <c:pt idx="177">
                  <c:v>1595</c:v>
                </c:pt>
                <c:pt idx="178">
                  <c:v>1602</c:v>
                </c:pt>
                <c:pt idx="179">
                  <c:v>1609</c:v>
                </c:pt>
                <c:pt idx="180">
                  <c:v>1609</c:v>
                </c:pt>
                <c:pt idx="181">
                  <c:v>1610</c:v>
                </c:pt>
                <c:pt idx="182">
                  <c:v>1606</c:v>
                </c:pt>
                <c:pt idx="183">
                  <c:v>1601</c:v>
                </c:pt>
                <c:pt idx="184">
                  <c:v>1590</c:v>
                </c:pt>
                <c:pt idx="185">
                  <c:v>1596</c:v>
                </c:pt>
                <c:pt idx="186">
                  <c:v>1605</c:v>
                </c:pt>
                <c:pt idx="187">
                  <c:v>1624</c:v>
                </c:pt>
                <c:pt idx="188">
                  <c:v>1612</c:v>
                </c:pt>
                <c:pt idx="189">
                  <c:v>1602</c:v>
                </c:pt>
                <c:pt idx="190">
                  <c:v>1590</c:v>
                </c:pt>
                <c:pt idx="191">
                  <c:v>1594</c:v>
                </c:pt>
                <c:pt idx="192">
                  <c:v>1598</c:v>
                </c:pt>
                <c:pt idx="193">
                  <c:v>1603</c:v>
                </c:pt>
                <c:pt idx="194">
                  <c:v>1608</c:v>
                </c:pt>
                <c:pt idx="195">
                  <c:v>1609</c:v>
                </c:pt>
                <c:pt idx="196">
                  <c:v>1606</c:v>
                </c:pt>
                <c:pt idx="197">
                  <c:v>1596</c:v>
                </c:pt>
                <c:pt idx="198">
                  <c:v>1589</c:v>
                </c:pt>
                <c:pt idx="199">
                  <c:v>1585</c:v>
                </c:pt>
                <c:pt idx="200">
                  <c:v>1588</c:v>
                </c:pt>
                <c:pt idx="201">
                  <c:v>1594</c:v>
                </c:pt>
                <c:pt idx="202">
                  <c:v>1600</c:v>
                </c:pt>
                <c:pt idx="203">
                  <c:v>1609</c:v>
                </c:pt>
                <c:pt idx="204">
                  <c:v>1614</c:v>
                </c:pt>
                <c:pt idx="205">
                  <c:v>1621</c:v>
                </c:pt>
                <c:pt idx="206">
                  <c:v>1620</c:v>
                </c:pt>
                <c:pt idx="207">
                  <c:v>1621</c:v>
                </c:pt>
                <c:pt idx="208">
                  <c:v>1615</c:v>
                </c:pt>
                <c:pt idx="209">
                  <c:v>1609</c:v>
                </c:pt>
                <c:pt idx="210">
                  <c:v>1602</c:v>
                </c:pt>
                <c:pt idx="211">
                  <c:v>1598</c:v>
                </c:pt>
                <c:pt idx="212">
                  <c:v>1596</c:v>
                </c:pt>
                <c:pt idx="213">
                  <c:v>1593</c:v>
                </c:pt>
                <c:pt idx="214">
                  <c:v>1589</c:v>
                </c:pt>
                <c:pt idx="215">
                  <c:v>1589</c:v>
                </c:pt>
                <c:pt idx="216">
                  <c:v>1593</c:v>
                </c:pt>
                <c:pt idx="217">
                  <c:v>1598</c:v>
                </c:pt>
                <c:pt idx="218">
                  <c:v>1601</c:v>
                </c:pt>
                <c:pt idx="219">
                  <c:v>1603</c:v>
                </c:pt>
                <c:pt idx="220">
                  <c:v>1607</c:v>
                </c:pt>
                <c:pt idx="221">
                  <c:v>1608</c:v>
                </c:pt>
                <c:pt idx="222">
                  <c:v>1604</c:v>
                </c:pt>
                <c:pt idx="223">
                  <c:v>1595</c:v>
                </c:pt>
                <c:pt idx="224">
                  <c:v>1587</c:v>
                </c:pt>
                <c:pt idx="225">
                  <c:v>1587</c:v>
                </c:pt>
                <c:pt idx="226">
                  <c:v>1595</c:v>
                </c:pt>
                <c:pt idx="227">
                  <c:v>1608</c:v>
                </c:pt>
                <c:pt idx="228">
                  <c:v>1615</c:v>
                </c:pt>
                <c:pt idx="229">
                  <c:v>1617</c:v>
                </c:pt>
                <c:pt idx="230">
                  <c:v>1614</c:v>
                </c:pt>
                <c:pt idx="231">
                  <c:v>1609</c:v>
                </c:pt>
                <c:pt idx="232">
                  <c:v>1600</c:v>
                </c:pt>
                <c:pt idx="233">
                  <c:v>1588</c:v>
                </c:pt>
                <c:pt idx="234">
                  <c:v>1585</c:v>
                </c:pt>
                <c:pt idx="235">
                  <c:v>1591</c:v>
                </c:pt>
                <c:pt idx="236">
                  <c:v>1606</c:v>
                </c:pt>
                <c:pt idx="237">
                  <c:v>1615</c:v>
                </c:pt>
                <c:pt idx="238">
                  <c:v>1623</c:v>
                </c:pt>
                <c:pt idx="239">
                  <c:v>1619</c:v>
                </c:pt>
                <c:pt idx="240">
                  <c:v>1611</c:v>
                </c:pt>
                <c:pt idx="241">
                  <c:v>1597</c:v>
                </c:pt>
                <c:pt idx="242">
                  <c:v>1591</c:v>
                </c:pt>
                <c:pt idx="243">
                  <c:v>1596</c:v>
                </c:pt>
                <c:pt idx="244">
                  <c:v>1605</c:v>
                </c:pt>
                <c:pt idx="245">
                  <c:v>1612</c:v>
                </c:pt>
                <c:pt idx="246">
                  <c:v>1612</c:v>
                </c:pt>
                <c:pt idx="247">
                  <c:v>1612</c:v>
                </c:pt>
                <c:pt idx="248">
                  <c:v>1615</c:v>
                </c:pt>
                <c:pt idx="249">
                  <c:v>1617</c:v>
                </c:pt>
                <c:pt idx="250">
                  <c:v>1615</c:v>
                </c:pt>
                <c:pt idx="251">
                  <c:v>1610</c:v>
                </c:pt>
                <c:pt idx="252">
                  <c:v>1604</c:v>
                </c:pt>
                <c:pt idx="253">
                  <c:v>1609</c:v>
                </c:pt>
                <c:pt idx="254">
                  <c:v>1616</c:v>
                </c:pt>
                <c:pt idx="255">
                  <c:v>1619</c:v>
                </c:pt>
                <c:pt idx="256">
                  <c:v>1609</c:v>
                </c:pt>
                <c:pt idx="257">
                  <c:v>1597</c:v>
                </c:pt>
                <c:pt idx="258">
                  <c:v>1590</c:v>
                </c:pt>
                <c:pt idx="259">
                  <c:v>1593</c:v>
                </c:pt>
                <c:pt idx="260">
                  <c:v>1596</c:v>
                </c:pt>
                <c:pt idx="261">
                  <c:v>1598</c:v>
                </c:pt>
                <c:pt idx="262">
                  <c:v>1600</c:v>
                </c:pt>
                <c:pt idx="263">
                  <c:v>1606</c:v>
                </c:pt>
                <c:pt idx="264">
                  <c:v>1614</c:v>
                </c:pt>
                <c:pt idx="265">
                  <c:v>1615</c:v>
                </c:pt>
                <c:pt idx="266">
                  <c:v>1611</c:v>
                </c:pt>
                <c:pt idx="267">
                  <c:v>1606</c:v>
                </c:pt>
                <c:pt idx="268">
                  <c:v>1608</c:v>
                </c:pt>
                <c:pt idx="269">
                  <c:v>1611</c:v>
                </c:pt>
                <c:pt idx="270">
                  <c:v>1615</c:v>
                </c:pt>
                <c:pt idx="271">
                  <c:v>1614</c:v>
                </c:pt>
                <c:pt idx="272">
                  <c:v>1612</c:v>
                </c:pt>
                <c:pt idx="273">
                  <c:v>1605</c:v>
                </c:pt>
                <c:pt idx="274">
                  <c:v>1598</c:v>
                </c:pt>
                <c:pt idx="275">
                  <c:v>1601</c:v>
                </c:pt>
                <c:pt idx="276">
                  <c:v>1606</c:v>
                </c:pt>
                <c:pt idx="277">
                  <c:v>1614</c:v>
                </c:pt>
                <c:pt idx="278">
                  <c:v>1608</c:v>
                </c:pt>
                <c:pt idx="279">
                  <c:v>1604</c:v>
                </c:pt>
                <c:pt idx="280">
                  <c:v>1602</c:v>
                </c:pt>
                <c:pt idx="281">
                  <c:v>1611</c:v>
                </c:pt>
                <c:pt idx="282">
                  <c:v>1621</c:v>
                </c:pt>
                <c:pt idx="283">
                  <c:v>1626</c:v>
                </c:pt>
                <c:pt idx="284">
                  <c:v>1620</c:v>
                </c:pt>
                <c:pt idx="285">
                  <c:v>1609</c:v>
                </c:pt>
                <c:pt idx="286">
                  <c:v>1597</c:v>
                </c:pt>
                <c:pt idx="287">
                  <c:v>1597</c:v>
                </c:pt>
                <c:pt idx="288">
                  <c:v>1600</c:v>
                </c:pt>
                <c:pt idx="289">
                  <c:v>1613</c:v>
                </c:pt>
                <c:pt idx="290">
                  <c:v>1617</c:v>
                </c:pt>
                <c:pt idx="291">
                  <c:v>1617</c:v>
                </c:pt>
                <c:pt idx="292">
                  <c:v>1609</c:v>
                </c:pt>
                <c:pt idx="293">
                  <c:v>1606</c:v>
                </c:pt>
                <c:pt idx="294">
                  <c:v>1613</c:v>
                </c:pt>
                <c:pt idx="295">
                  <c:v>1620</c:v>
                </c:pt>
                <c:pt idx="296">
                  <c:v>1626</c:v>
                </c:pt>
                <c:pt idx="297">
                  <c:v>1625</c:v>
                </c:pt>
                <c:pt idx="298">
                  <c:v>1622</c:v>
                </c:pt>
                <c:pt idx="299">
                  <c:v>1618</c:v>
                </c:pt>
                <c:pt idx="300">
                  <c:v>1612</c:v>
                </c:pt>
                <c:pt idx="301">
                  <c:v>1613</c:v>
                </c:pt>
                <c:pt idx="302">
                  <c:v>1615</c:v>
                </c:pt>
                <c:pt idx="303">
                  <c:v>1618</c:v>
                </c:pt>
                <c:pt idx="304">
                  <c:v>1614</c:v>
                </c:pt>
                <c:pt idx="305">
                  <c:v>1607</c:v>
                </c:pt>
                <c:pt idx="306">
                  <c:v>1599</c:v>
                </c:pt>
                <c:pt idx="307">
                  <c:v>1591</c:v>
                </c:pt>
                <c:pt idx="308">
                  <c:v>1592</c:v>
                </c:pt>
                <c:pt idx="309">
                  <c:v>1595</c:v>
                </c:pt>
                <c:pt idx="310">
                  <c:v>1600</c:v>
                </c:pt>
                <c:pt idx="311">
                  <c:v>1601</c:v>
                </c:pt>
                <c:pt idx="312">
                  <c:v>1603</c:v>
                </c:pt>
                <c:pt idx="313">
                  <c:v>1611</c:v>
                </c:pt>
                <c:pt idx="314">
                  <c:v>1617</c:v>
                </c:pt>
                <c:pt idx="315">
                  <c:v>1615</c:v>
                </c:pt>
                <c:pt idx="316">
                  <c:v>1607</c:v>
                </c:pt>
                <c:pt idx="317">
                  <c:v>1597</c:v>
                </c:pt>
                <c:pt idx="318">
                  <c:v>1598</c:v>
                </c:pt>
                <c:pt idx="319">
                  <c:v>1600</c:v>
                </c:pt>
                <c:pt idx="320">
                  <c:v>1601</c:v>
                </c:pt>
                <c:pt idx="321">
                  <c:v>1598</c:v>
                </c:pt>
                <c:pt idx="322">
                  <c:v>1598</c:v>
                </c:pt>
                <c:pt idx="323">
                  <c:v>1605</c:v>
                </c:pt>
                <c:pt idx="324">
                  <c:v>1615</c:v>
                </c:pt>
                <c:pt idx="325">
                  <c:v>1622</c:v>
                </c:pt>
                <c:pt idx="326">
                  <c:v>1627</c:v>
                </c:pt>
                <c:pt idx="327">
                  <c:v>1621</c:v>
                </c:pt>
                <c:pt idx="328">
                  <c:v>1611</c:v>
                </c:pt>
                <c:pt idx="329">
                  <c:v>1599</c:v>
                </c:pt>
                <c:pt idx="330">
                  <c:v>1598</c:v>
                </c:pt>
                <c:pt idx="331">
                  <c:v>1603</c:v>
                </c:pt>
                <c:pt idx="332">
                  <c:v>1613</c:v>
                </c:pt>
                <c:pt idx="333">
                  <c:v>1625</c:v>
                </c:pt>
                <c:pt idx="334">
                  <c:v>1629</c:v>
                </c:pt>
                <c:pt idx="335">
                  <c:v>1628</c:v>
                </c:pt>
                <c:pt idx="336">
                  <c:v>1619</c:v>
                </c:pt>
                <c:pt idx="337">
                  <c:v>1618</c:v>
                </c:pt>
                <c:pt idx="338">
                  <c:v>1614</c:v>
                </c:pt>
                <c:pt idx="339">
                  <c:v>1606</c:v>
                </c:pt>
                <c:pt idx="340">
                  <c:v>1596</c:v>
                </c:pt>
                <c:pt idx="341">
                  <c:v>1590</c:v>
                </c:pt>
                <c:pt idx="342">
                  <c:v>1595</c:v>
                </c:pt>
                <c:pt idx="343">
                  <c:v>1614</c:v>
                </c:pt>
                <c:pt idx="344">
                  <c:v>1632</c:v>
                </c:pt>
                <c:pt idx="345">
                  <c:v>1643</c:v>
                </c:pt>
                <c:pt idx="346">
                  <c:v>1629</c:v>
                </c:pt>
                <c:pt idx="347">
                  <c:v>1616</c:v>
                </c:pt>
                <c:pt idx="348">
                  <c:v>1608</c:v>
                </c:pt>
                <c:pt idx="349">
                  <c:v>1607</c:v>
                </c:pt>
                <c:pt idx="350">
                  <c:v>1606</c:v>
                </c:pt>
                <c:pt idx="351">
                  <c:v>1603</c:v>
                </c:pt>
                <c:pt idx="352">
                  <c:v>1604</c:v>
                </c:pt>
                <c:pt idx="353">
                  <c:v>1613</c:v>
                </c:pt>
                <c:pt idx="354">
                  <c:v>1624</c:v>
                </c:pt>
                <c:pt idx="355">
                  <c:v>1632</c:v>
                </c:pt>
                <c:pt idx="356">
                  <c:v>1632</c:v>
                </c:pt>
                <c:pt idx="357">
                  <c:v>1626</c:v>
                </c:pt>
                <c:pt idx="358">
                  <c:v>1621</c:v>
                </c:pt>
                <c:pt idx="359">
                  <c:v>1622</c:v>
                </c:pt>
                <c:pt idx="360">
                  <c:v>1627</c:v>
                </c:pt>
                <c:pt idx="361">
                  <c:v>1624</c:v>
                </c:pt>
                <c:pt idx="362">
                  <c:v>1614</c:v>
                </c:pt>
                <c:pt idx="363">
                  <c:v>1600</c:v>
                </c:pt>
                <c:pt idx="364">
                  <c:v>1596</c:v>
                </c:pt>
                <c:pt idx="365">
                  <c:v>1604</c:v>
                </c:pt>
                <c:pt idx="366">
                  <c:v>1616</c:v>
                </c:pt>
                <c:pt idx="367">
                  <c:v>1624</c:v>
                </c:pt>
                <c:pt idx="368">
                  <c:v>1622</c:v>
                </c:pt>
                <c:pt idx="369">
                  <c:v>1615</c:v>
                </c:pt>
                <c:pt idx="370">
                  <c:v>1609</c:v>
                </c:pt>
                <c:pt idx="371">
                  <c:v>1611</c:v>
                </c:pt>
                <c:pt idx="372">
                  <c:v>1620</c:v>
                </c:pt>
                <c:pt idx="373">
                  <c:v>1627</c:v>
                </c:pt>
                <c:pt idx="374">
                  <c:v>1628</c:v>
                </c:pt>
                <c:pt idx="375">
                  <c:v>1620</c:v>
                </c:pt>
                <c:pt idx="376">
                  <c:v>1614</c:v>
                </c:pt>
                <c:pt idx="377">
                  <c:v>1609</c:v>
                </c:pt>
                <c:pt idx="378">
                  <c:v>1612</c:v>
                </c:pt>
                <c:pt idx="379">
                  <c:v>1618</c:v>
                </c:pt>
                <c:pt idx="380">
                  <c:v>1622</c:v>
                </c:pt>
                <c:pt idx="381">
                  <c:v>1625</c:v>
                </c:pt>
                <c:pt idx="382">
                  <c:v>1625</c:v>
                </c:pt>
                <c:pt idx="383">
                  <c:v>1623</c:v>
                </c:pt>
                <c:pt idx="384">
                  <c:v>1618</c:v>
                </c:pt>
                <c:pt idx="385">
                  <c:v>1612</c:v>
                </c:pt>
                <c:pt idx="386">
                  <c:v>1612</c:v>
                </c:pt>
                <c:pt idx="387">
                  <c:v>1611</c:v>
                </c:pt>
                <c:pt idx="388">
                  <c:v>1615</c:v>
                </c:pt>
                <c:pt idx="389">
                  <c:v>1619</c:v>
                </c:pt>
                <c:pt idx="390">
                  <c:v>1637</c:v>
                </c:pt>
                <c:pt idx="391">
                  <c:v>1647</c:v>
                </c:pt>
                <c:pt idx="392">
                  <c:v>1650</c:v>
                </c:pt>
                <c:pt idx="393">
                  <c:v>1625</c:v>
                </c:pt>
                <c:pt idx="394">
                  <c:v>1606</c:v>
                </c:pt>
                <c:pt idx="395">
                  <c:v>1599</c:v>
                </c:pt>
                <c:pt idx="396">
                  <c:v>1611</c:v>
                </c:pt>
                <c:pt idx="397">
                  <c:v>1618</c:v>
                </c:pt>
                <c:pt idx="398">
                  <c:v>1616</c:v>
                </c:pt>
                <c:pt idx="399">
                  <c:v>1649</c:v>
                </c:pt>
                <c:pt idx="400">
                  <c:v>1693</c:v>
                </c:pt>
                <c:pt idx="401">
                  <c:v>1744</c:v>
                </c:pt>
                <c:pt idx="402">
                  <c:v>1712</c:v>
                </c:pt>
                <c:pt idx="403">
                  <c:v>1671</c:v>
                </c:pt>
                <c:pt idx="404">
                  <c:v>1625</c:v>
                </c:pt>
                <c:pt idx="405">
                  <c:v>1620</c:v>
                </c:pt>
                <c:pt idx="406">
                  <c:v>1617</c:v>
                </c:pt>
                <c:pt idx="407">
                  <c:v>1614</c:v>
                </c:pt>
                <c:pt idx="408">
                  <c:v>1613</c:v>
                </c:pt>
                <c:pt idx="409">
                  <c:v>1613</c:v>
                </c:pt>
                <c:pt idx="410">
                  <c:v>1615</c:v>
                </c:pt>
                <c:pt idx="411">
                  <c:v>1612</c:v>
                </c:pt>
                <c:pt idx="412">
                  <c:v>1610</c:v>
                </c:pt>
                <c:pt idx="413">
                  <c:v>1605</c:v>
                </c:pt>
                <c:pt idx="414">
                  <c:v>1607</c:v>
                </c:pt>
                <c:pt idx="415">
                  <c:v>1612</c:v>
                </c:pt>
                <c:pt idx="416">
                  <c:v>1622</c:v>
                </c:pt>
                <c:pt idx="417">
                  <c:v>1624</c:v>
                </c:pt>
                <c:pt idx="418">
                  <c:v>1621</c:v>
                </c:pt>
                <c:pt idx="419">
                  <c:v>1615</c:v>
                </c:pt>
                <c:pt idx="420">
                  <c:v>1619</c:v>
                </c:pt>
                <c:pt idx="421">
                  <c:v>1625</c:v>
                </c:pt>
                <c:pt idx="422">
                  <c:v>1629</c:v>
                </c:pt>
                <c:pt idx="423">
                  <c:v>1626</c:v>
                </c:pt>
                <c:pt idx="424">
                  <c:v>1623</c:v>
                </c:pt>
                <c:pt idx="425">
                  <c:v>1625</c:v>
                </c:pt>
                <c:pt idx="426">
                  <c:v>1625</c:v>
                </c:pt>
                <c:pt idx="427">
                  <c:v>1624</c:v>
                </c:pt>
                <c:pt idx="428">
                  <c:v>1624</c:v>
                </c:pt>
                <c:pt idx="429">
                  <c:v>1625</c:v>
                </c:pt>
                <c:pt idx="430">
                  <c:v>1626</c:v>
                </c:pt>
                <c:pt idx="431">
                  <c:v>1621</c:v>
                </c:pt>
                <c:pt idx="432">
                  <c:v>1618</c:v>
                </c:pt>
                <c:pt idx="433">
                  <c:v>1616</c:v>
                </c:pt>
                <c:pt idx="434">
                  <c:v>1618</c:v>
                </c:pt>
                <c:pt idx="435">
                  <c:v>1621</c:v>
                </c:pt>
                <c:pt idx="436">
                  <c:v>1620</c:v>
                </c:pt>
                <c:pt idx="437">
                  <c:v>1617</c:v>
                </c:pt>
                <c:pt idx="438">
                  <c:v>1608</c:v>
                </c:pt>
                <c:pt idx="439">
                  <c:v>1606</c:v>
                </c:pt>
                <c:pt idx="440">
                  <c:v>1608</c:v>
                </c:pt>
                <c:pt idx="441">
                  <c:v>1617</c:v>
                </c:pt>
                <c:pt idx="442">
                  <c:v>1623</c:v>
                </c:pt>
                <c:pt idx="443">
                  <c:v>1627</c:v>
                </c:pt>
                <c:pt idx="444">
                  <c:v>1627</c:v>
                </c:pt>
                <c:pt idx="445">
                  <c:v>1628</c:v>
                </c:pt>
                <c:pt idx="446">
                  <c:v>1627</c:v>
                </c:pt>
                <c:pt idx="447">
                  <c:v>1627</c:v>
                </c:pt>
                <c:pt idx="448">
                  <c:v>1620</c:v>
                </c:pt>
                <c:pt idx="449">
                  <c:v>1608</c:v>
                </c:pt>
                <c:pt idx="450">
                  <c:v>1598</c:v>
                </c:pt>
                <c:pt idx="451">
                  <c:v>1595</c:v>
                </c:pt>
                <c:pt idx="452">
                  <c:v>1604</c:v>
                </c:pt>
                <c:pt idx="453">
                  <c:v>1615</c:v>
                </c:pt>
                <c:pt idx="454">
                  <c:v>1625</c:v>
                </c:pt>
                <c:pt idx="455">
                  <c:v>1629</c:v>
                </c:pt>
                <c:pt idx="456">
                  <c:v>1632</c:v>
                </c:pt>
                <c:pt idx="457">
                  <c:v>1634</c:v>
                </c:pt>
                <c:pt idx="458">
                  <c:v>1633</c:v>
                </c:pt>
                <c:pt idx="459">
                  <c:v>1649</c:v>
                </c:pt>
                <c:pt idx="460">
                  <c:v>1663</c:v>
                </c:pt>
                <c:pt idx="461">
                  <c:v>1681</c:v>
                </c:pt>
                <c:pt idx="462">
                  <c:v>1657</c:v>
                </c:pt>
                <c:pt idx="463">
                  <c:v>1636</c:v>
                </c:pt>
                <c:pt idx="464">
                  <c:v>1616</c:v>
                </c:pt>
                <c:pt idx="465">
                  <c:v>1617</c:v>
                </c:pt>
                <c:pt idx="466">
                  <c:v>1618</c:v>
                </c:pt>
                <c:pt idx="467">
                  <c:v>1620</c:v>
                </c:pt>
                <c:pt idx="468">
                  <c:v>1623</c:v>
                </c:pt>
                <c:pt idx="469">
                  <c:v>1628</c:v>
                </c:pt>
                <c:pt idx="470">
                  <c:v>1629</c:v>
                </c:pt>
                <c:pt idx="471">
                  <c:v>1629</c:v>
                </c:pt>
                <c:pt idx="472">
                  <c:v>1625</c:v>
                </c:pt>
                <c:pt idx="473">
                  <c:v>1618</c:v>
                </c:pt>
                <c:pt idx="474">
                  <c:v>1611</c:v>
                </c:pt>
                <c:pt idx="475">
                  <c:v>1606</c:v>
                </c:pt>
                <c:pt idx="476">
                  <c:v>1609</c:v>
                </c:pt>
                <c:pt idx="477">
                  <c:v>1613</c:v>
                </c:pt>
                <c:pt idx="478">
                  <c:v>1620</c:v>
                </c:pt>
                <c:pt idx="479">
                  <c:v>1624</c:v>
                </c:pt>
                <c:pt idx="480">
                  <c:v>1632</c:v>
                </c:pt>
                <c:pt idx="481">
                  <c:v>1633</c:v>
                </c:pt>
                <c:pt idx="482">
                  <c:v>1631</c:v>
                </c:pt>
                <c:pt idx="483">
                  <c:v>1621</c:v>
                </c:pt>
                <c:pt idx="484">
                  <c:v>1612</c:v>
                </c:pt>
                <c:pt idx="485">
                  <c:v>1607</c:v>
                </c:pt>
                <c:pt idx="486">
                  <c:v>1610</c:v>
                </c:pt>
                <c:pt idx="487">
                  <c:v>1618</c:v>
                </c:pt>
                <c:pt idx="488">
                  <c:v>1623</c:v>
                </c:pt>
                <c:pt idx="489">
                  <c:v>1625</c:v>
                </c:pt>
                <c:pt idx="490">
                  <c:v>1622</c:v>
                </c:pt>
                <c:pt idx="491">
                  <c:v>1622</c:v>
                </c:pt>
                <c:pt idx="492">
                  <c:v>1632</c:v>
                </c:pt>
                <c:pt idx="493">
                  <c:v>1645</c:v>
                </c:pt>
                <c:pt idx="494">
                  <c:v>1659</c:v>
                </c:pt>
                <c:pt idx="495">
                  <c:v>1652</c:v>
                </c:pt>
                <c:pt idx="496">
                  <c:v>1642</c:v>
                </c:pt>
                <c:pt idx="497">
                  <c:v>1631</c:v>
                </c:pt>
                <c:pt idx="498">
                  <c:v>1630</c:v>
                </c:pt>
                <c:pt idx="499">
                  <c:v>1630</c:v>
                </c:pt>
                <c:pt idx="500">
                  <c:v>1626</c:v>
                </c:pt>
                <c:pt idx="501">
                  <c:v>1625</c:v>
                </c:pt>
                <c:pt idx="502">
                  <c:v>1625</c:v>
                </c:pt>
                <c:pt idx="503">
                  <c:v>1626</c:v>
                </c:pt>
                <c:pt idx="504">
                  <c:v>1626</c:v>
                </c:pt>
                <c:pt idx="505">
                  <c:v>1621</c:v>
                </c:pt>
                <c:pt idx="506">
                  <c:v>1614</c:v>
                </c:pt>
                <c:pt idx="507">
                  <c:v>1604</c:v>
                </c:pt>
                <c:pt idx="508">
                  <c:v>1597</c:v>
                </c:pt>
                <c:pt idx="509">
                  <c:v>1595</c:v>
                </c:pt>
                <c:pt idx="510">
                  <c:v>1598</c:v>
                </c:pt>
                <c:pt idx="511">
                  <c:v>1597</c:v>
                </c:pt>
                <c:pt idx="512">
                  <c:v>1601</c:v>
                </c:pt>
                <c:pt idx="513">
                  <c:v>1609</c:v>
                </c:pt>
                <c:pt idx="514">
                  <c:v>1626</c:v>
                </c:pt>
                <c:pt idx="515">
                  <c:v>1631</c:v>
                </c:pt>
                <c:pt idx="516">
                  <c:v>1636</c:v>
                </c:pt>
                <c:pt idx="517">
                  <c:v>1633</c:v>
                </c:pt>
                <c:pt idx="518">
                  <c:v>1637</c:v>
                </c:pt>
                <c:pt idx="519">
                  <c:v>1637</c:v>
                </c:pt>
                <c:pt idx="520">
                  <c:v>1635</c:v>
                </c:pt>
                <c:pt idx="521">
                  <c:v>1629</c:v>
                </c:pt>
                <c:pt idx="522">
                  <c:v>1619</c:v>
                </c:pt>
                <c:pt idx="523">
                  <c:v>1610</c:v>
                </c:pt>
                <c:pt idx="524">
                  <c:v>1605</c:v>
                </c:pt>
                <c:pt idx="525">
                  <c:v>1608</c:v>
                </c:pt>
                <c:pt idx="526">
                  <c:v>1613</c:v>
                </c:pt>
                <c:pt idx="527">
                  <c:v>1616</c:v>
                </c:pt>
                <c:pt idx="528">
                  <c:v>1617</c:v>
                </c:pt>
                <c:pt idx="529">
                  <c:v>1618</c:v>
                </c:pt>
                <c:pt idx="530">
                  <c:v>1621</c:v>
                </c:pt>
                <c:pt idx="531">
                  <c:v>1622</c:v>
                </c:pt>
                <c:pt idx="532">
                  <c:v>1624</c:v>
                </c:pt>
                <c:pt idx="533">
                  <c:v>1626</c:v>
                </c:pt>
                <c:pt idx="534">
                  <c:v>1631</c:v>
                </c:pt>
                <c:pt idx="535">
                  <c:v>1636</c:v>
                </c:pt>
                <c:pt idx="536">
                  <c:v>1639</c:v>
                </c:pt>
                <c:pt idx="537">
                  <c:v>1637</c:v>
                </c:pt>
                <c:pt idx="538">
                  <c:v>1633</c:v>
                </c:pt>
                <c:pt idx="539">
                  <c:v>1623</c:v>
                </c:pt>
                <c:pt idx="540">
                  <c:v>1618</c:v>
                </c:pt>
                <c:pt idx="541">
                  <c:v>1609</c:v>
                </c:pt>
                <c:pt idx="542">
                  <c:v>1605</c:v>
                </c:pt>
                <c:pt idx="543">
                  <c:v>1601</c:v>
                </c:pt>
                <c:pt idx="544">
                  <c:v>1610</c:v>
                </c:pt>
                <c:pt idx="545">
                  <c:v>1618</c:v>
                </c:pt>
                <c:pt idx="546">
                  <c:v>1628</c:v>
                </c:pt>
                <c:pt idx="547">
                  <c:v>1626</c:v>
                </c:pt>
                <c:pt idx="548">
                  <c:v>1621</c:v>
                </c:pt>
                <c:pt idx="549">
                  <c:v>1614</c:v>
                </c:pt>
                <c:pt idx="550">
                  <c:v>1615</c:v>
                </c:pt>
                <c:pt idx="551">
                  <c:v>1621</c:v>
                </c:pt>
                <c:pt idx="552">
                  <c:v>1626</c:v>
                </c:pt>
                <c:pt idx="553">
                  <c:v>1629</c:v>
                </c:pt>
                <c:pt idx="554">
                  <c:v>1625</c:v>
                </c:pt>
                <c:pt idx="555">
                  <c:v>1620</c:v>
                </c:pt>
                <c:pt idx="556">
                  <c:v>1611</c:v>
                </c:pt>
                <c:pt idx="557">
                  <c:v>1611</c:v>
                </c:pt>
                <c:pt idx="558">
                  <c:v>1616</c:v>
                </c:pt>
                <c:pt idx="559">
                  <c:v>1624</c:v>
                </c:pt>
                <c:pt idx="560">
                  <c:v>1629</c:v>
                </c:pt>
                <c:pt idx="561">
                  <c:v>1631</c:v>
                </c:pt>
                <c:pt idx="562">
                  <c:v>1632</c:v>
                </c:pt>
                <c:pt idx="563">
                  <c:v>1630</c:v>
                </c:pt>
                <c:pt idx="564">
                  <c:v>1636</c:v>
                </c:pt>
                <c:pt idx="565">
                  <c:v>1643</c:v>
                </c:pt>
                <c:pt idx="566">
                  <c:v>1653</c:v>
                </c:pt>
                <c:pt idx="567">
                  <c:v>1646</c:v>
                </c:pt>
                <c:pt idx="568">
                  <c:v>1637</c:v>
                </c:pt>
                <c:pt idx="569">
                  <c:v>1629</c:v>
                </c:pt>
                <c:pt idx="570">
                  <c:v>1632</c:v>
                </c:pt>
                <c:pt idx="571">
                  <c:v>1635</c:v>
                </c:pt>
                <c:pt idx="572">
                  <c:v>1637</c:v>
                </c:pt>
                <c:pt idx="573">
                  <c:v>1637</c:v>
                </c:pt>
                <c:pt idx="574">
                  <c:v>1640</c:v>
                </c:pt>
                <c:pt idx="575">
                  <c:v>1637</c:v>
                </c:pt>
                <c:pt idx="576">
                  <c:v>1631</c:v>
                </c:pt>
                <c:pt idx="577">
                  <c:v>1618</c:v>
                </c:pt>
                <c:pt idx="578">
                  <c:v>1615</c:v>
                </c:pt>
                <c:pt idx="579">
                  <c:v>1615</c:v>
                </c:pt>
                <c:pt idx="580">
                  <c:v>1626</c:v>
                </c:pt>
                <c:pt idx="581">
                  <c:v>1636</c:v>
                </c:pt>
                <c:pt idx="582">
                  <c:v>1644</c:v>
                </c:pt>
                <c:pt idx="583">
                  <c:v>1643</c:v>
                </c:pt>
                <c:pt idx="584">
                  <c:v>1635</c:v>
                </c:pt>
                <c:pt idx="585">
                  <c:v>1630</c:v>
                </c:pt>
                <c:pt idx="586">
                  <c:v>1630</c:v>
                </c:pt>
                <c:pt idx="587">
                  <c:v>1635</c:v>
                </c:pt>
                <c:pt idx="588">
                  <c:v>1642</c:v>
                </c:pt>
                <c:pt idx="589">
                  <c:v>1658</c:v>
                </c:pt>
                <c:pt idx="590">
                  <c:v>1671</c:v>
                </c:pt>
                <c:pt idx="591">
                  <c:v>1670</c:v>
                </c:pt>
                <c:pt idx="592">
                  <c:v>1648</c:v>
                </c:pt>
                <c:pt idx="593">
                  <c:v>1630</c:v>
                </c:pt>
                <c:pt idx="594">
                  <c:v>1622</c:v>
                </c:pt>
                <c:pt idx="595">
                  <c:v>1621</c:v>
                </c:pt>
                <c:pt idx="596">
                  <c:v>1617</c:v>
                </c:pt>
                <c:pt idx="597">
                  <c:v>1612</c:v>
                </c:pt>
                <c:pt idx="598">
                  <c:v>1614</c:v>
                </c:pt>
                <c:pt idx="599">
                  <c:v>1620</c:v>
                </c:pt>
                <c:pt idx="600">
                  <c:v>1627</c:v>
                </c:pt>
                <c:pt idx="601">
                  <c:v>1629</c:v>
                </c:pt>
                <c:pt idx="602">
                  <c:v>1625</c:v>
                </c:pt>
                <c:pt idx="603">
                  <c:v>1618</c:v>
                </c:pt>
                <c:pt idx="604">
                  <c:v>1616</c:v>
                </c:pt>
                <c:pt idx="605">
                  <c:v>1618</c:v>
                </c:pt>
                <c:pt idx="606">
                  <c:v>1625</c:v>
                </c:pt>
                <c:pt idx="607">
                  <c:v>1627</c:v>
                </c:pt>
                <c:pt idx="608">
                  <c:v>1632</c:v>
                </c:pt>
                <c:pt idx="609">
                  <c:v>1633</c:v>
                </c:pt>
                <c:pt idx="610">
                  <c:v>1628</c:v>
                </c:pt>
                <c:pt idx="611">
                  <c:v>1620</c:v>
                </c:pt>
                <c:pt idx="612">
                  <c:v>1614</c:v>
                </c:pt>
                <c:pt idx="613">
                  <c:v>1620</c:v>
                </c:pt>
                <c:pt idx="614">
                  <c:v>1630</c:v>
                </c:pt>
                <c:pt idx="615">
                  <c:v>1642</c:v>
                </c:pt>
                <c:pt idx="616">
                  <c:v>1648</c:v>
                </c:pt>
                <c:pt idx="617">
                  <c:v>1650</c:v>
                </c:pt>
                <c:pt idx="618">
                  <c:v>1644</c:v>
                </c:pt>
                <c:pt idx="619">
                  <c:v>1631</c:v>
                </c:pt>
                <c:pt idx="620">
                  <c:v>1619</c:v>
                </c:pt>
                <c:pt idx="621">
                  <c:v>1615</c:v>
                </c:pt>
                <c:pt idx="622">
                  <c:v>1626</c:v>
                </c:pt>
                <c:pt idx="623">
                  <c:v>1639</c:v>
                </c:pt>
                <c:pt idx="624">
                  <c:v>1652</c:v>
                </c:pt>
                <c:pt idx="625">
                  <c:v>1644</c:v>
                </c:pt>
                <c:pt idx="626">
                  <c:v>1631</c:v>
                </c:pt>
                <c:pt idx="627">
                  <c:v>1618</c:v>
                </c:pt>
                <c:pt idx="628">
                  <c:v>1620</c:v>
                </c:pt>
                <c:pt idx="629">
                  <c:v>1632</c:v>
                </c:pt>
                <c:pt idx="630">
                  <c:v>1643</c:v>
                </c:pt>
                <c:pt idx="631">
                  <c:v>1647</c:v>
                </c:pt>
                <c:pt idx="632">
                  <c:v>1638</c:v>
                </c:pt>
                <c:pt idx="633">
                  <c:v>1626</c:v>
                </c:pt>
                <c:pt idx="634">
                  <c:v>1620</c:v>
                </c:pt>
                <c:pt idx="635">
                  <c:v>1622</c:v>
                </c:pt>
                <c:pt idx="636">
                  <c:v>1629</c:v>
                </c:pt>
                <c:pt idx="637">
                  <c:v>1633</c:v>
                </c:pt>
                <c:pt idx="638">
                  <c:v>1632</c:v>
                </c:pt>
                <c:pt idx="639">
                  <c:v>1659</c:v>
                </c:pt>
                <c:pt idx="640">
                  <c:v>1690</c:v>
                </c:pt>
                <c:pt idx="641">
                  <c:v>1729</c:v>
                </c:pt>
                <c:pt idx="642">
                  <c:v>1701</c:v>
                </c:pt>
                <c:pt idx="643">
                  <c:v>1671</c:v>
                </c:pt>
                <c:pt idx="644">
                  <c:v>1634</c:v>
                </c:pt>
                <c:pt idx="645">
                  <c:v>1635</c:v>
                </c:pt>
                <c:pt idx="646">
                  <c:v>1634</c:v>
                </c:pt>
                <c:pt idx="647">
                  <c:v>1632</c:v>
                </c:pt>
                <c:pt idx="648">
                  <c:v>1629</c:v>
                </c:pt>
                <c:pt idx="649">
                  <c:v>1632</c:v>
                </c:pt>
                <c:pt idx="650">
                  <c:v>1645</c:v>
                </c:pt>
                <c:pt idx="651">
                  <c:v>1653</c:v>
                </c:pt>
                <c:pt idx="652">
                  <c:v>1650</c:v>
                </c:pt>
                <c:pt idx="653">
                  <c:v>1635</c:v>
                </c:pt>
                <c:pt idx="654">
                  <c:v>1625</c:v>
                </c:pt>
                <c:pt idx="655">
                  <c:v>1622</c:v>
                </c:pt>
                <c:pt idx="656">
                  <c:v>1628</c:v>
                </c:pt>
                <c:pt idx="657">
                  <c:v>1632</c:v>
                </c:pt>
                <c:pt idx="658">
                  <c:v>1637</c:v>
                </c:pt>
                <c:pt idx="659">
                  <c:v>1639</c:v>
                </c:pt>
                <c:pt idx="660">
                  <c:v>1645</c:v>
                </c:pt>
                <c:pt idx="661">
                  <c:v>1646</c:v>
                </c:pt>
                <c:pt idx="662">
                  <c:v>1649</c:v>
                </c:pt>
                <c:pt idx="663">
                  <c:v>1647</c:v>
                </c:pt>
                <c:pt idx="664">
                  <c:v>1646</c:v>
                </c:pt>
                <c:pt idx="665">
                  <c:v>1642</c:v>
                </c:pt>
                <c:pt idx="666">
                  <c:v>1644</c:v>
                </c:pt>
                <c:pt idx="667">
                  <c:v>1644</c:v>
                </c:pt>
                <c:pt idx="668">
                  <c:v>1643</c:v>
                </c:pt>
                <c:pt idx="669">
                  <c:v>1637</c:v>
                </c:pt>
                <c:pt idx="670">
                  <c:v>1635</c:v>
                </c:pt>
                <c:pt idx="671">
                  <c:v>1636</c:v>
                </c:pt>
                <c:pt idx="672">
                  <c:v>1635</c:v>
                </c:pt>
                <c:pt idx="673">
                  <c:v>1630</c:v>
                </c:pt>
                <c:pt idx="674">
                  <c:v>1624</c:v>
                </c:pt>
                <c:pt idx="675">
                  <c:v>1628</c:v>
                </c:pt>
                <c:pt idx="676">
                  <c:v>1633</c:v>
                </c:pt>
                <c:pt idx="677">
                  <c:v>1643</c:v>
                </c:pt>
                <c:pt idx="678">
                  <c:v>1645</c:v>
                </c:pt>
                <c:pt idx="679">
                  <c:v>1639</c:v>
                </c:pt>
                <c:pt idx="680">
                  <c:v>1624</c:v>
                </c:pt>
                <c:pt idx="681">
                  <c:v>1615</c:v>
                </c:pt>
                <c:pt idx="682">
                  <c:v>1618</c:v>
                </c:pt>
                <c:pt idx="683">
                  <c:v>1628</c:v>
                </c:pt>
                <c:pt idx="684">
                  <c:v>1633</c:v>
                </c:pt>
                <c:pt idx="685">
                  <c:v>1631</c:v>
                </c:pt>
                <c:pt idx="686">
                  <c:v>1629</c:v>
                </c:pt>
                <c:pt idx="687">
                  <c:v>1632</c:v>
                </c:pt>
                <c:pt idx="688">
                  <c:v>1636</c:v>
                </c:pt>
                <c:pt idx="689">
                  <c:v>1632</c:v>
                </c:pt>
                <c:pt idx="690">
                  <c:v>1626</c:v>
                </c:pt>
                <c:pt idx="691">
                  <c:v>1624</c:v>
                </c:pt>
                <c:pt idx="692">
                  <c:v>1634</c:v>
                </c:pt>
                <c:pt idx="693">
                  <c:v>1643</c:v>
                </c:pt>
                <c:pt idx="694">
                  <c:v>1643</c:v>
                </c:pt>
                <c:pt idx="695">
                  <c:v>1634</c:v>
                </c:pt>
                <c:pt idx="696">
                  <c:v>1631</c:v>
                </c:pt>
                <c:pt idx="697">
                  <c:v>1637</c:v>
                </c:pt>
                <c:pt idx="698">
                  <c:v>1662</c:v>
                </c:pt>
                <c:pt idx="699">
                  <c:v>1680</c:v>
                </c:pt>
                <c:pt idx="700">
                  <c:v>1699</c:v>
                </c:pt>
                <c:pt idx="701">
                  <c:v>1681</c:v>
                </c:pt>
                <c:pt idx="702">
                  <c:v>1660</c:v>
                </c:pt>
                <c:pt idx="703">
                  <c:v>1637</c:v>
                </c:pt>
                <c:pt idx="704">
                  <c:v>1637</c:v>
                </c:pt>
                <c:pt idx="705">
                  <c:v>1642</c:v>
                </c:pt>
                <c:pt idx="706">
                  <c:v>1644</c:v>
                </c:pt>
                <c:pt idx="707">
                  <c:v>1639</c:v>
                </c:pt>
                <c:pt idx="708">
                  <c:v>1634</c:v>
                </c:pt>
                <c:pt idx="709">
                  <c:v>1632</c:v>
                </c:pt>
                <c:pt idx="710">
                  <c:v>1639</c:v>
                </c:pt>
                <c:pt idx="711">
                  <c:v>1644</c:v>
                </c:pt>
                <c:pt idx="712">
                  <c:v>1644</c:v>
                </c:pt>
                <c:pt idx="713">
                  <c:v>1637</c:v>
                </c:pt>
                <c:pt idx="714">
                  <c:v>1627</c:v>
                </c:pt>
                <c:pt idx="715">
                  <c:v>1618</c:v>
                </c:pt>
                <c:pt idx="716">
                  <c:v>1619</c:v>
                </c:pt>
                <c:pt idx="717">
                  <c:v>1624</c:v>
                </c:pt>
                <c:pt idx="718">
                  <c:v>1629</c:v>
                </c:pt>
                <c:pt idx="719">
                  <c:v>1629</c:v>
                </c:pt>
                <c:pt idx="720">
                  <c:v>1629</c:v>
                </c:pt>
                <c:pt idx="721">
                  <c:v>1632</c:v>
                </c:pt>
                <c:pt idx="722">
                  <c:v>1640</c:v>
                </c:pt>
                <c:pt idx="723">
                  <c:v>1648</c:v>
                </c:pt>
                <c:pt idx="724">
                  <c:v>1647</c:v>
                </c:pt>
                <c:pt idx="725">
                  <c:v>1636</c:v>
                </c:pt>
                <c:pt idx="726">
                  <c:v>1625</c:v>
                </c:pt>
                <c:pt idx="727">
                  <c:v>1626</c:v>
                </c:pt>
                <c:pt idx="728">
                  <c:v>1640</c:v>
                </c:pt>
                <c:pt idx="729">
                  <c:v>1655</c:v>
                </c:pt>
                <c:pt idx="730">
                  <c:v>1658</c:v>
                </c:pt>
                <c:pt idx="731">
                  <c:v>1652</c:v>
                </c:pt>
                <c:pt idx="732">
                  <c:v>1641</c:v>
                </c:pt>
                <c:pt idx="733">
                  <c:v>1632</c:v>
                </c:pt>
                <c:pt idx="734">
                  <c:v>1629</c:v>
                </c:pt>
                <c:pt idx="735">
                  <c:v>1631</c:v>
                </c:pt>
                <c:pt idx="736">
                  <c:v>1633</c:v>
                </c:pt>
                <c:pt idx="737">
                  <c:v>1637</c:v>
                </c:pt>
                <c:pt idx="738">
                  <c:v>1634</c:v>
                </c:pt>
                <c:pt idx="739">
                  <c:v>1639</c:v>
                </c:pt>
                <c:pt idx="740">
                  <c:v>1636</c:v>
                </c:pt>
                <c:pt idx="741">
                  <c:v>1634</c:v>
                </c:pt>
                <c:pt idx="742">
                  <c:v>1627</c:v>
                </c:pt>
                <c:pt idx="743">
                  <c:v>1629</c:v>
                </c:pt>
                <c:pt idx="744">
                  <c:v>1638</c:v>
                </c:pt>
                <c:pt idx="745">
                  <c:v>1646</c:v>
                </c:pt>
                <c:pt idx="746">
                  <c:v>1648</c:v>
                </c:pt>
                <c:pt idx="747">
                  <c:v>1639</c:v>
                </c:pt>
                <c:pt idx="748">
                  <c:v>1625</c:v>
                </c:pt>
                <c:pt idx="749">
                  <c:v>1611</c:v>
                </c:pt>
                <c:pt idx="750">
                  <c:v>1609</c:v>
                </c:pt>
                <c:pt idx="751">
                  <c:v>1618</c:v>
                </c:pt>
                <c:pt idx="752">
                  <c:v>1632</c:v>
                </c:pt>
                <c:pt idx="753">
                  <c:v>1639</c:v>
                </c:pt>
                <c:pt idx="754">
                  <c:v>1642</c:v>
                </c:pt>
                <c:pt idx="755">
                  <c:v>1638</c:v>
                </c:pt>
                <c:pt idx="756">
                  <c:v>1637</c:v>
                </c:pt>
                <c:pt idx="757">
                  <c:v>1637</c:v>
                </c:pt>
                <c:pt idx="758">
                  <c:v>1645</c:v>
                </c:pt>
                <c:pt idx="759">
                  <c:v>1652</c:v>
                </c:pt>
                <c:pt idx="760">
                  <c:v>1659</c:v>
                </c:pt>
                <c:pt idx="761">
                  <c:v>1660</c:v>
                </c:pt>
                <c:pt idx="762">
                  <c:v>1655</c:v>
                </c:pt>
                <c:pt idx="763">
                  <c:v>1643</c:v>
                </c:pt>
                <c:pt idx="764">
                  <c:v>1634</c:v>
                </c:pt>
                <c:pt idx="765">
                  <c:v>1629</c:v>
                </c:pt>
                <c:pt idx="766">
                  <c:v>1634</c:v>
                </c:pt>
                <c:pt idx="767">
                  <c:v>1638</c:v>
                </c:pt>
                <c:pt idx="768">
                  <c:v>1644</c:v>
                </c:pt>
                <c:pt idx="769">
                  <c:v>1644</c:v>
                </c:pt>
                <c:pt idx="770">
                  <c:v>1646</c:v>
                </c:pt>
                <c:pt idx="771">
                  <c:v>1646</c:v>
                </c:pt>
                <c:pt idx="772">
                  <c:v>1647</c:v>
                </c:pt>
                <c:pt idx="773">
                  <c:v>1645</c:v>
                </c:pt>
                <c:pt idx="774">
                  <c:v>1641</c:v>
                </c:pt>
                <c:pt idx="775">
                  <c:v>1635</c:v>
                </c:pt>
                <c:pt idx="776">
                  <c:v>1636</c:v>
                </c:pt>
                <c:pt idx="777">
                  <c:v>1642</c:v>
                </c:pt>
                <c:pt idx="778">
                  <c:v>1651</c:v>
                </c:pt>
                <c:pt idx="779">
                  <c:v>1654</c:v>
                </c:pt>
                <c:pt idx="780">
                  <c:v>1645</c:v>
                </c:pt>
                <c:pt idx="781">
                  <c:v>1632</c:v>
                </c:pt>
                <c:pt idx="782">
                  <c:v>1618</c:v>
                </c:pt>
                <c:pt idx="783">
                  <c:v>1615</c:v>
                </c:pt>
                <c:pt idx="784">
                  <c:v>1620</c:v>
                </c:pt>
                <c:pt idx="785">
                  <c:v>1631</c:v>
                </c:pt>
                <c:pt idx="786">
                  <c:v>1639</c:v>
                </c:pt>
                <c:pt idx="787">
                  <c:v>1644</c:v>
                </c:pt>
                <c:pt idx="788">
                  <c:v>1650</c:v>
                </c:pt>
                <c:pt idx="789">
                  <c:v>1652</c:v>
                </c:pt>
                <c:pt idx="790">
                  <c:v>1651</c:v>
                </c:pt>
                <c:pt idx="791">
                  <c:v>1645</c:v>
                </c:pt>
                <c:pt idx="792">
                  <c:v>1642</c:v>
                </c:pt>
                <c:pt idx="793">
                  <c:v>1637</c:v>
                </c:pt>
                <c:pt idx="794">
                  <c:v>1634</c:v>
                </c:pt>
                <c:pt idx="795">
                  <c:v>1634</c:v>
                </c:pt>
                <c:pt idx="796">
                  <c:v>1637</c:v>
                </c:pt>
                <c:pt idx="797">
                  <c:v>1644</c:v>
                </c:pt>
                <c:pt idx="798">
                  <c:v>1643</c:v>
                </c:pt>
                <c:pt idx="799">
                  <c:v>1644</c:v>
                </c:pt>
                <c:pt idx="800">
                  <c:v>1642</c:v>
                </c:pt>
                <c:pt idx="801">
                  <c:v>1642</c:v>
                </c:pt>
                <c:pt idx="802">
                  <c:v>1637</c:v>
                </c:pt>
                <c:pt idx="803">
                  <c:v>1631</c:v>
                </c:pt>
                <c:pt idx="804">
                  <c:v>1630</c:v>
                </c:pt>
                <c:pt idx="805">
                  <c:v>1634</c:v>
                </c:pt>
                <c:pt idx="806">
                  <c:v>1641</c:v>
                </c:pt>
                <c:pt idx="807">
                  <c:v>1645</c:v>
                </c:pt>
                <c:pt idx="808">
                  <c:v>1644</c:v>
                </c:pt>
                <c:pt idx="809">
                  <c:v>1638</c:v>
                </c:pt>
                <c:pt idx="810">
                  <c:v>1631</c:v>
                </c:pt>
                <c:pt idx="811">
                  <c:v>1628</c:v>
                </c:pt>
                <c:pt idx="812">
                  <c:v>1633</c:v>
                </c:pt>
                <c:pt idx="813">
                  <c:v>1644</c:v>
                </c:pt>
                <c:pt idx="814">
                  <c:v>1649</c:v>
                </c:pt>
                <c:pt idx="815">
                  <c:v>1646</c:v>
                </c:pt>
                <c:pt idx="816">
                  <c:v>1654</c:v>
                </c:pt>
                <c:pt idx="817">
                  <c:v>1663</c:v>
                </c:pt>
                <c:pt idx="818">
                  <c:v>1681</c:v>
                </c:pt>
                <c:pt idx="819">
                  <c:v>1671</c:v>
                </c:pt>
                <c:pt idx="820">
                  <c:v>1662</c:v>
                </c:pt>
                <c:pt idx="821">
                  <c:v>1645</c:v>
                </c:pt>
                <c:pt idx="822">
                  <c:v>1637</c:v>
                </c:pt>
                <c:pt idx="823">
                  <c:v>1628</c:v>
                </c:pt>
                <c:pt idx="824">
                  <c:v>1622</c:v>
                </c:pt>
                <c:pt idx="825">
                  <c:v>1625</c:v>
                </c:pt>
                <c:pt idx="826">
                  <c:v>1630</c:v>
                </c:pt>
                <c:pt idx="827">
                  <c:v>1634</c:v>
                </c:pt>
                <c:pt idx="828">
                  <c:v>1634</c:v>
                </c:pt>
                <c:pt idx="829">
                  <c:v>1636</c:v>
                </c:pt>
                <c:pt idx="830">
                  <c:v>1642</c:v>
                </c:pt>
                <c:pt idx="831">
                  <c:v>1650</c:v>
                </c:pt>
                <c:pt idx="832">
                  <c:v>1651</c:v>
                </c:pt>
                <c:pt idx="833">
                  <c:v>1644</c:v>
                </c:pt>
                <c:pt idx="834">
                  <c:v>1636</c:v>
                </c:pt>
                <c:pt idx="835">
                  <c:v>1630</c:v>
                </c:pt>
                <c:pt idx="836">
                  <c:v>1630</c:v>
                </c:pt>
                <c:pt idx="837">
                  <c:v>1630</c:v>
                </c:pt>
                <c:pt idx="838">
                  <c:v>1636</c:v>
                </c:pt>
                <c:pt idx="839">
                  <c:v>1640</c:v>
                </c:pt>
                <c:pt idx="840">
                  <c:v>1642</c:v>
                </c:pt>
                <c:pt idx="841">
                  <c:v>1641</c:v>
                </c:pt>
                <c:pt idx="842">
                  <c:v>1638</c:v>
                </c:pt>
                <c:pt idx="843">
                  <c:v>1643</c:v>
                </c:pt>
                <c:pt idx="844">
                  <c:v>1647</c:v>
                </c:pt>
                <c:pt idx="845">
                  <c:v>1652</c:v>
                </c:pt>
                <c:pt idx="846">
                  <c:v>1648</c:v>
                </c:pt>
                <c:pt idx="847">
                  <c:v>1647</c:v>
                </c:pt>
                <c:pt idx="848">
                  <c:v>1647</c:v>
                </c:pt>
                <c:pt idx="849">
                  <c:v>1650</c:v>
                </c:pt>
                <c:pt idx="850">
                  <c:v>1648</c:v>
                </c:pt>
                <c:pt idx="851">
                  <c:v>1644</c:v>
                </c:pt>
                <c:pt idx="852">
                  <c:v>1644</c:v>
                </c:pt>
                <c:pt idx="853">
                  <c:v>1647</c:v>
                </c:pt>
                <c:pt idx="854">
                  <c:v>1646</c:v>
                </c:pt>
                <c:pt idx="855">
                  <c:v>1635</c:v>
                </c:pt>
                <c:pt idx="856">
                  <c:v>1626</c:v>
                </c:pt>
                <c:pt idx="857">
                  <c:v>1626</c:v>
                </c:pt>
                <c:pt idx="858">
                  <c:v>1636</c:v>
                </c:pt>
                <c:pt idx="859">
                  <c:v>1643</c:v>
                </c:pt>
                <c:pt idx="860">
                  <c:v>1644</c:v>
                </c:pt>
                <c:pt idx="861">
                  <c:v>1639</c:v>
                </c:pt>
                <c:pt idx="862">
                  <c:v>1636</c:v>
                </c:pt>
                <c:pt idx="863">
                  <c:v>1635</c:v>
                </c:pt>
                <c:pt idx="864">
                  <c:v>1637</c:v>
                </c:pt>
                <c:pt idx="865">
                  <c:v>1641</c:v>
                </c:pt>
                <c:pt idx="866">
                  <c:v>1643</c:v>
                </c:pt>
                <c:pt idx="867">
                  <c:v>1640</c:v>
                </c:pt>
                <c:pt idx="868">
                  <c:v>1638</c:v>
                </c:pt>
                <c:pt idx="869">
                  <c:v>1643</c:v>
                </c:pt>
                <c:pt idx="870">
                  <c:v>1654</c:v>
                </c:pt>
                <c:pt idx="871">
                  <c:v>1656</c:v>
                </c:pt>
                <c:pt idx="872">
                  <c:v>1648</c:v>
                </c:pt>
                <c:pt idx="873">
                  <c:v>1631</c:v>
                </c:pt>
                <c:pt idx="874">
                  <c:v>1623</c:v>
                </c:pt>
                <c:pt idx="875">
                  <c:v>1624</c:v>
                </c:pt>
                <c:pt idx="876">
                  <c:v>1630</c:v>
                </c:pt>
                <c:pt idx="877">
                  <c:v>1634</c:v>
                </c:pt>
                <c:pt idx="878">
                  <c:v>1632</c:v>
                </c:pt>
                <c:pt idx="879">
                  <c:v>1637</c:v>
                </c:pt>
                <c:pt idx="880">
                  <c:v>1644</c:v>
                </c:pt>
                <c:pt idx="881">
                  <c:v>1648</c:v>
                </c:pt>
                <c:pt idx="882">
                  <c:v>1644</c:v>
                </c:pt>
                <c:pt idx="883">
                  <c:v>1637</c:v>
                </c:pt>
                <c:pt idx="884">
                  <c:v>1636</c:v>
                </c:pt>
                <c:pt idx="885">
                  <c:v>1637</c:v>
                </c:pt>
                <c:pt idx="886">
                  <c:v>1643</c:v>
                </c:pt>
                <c:pt idx="887">
                  <c:v>1645</c:v>
                </c:pt>
                <c:pt idx="888">
                  <c:v>1645</c:v>
                </c:pt>
                <c:pt idx="889">
                  <c:v>1643</c:v>
                </c:pt>
                <c:pt idx="890">
                  <c:v>1644</c:v>
                </c:pt>
                <c:pt idx="891">
                  <c:v>1648</c:v>
                </c:pt>
                <c:pt idx="892">
                  <c:v>1650</c:v>
                </c:pt>
                <c:pt idx="893">
                  <c:v>1651</c:v>
                </c:pt>
                <c:pt idx="894">
                  <c:v>1653</c:v>
                </c:pt>
                <c:pt idx="895">
                  <c:v>1659</c:v>
                </c:pt>
                <c:pt idx="896">
                  <c:v>1665</c:v>
                </c:pt>
                <c:pt idx="897">
                  <c:v>1662</c:v>
                </c:pt>
                <c:pt idx="898">
                  <c:v>1657</c:v>
                </c:pt>
                <c:pt idx="899">
                  <c:v>1649</c:v>
                </c:pt>
                <c:pt idx="900">
                  <c:v>1646</c:v>
                </c:pt>
                <c:pt idx="901">
                  <c:v>1639</c:v>
                </c:pt>
                <c:pt idx="902">
                  <c:v>1635</c:v>
                </c:pt>
                <c:pt idx="903">
                  <c:v>1630</c:v>
                </c:pt>
                <c:pt idx="904">
                  <c:v>1628</c:v>
                </c:pt>
                <c:pt idx="905">
                  <c:v>1623</c:v>
                </c:pt>
                <c:pt idx="906">
                  <c:v>1624</c:v>
                </c:pt>
                <c:pt idx="907">
                  <c:v>1629</c:v>
                </c:pt>
                <c:pt idx="908">
                  <c:v>1638</c:v>
                </c:pt>
                <c:pt idx="909">
                  <c:v>1642</c:v>
                </c:pt>
                <c:pt idx="910">
                  <c:v>1643</c:v>
                </c:pt>
                <c:pt idx="911">
                  <c:v>1644</c:v>
                </c:pt>
                <c:pt idx="912">
                  <c:v>1641</c:v>
                </c:pt>
                <c:pt idx="913">
                  <c:v>1639</c:v>
                </c:pt>
                <c:pt idx="914">
                  <c:v>1639</c:v>
                </c:pt>
                <c:pt idx="915">
                  <c:v>1646</c:v>
                </c:pt>
                <c:pt idx="916">
                  <c:v>1650</c:v>
                </c:pt>
                <c:pt idx="917">
                  <c:v>1651</c:v>
                </c:pt>
                <c:pt idx="918">
                  <c:v>1641</c:v>
                </c:pt>
                <c:pt idx="919">
                  <c:v>1629</c:v>
                </c:pt>
                <c:pt idx="920">
                  <c:v>1617</c:v>
                </c:pt>
                <c:pt idx="921">
                  <c:v>1613</c:v>
                </c:pt>
                <c:pt idx="922">
                  <c:v>1616</c:v>
                </c:pt>
                <c:pt idx="923">
                  <c:v>1624</c:v>
                </c:pt>
                <c:pt idx="924">
                  <c:v>1635</c:v>
                </c:pt>
                <c:pt idx="925">
                  <c:v>1646</c:v>
                </c:pt>
                <c:pt idx="926">
                  <c:v>1658</c:v>
                </c:pt>
                <c:pt idx="927">
                  <c:v>1666</c:v>
                </c:pt>
                <c:pt idx="928">
                  <c:v>1665</c:v>
                </c:pt>
                <c:pt idx="929">
                  <c:v>1655</c:v>
                </c:pt>
                <c:pt idx="930">
                  <c:v>1645</c:v>
                </c:pt>
                <c:pt idx="931">
                  <c:v>1643</c:v>
                </c:pt>
                <c:pt idx="932">
                  <c:v>1645</c:v>
                </c:pt>
                <c:pt idx="933">
                  <c:v>1648</c:v>
                </c:pt>
                <c:pt idx="934">
                  <c:v>1643</c:v>
                </c:pt>
                <c:pt idx="935">
                  <c:v>1637</c:v>
                </c:pt>
                <c:pt idx="936">
                  <c:v>1634</c:v>
                </c:pt>
                <c:pt idx="937">
                  <c:v>1637</c:v>
                </c:pt>
                <c:pt idx="938">
                  <c:v>1644</c:v>
                </c:pt>
                <c:pt idx="939">
                  <c:v>1650</c:v>
                </c:pt>
                <c:pt idx="940">
                  <c:v>1647</c:v>
                </c:pt>
                <c:pt idx="941">
                  <c:v>1640</c:v>
                </c:pt>
                <c:pt idx="942">
                  <c:v>1632</c:v>
                </c:pt>
                <c:pt idx="943">
                  <c:v>1640</c:v>
                </c:pt>
                <c:pt idx="944">
                  <c:v>1648</c:v>
                </c:pt>
                <c:pt idx="945">
                  <c:v>1654</c:v>
                </c:pt>
                <c:pt idx="946">
                  <c:v>1646</c:v>
                </c:pt>
                <c:pt idx="947">
                  <c:v>1639</c:v>
                </c:pt>
                <c:pt idx="948">
                  <c:v>1640</c:v>
                </c:pt>
                <c:pt idx="949">
                  <c:v>1646</c:v>
                </c:pt>
                <c:pt idx="950">
                  <c:v>1651</c:v>
                </c:pt>
                <c:pt idx="951">
                  <c:v>1646</c:v>
                </c:pt>
                <c:pt idx="952">
                  <c:v>1644</c:v>
                </c:pt>
                <c:pt idx="953">
                  <c:v>1645</c:v>
                </c:pt>
                <c:pt idx="954">
                  <c:v>1654</c:v>
                </c:pt>
                <c:pt idx="955">
                  <c:v>1658</c:v>
                </c:pt>
                <c:pt idx="956">
                  <c:v>1657</c:v>
                </c:pt>
                <c:pt idx="957">
                  <c:v>1653</c:v>
                </c:pt>
                <c:pt idx="958">
                  <c:v>1650</c:v>
                </c:pt>
                <c:pt idx="959">
                  <c:v>1648</c:v>
                </c:pt>
                <c:pt idx="960">
                  <c:v>1639</c:v>
                </c:pt>
                <c:pt idx="961">
                  <c:v>1632</c:v>
                </c:pt>
                <c:pt idx="962">
                  <c:v>1632</c:v>
                </c:pt>
                <c:pt idx="963">
                  <c:v>1640</c:v>
                </c:pt>
                <c:pt idx="964">
                  <c:v>1645</c:v>
                </c:pt>
                <c:pt idx="965">
                  <c:v>1645</c:v>
                </c:pt>
                <c:pt idx="966">
                  <c:v>1643</c:v>
                </c:pt>
                <c:pt idx="967">
                  <c:v>1643</c:v>
                </c:pt>
                <c:pt idx="968">
                  <c:v>1645</c:v>
                </c:pt>
                <c:pt idx="969">
                  <c:v>1645</c:v>
                </c:pt>
                <c:pt idx="970">
                  <c:v>1648</c:v>
                </c:pt>
                <c:pt idx="971">
                  <c:v>1652</c:v>
                </c:pt>
                <c:pt idx="972">
                  <c:v>1656</c:v>
                </c:pt>
                <c:pt idx="973">
                  <c:v>1662</c:v>
                </c:pt>
                <c:pt idx="974">
                  <c:v>1659</c:v>
                </c:pt>
                <c:pt idx="975">
                  <c:v>1660</c:v>
                </c:pt>
                <c:pt idx="976">
                  <c:v>1649</c:v>
                </c:pt>
                <c:pt idx="977">
                  <c:v>1640</c:v>
                </c:pt>
                <c:pt idx="978">
                  <c:v>1632</c:v>
                </c:pt>
                <c:pt idx="979">
                  <c:v>1632</c:v>
                </c:pt>
                <c:pt idx="980">
                  <c:v>1639</c:v>
                </c:pt>
                <c:pt idx="981">
                  <c:v>1645</c:v>
                </c:pt>
                <c:pt idx="982">
                  <c:v>1651</c:v>
                </c:pt>
                <c:pt idx="983">
                  <c:v>1647</c:v>
                </c:pt>
                <c:pt idx="984">
                  <c:v>1638</c:v>
                </c:pt>
                <c:pt idx="985">
                  <c:v>1627</c:v>
                </c:pt>
                <c:pt idx="986">
                  <c:v>1626</c:v>
                </c:pt>
                <c:pt idx="987">
                  <c:v>1632</c:v>
                </c:pt>
                <c:pt idx="988">
                  <c:v>1639</c:v>
                </c:pt>
                <c:pt idx="989">
                  <c:v>1642</c:v>
                </c:pt>
                <c:pt idx="990">
                  <c:v>1640</c:v>
                </c:pt>
                <c:pt idx="991">
                  <c:v>1638</c:v>
                </c:pt>
                <c:pt idx="992">
                  <c:v>1643</c:v>
                </c:pt>
                <c:pt idx="993">
                  <c:v>1649</c:v>
                </c:pt>
                <c:pt idx="994">
                  <c:v>1651</c:v>
                </c:pt>
                <c:pt idx="995">
                  <c:v>1645</c:v>
                </c:pt>
                <c:pt idx="996">
                  <c:v>1633</c:v>
                </c:pt>
                <c:pt idx="997">
                  <c:v>1629</c:v>
                </c:pt>
                <c:pt idx="998">
                  <c:v>1627</c:v>
                </c:pt>
                <c:pt idx="999">
                  <c:v>1637</c:v>
                </c:pt>
                <c:pt idx="1000">
                  <c:v>1643</c:v>
                </c:pt>
                <c:pt idx="1001">
                  <c:v>1649</c:v>
                </c:pt>
                <c:pt idx="1002">
                  <c:v>1643</c:v>
                </c:pt>
                <c:pt idx="1003">
                  <c:v>1634</c:v>
                </c:pt>
                <c:pt idx="1004">
                  <c:v>1627</c:v>
                </c:pt>
                <c:pt idx="1005">
                  <c:v>1628</c:v>
                </c:pt>
                <c:pt idx="1006">
                  <c:v>1637</c:v>
                </c:pt>
                <c:pt idx="1007">
                  <c:v>1647</c:v>
                </c:pt>
                <c:pt idx="1008">
                  <c:v>1653</c:v>
                </c:pt>
                <c:pt idx="1009">
                  <c:v>1651</c:v>
                </c:pt>
                <c:pt idx="1010">
                  <c:v>1645</c:v>
                </c:pt>
                <c:pt idx="1011">
                  <c:v>1640</c:v>
                </c:pt>
                <c:pt idx="1012">
                  <c:v>1634</c:v>
                </c:pt>
                <c:pt idx="1013">
                  <c:v>1633</c:v>
                </c:pt>
                <c:pt idx="1014">
                  <c:v>1635</c:v>
                </c:pt>
                <c:pt idx="1015">
                  <c:v>1642</c:v>
                </c:pt>
                <c:pt idx="1016">
                  <c:v>1644</c:v>
                </c:pt>
                <c:pt idx="1017">
                  <c:v>1645</c:v>
                </c:pt>
                <c:pt idx="1018">
                  <c:v>1641</c:v>
                </c:pt>
                <c:pt idx="1019">
                  <c:v>1636</c:v>
                </c:pt>
                <c:pt idx="1020">
                  <c:v>1629</c:v>
                </c:pt>
                <c:pt idx="1021">
                  <c:v>1622</c:v>
                </c:pt>
                <c:pt idx="1022">
                  <c:v>1621</c:v>
                </c:pt>
                <c:pt idx="1023">
                  <c:v>1626</c:v>
                </c:pt>
                <c:pt idx="1024">
                  <c:v>1639</c:v>
                </c:pt>
                <c:pt idx="1025">
                  <c:v>1649</c:v>
                </c:pt>
                <c:pt idx="1026">
                  <c:v>1651</c:v>
                </c:pt>
                <c:pt idx="1027">
                  <c:v>1644</c:v>
                </c:pt>
                <c:pt idx="1028">
                  <c:v>1638</c:v>
                </c:pt>
                <c:pt idx="1029">
                  <c:v>1640</c:v>
                </c:pt>
                <c:pt idx="1030">
                  <c:v>1647</c:v>
                </c:pt>
                <c:pt idx="1031">
                  <c:v>1655</c:v>
                </c:pt>
                <c:pt idx="1032">
                  <c:v>1660</c:v>
                </c:pt>
                <c:pt idx="1033">
                  <c:v>1660</c:v>
                </c:pt>
                <c:pt idx="1034">
                  <c:v>1656</c:v>
                </c:pt>
                <c:pt idx="1035">
                  <c:v>1645</c:v>
                </c:pt>
                <c:pt idx="1036">
                  <c:v>1636</c:v>
                </c:pt>
                <c:pt idx="1037">
                  <c:v>1635</c:v>
                </c:pt>
                <c:pt idx="1038">
                  <c:v>1643</c:v>
                </c:pt>
                <c:pt idx="1039">
                  <c:v>1651</c:v>
                </c:pt>
                <c:pt idx="1040">
                  <c:v>1654</c:v>
                </c:pt>
                <c:pt idx="1041">
                  <c:v>1655</c:v>
                </c:pt>
                <c:pt idx="1042">
                  <c:v>1652</c:v>
                </c:pt>
                <c:pt idx="1043">
                  <c:v>1650</c:v>
                </c:pt>
                <c:pt idx="1044">
                  <c:v>1640</c:v>
                </c:pt>
                <c:pt idx="1045">
                  <c:v>1636</c:v>
                </c:pt>
                <c:pt idx="1046">
                  <c:v>1630</c:v>
                </c:pt>
                <c:pt idx="1047">
                  <c:v>1627</c:v>
                </c:pt>
                <c:pt idx="1048">
                  <c:v>1623</c:v>
                </c:pt>
                <c:pt idx="1049">
                  <c:v>1620</c:v>
                </c:pt>
                <c:pt idx="1050">
                  <c:v>1620</c:v>
                </c:pt>
                <c:pt idx="1051">
                  <c:v>1624</c:v>
                </c:pt>
                <c:pt idx="1052">
                  <c:v>1632</c:v>
                </c:pt>
                <c:pt idx="1053">
                  <c:v>1642</c:v>
                </c:pt>
                <c:pt idx="1054">
                  <c:v>1649</c:v>
                </c:pt>
                <c:pt idx="1055">
                  <c:v>1655</c:v>
                </c:pt>
                <c:pt idx="1056">
                  <c:v>1659</c:v>
                </c:pt>
                <c:pt idx="1057">
                  <c:v>1688</c:v>
                </c:pt>
                <c:pt idx="1058">
                  <c:v>1712</c:v>
                </c:pt>
                <c:pt idx="1059">
                  <c:v>1731</c:v>
                </c:pt>
                <c:pt idx="1060">
                  <c:v>1698</c:v>
                </c:pt>
                <c:pt idx="1061">
                  <c:v>1667</c:v>
                </c:pt>
                <c:pt idx="1062">
                  <c:v>1644</c:v>
                </c:pt>
                <c:pt idx="1063">
                  <c:v>1648</c:v>
                </c:pt>
                <c:pt idx="1064">
                  <c:v>1652</c:v>
                </c:pt>
                <c:pt idx="1065">
                  <c:v>1655</c:v>
                </c:pt>
                <c:pt idx="1066">
                  <c:v>1658</c:v>
                </c:pt>
                <c:pt idx="1067">
                  <c:v>1659</c:v>
                </c:pt>
                <c:pt idx="1068">
                  <c:v>1657</c:v>
                </c:pt>
                <c:pt idx="1069">
                  <c:v>1649</c:v>
                </c:pt>
                <c:pt idx="1070">
                  <c:v>1642</c:v>
                </c:pt>
                <c:pt idx="1071">
                  <c:v>1638</c:v>
                </c:pt>
                <c:pt idx="1072">
                  <c:v>1642</c:v>
                </c:pt>
                <c:pt idx="1073">
                  <c:v>1647</c:v>
                </c:pt>
                <c:pt idx="1074">
                  <c:v>1645</c:v>
                </c:pt>
                <c:pt idx="1075">
                  <c:v>1639</c:v>
                </c:pt>
                <c:pt idx="1076">
                  <c:v>1632</c:v>
                </c:pt>
                <c:pt idx="1077">
                  <c:v>1641</c:v>
                </c:pt>
                <c:pt idx="1078">
                  <c:v>1651</c:v>
                </c:pt>
                <c:pt idx="1079">
                  <c:v>1663</c:v>
                </c:pt>
                <c:pt idx="1080">
                  <c:v>1653</c:v>
                </c:pt>
                <c:pt idx="1081">
                  <c:v>1649</c:v>
                </c:pt>
                <c:pt idx="1082">
                  <c:v>1648</c:v>
                </c:pt>
                <c:pt idx="1083">
                  <c:v>1658</c:v>
                </c:pt>
                <c:pt idx="1084">
                  <c:v>1661</c:v>
                </c:pt>
                <c:pt idx="1085">
                  <c:v>1657</c:v>
                </c:pt>
                <c:pt idx="1086">
                  <c:v>1648</c:v>
                </c:pt>
                <c:pt idx="1087">
                  <c:v>1639</c:v>
                </c:pt>
                <c:pt idx="1088">
                  <c:v>1633</c:v>
                </c:pt>
                <c:pt idx="1089">
                  <c:v>1628</c:v>
                </c:pt>
                <c:pt idx="1090">
                  <c:v>1630</c:v>
                </c:pt>
                <c:pt idx="1091">
                  <c:v>1631</c:v>
                </c:pt>
                <c:pt idx="1092">
                  <c:v>1635</c:v>
                </c:pt>
                <c:pt idx="1093">
                  <c:v>1633</c:v>
                </c:pt>
                <c:pt idx="1094">
                  <c:v>1636</c:v>
                </c:pt>
                <c:pt idx="1095">
                  <c:v>1638</c:v>
                </c:pt>
                <c:pt idx="1096">
                  <c:v>1643</c:v>
                </c:pt>
                <c:pt idx="1097">
                  <c:v>1646</c:v>
                </c:pt>
                <c:pt idx="1098">
                  <c:v>1647</c:v>
                </c:pt>
                <c:pt idx="1099">
                  <c:v>1645</c:v>
                </c:pt>
                <c:pt idx="1100">
                  <c:v>1639</c:v>
                </c:pt>
                <c:pt idx="1101">
                  <c:v>1633</c:v>
                </c:pt>
                <c:pt idx="1102">
                  <c:v>1651</c:v>
                </c:pt>
                <c:pt idx="1103">
                  <c:v>1672</c:v>
                </c:pt>
                <c:pt idx="1104">
                  <c:v>1694</c:v>
                </c:pt>
                <c:pt idx="1105">
                  <c:v>1673</c:v>
                </c:pt>
                <c:pt idx="1106">
                  <c:v>1654</c:v>
                </c:pt>
                <c:pt idx="1107">
                  <c:v>1641</c:v>
                </c:pt>
                <c:pt idx="1108">
                  <c:v>1649</c:v>
                </c:pt>
                <c:pt idx="1109">
                  <c:v>1653</c:v>
                </c:pt>
                <c:pt idx="1110">
                  <c:v>1648</c:v>
                </c:pt>
                <c:pt idx="1111">
                  <c:v>1645</c:v>
                </c:pt>
                <c:pt idx="1112">
                  <c:v>1645</c:v>
                </c:pt>
                <c:pt idx="1113">
                  <c:v>1649</c:v>
                </c:pt>
                <c:pt idx="1114">
                  <c:v>1650</c:v>
                </c:pt>
                <c:pt idx="1115">
                  <c:v>1651</c:v>
                </c:pt>
                <c:pt idx="1116">
                  <c:v>1654</c:v>
                </c:pt>
                <c:pt idx="1117">
                  <c:v>1658</c:v>
                </c:pt>
                <c:pt idx="1118">
                  <c:v>1657</c:v>
                </c:pt>
                <c:pt idx="1119">
                  <c:v>1648</c:v>
                </c:pt>
                <c:pt idx="1120">
                  <c:v>1640</c:v>
                </c:pt>
                <c:pt idx="1121">
                  <c:v>1642</c:v>
                </c:pt>
                <c:pt idx="1122">
                  <c:v>1652</c:v>
                </c:pt>
                <c:pt idx="1123">
                  <c:v>1662</c:v>
                </c:pt>
                <c:pt idx="1124">
                  <c:v>1664</c:v>
                </c:pt>
                <c:pt idx="1125">
                  <c:v>1659</c:v>
                </c:pt>
                <c:pt idx="1126">
                  <c:v>1652</c:v>
                </c:pt>
                <c:pt idx="1127">
                  <c:v>1645</c:v>
                </c:pt>
                <c:pt idx="1128">
                  <c:v>1646</c:v>
                </c:pt>
                <c:pt idx="1129">
                  <c:v>1645</c:v>
                </c:pt>
                <c:pt idx="1130">
                  <c:v>1645</c:v>
                </c:pt>
                <c:pt idx="1131">
                  <c:v>1637</c:v>
                </c:pt>
                <c:pt idx="1132">
                  <c:v>1631</c:v>
                </c:pt>
                <c:pt idx="1133">
                  <c:v>1628</c:v>
                </c:pt>
                <c:pt idx="1134">
                  <c:v>1633</c:v>
                </c:pt>
                <c:pt idx="1135">
                  <c:v>1641</c:v>
                </c:pt>
                <c:pt idx="1136">
                  <c:v>1648</c:v>
                </c:pt>
                <c:pt idx="1137">
                  <c:v>1648</c:v>
                </c:pt>
                <c:pt idx="1138">
                  <c:v>1647</c:v>
                </c:pt>
                <c:pt idx="1139">
                  <c:v>1643</c:v>
                </c:pt>
                <c:pt idx="1140">
                  <c:v>1642</c:v>
                </c:pt>
                <c:pt idx="1141">
                  <c:v>1641</c:v>
                </c:pt>
                <c:pt idx="1142">
                  <c:v>1646</c:v>
                </c:pt>
                <c:pt idx="1143">
                  <c:v>1652</c:v>
                </c:pt>
                <c:pt idx="1144">
                  <c:v>1655</c:v>
                </c:pt>
                <c:pt idx="1145">
                  <c:v>1650</c:v>
                </c:pt>
                <c:pt idx="1146">
                  <c:v>1646</c:v>
                </c:pt>
                <c:pt idx="1147">
                  <c:v>1646</c:v>
                </c:pt>
                <c:pt idx="1148">
                  <c:v>1651</c:v>
                </c:pt>
                <c:pt idx="1149">
                  <c:v>1657</c:v>
                </c:pt>
                <c:pt idx="1150">
                  <c:v>1663</c:v>
                </c:pt>
                <c:pt idx="1151">
                  <c:v>1668</c:v>
                </c:pt>
                <c:pt idx="1152">
                  <c:v>1659</c:v>
                </c:pt>
                <c:pt idx="1153">
                  <c:v>1646</c:v>
                </c:pt>
                <c:pt idx="1154">
                  <c:v>1633</c:v>
                </c:pt>
                <c:pt idx="1155">
                  <c:v>1636</c:v>
                </c:pt>
                <c:pt idx="1156">
                  <c:v>1641</c:v>
                </c:pt>
                <c:pt idx="1157">
                  <c:v>1646</c:v>
                </c:pt>
                <c:pt idx="1158">
                  <c:v>1644</c:v>
                </c:pt>
                <c:pt idx="1159">
                  <c:v>1637</c:v>
                </c:pt>
                <c:pt idx="1160">
                  <c:v>1631</c:v>
                </c:pt>
                <c:pt idx="1161">
                  <c:v>1630</c:v>
                </c:pt>
                <c:pt idx="1162">
                  <c:v>1640</c:v>
                </c:pt>
                <c:pt idx="1163">
                  <c:v>1644</c:v>
                </c:pt>
                <c:pt idx="1164">
                  <c:v>1642</c:v>
                </c:pt>
                <c:pt idx="1165">
                  <c:v>1633</c:v>
                </c:pt>
                <c:pt idx="1166">
                  <c:v>1634</c:v>
                </c:pt>
                <c:pt idx="1167">
                  <c:v>1641</c:v>
                </c:pt>
                <c:pt idx="1168">
                  <c:v>1648</c:v>
                </c:pt>
                <c:pt idx="1169">
                  <c:v>1649</c:v>
                </c:pt>
                <c:pt idx="1170">
                  <c:v>1643</c:v>
                </c:pt>
                <c:pt idx="1171">
                  <c:v>1641</c:v>
                </c:pt>
                <c:pt idx="1172">
                  <c:v>1645</c:v>
                </c:pt>
                <c:pt idx="1173">
                  <c:v>1659</c:v>
                </c:pt>
                <c:pt idx="1174">
                  <c:v>1664</c:v>
                </c:pt>
                <c:pt idx="1175">
                  <c:v>1670</c:v>
                </c:pt>
                <c:pt idx="1176">
                  <c:v>1667</c:v>
                </c:pt>
                <c:pt idx="1177">
                  <c:v>1667</c:v>
                </c:pt>
                <c:pt idx="1178">
                  <c:v>1654</c:v>
                </c:pt>
                <c:pt idx="1179">
                  <c:v>1645</c:v>
                </c:pt>
                <c:pt idx="1180">
                  <c:v>1637</c:v>
                </c:pt>
                <c:pt idx="1181">
                  <c:v>1723</c:v>
                </c:pt>
                <c:pt idx="1182">
                  <c:v>1813</c:v>
                </c:pt>
                <c:pt idx="1183">
                  <c:v>1903</c:v>
                </c:pt>
                <c:pt idx="1184">
                  <c:v>1826</c:v>
                </c:pt>
                <c:pt idx="1185">
                  <c:v>1744</c:v>
                </c:pt>
                <c:pt idx="1186">
                  <c:v>1655</c:v>
                </c:pt>
                <c:pt idx="1187">
                  <c:v>1645</c:v>
                </c:pt>
                <c:pt idx="1188">
                  <c:v>1633</c:v>
                </c:pt>
                <c:pt idx="1189">
                  <c:v>1631</c:v>
                </c:pt>
                <c:pt idx="1190">
                  <c:v>1634</c:v>
                </c:pt>
                <c:pt idx="1191">
                  <c:v>1647</c:v>
                </c:pt>
                <c:pt idx="1192">
                  <c:v>1659</c:v>
                </c:pt>
                <c:pt idx="1193">
                  <c:v>1670</c:v>
                </c:pt>
                <c:pt idx="1194">
                  <c:v>1669</c:v>
                </c:pt>
                <c:pt idx="1195">
                  <c:v>1659</c:v>
                </c:pt>
                <c:pt idx="1196">
                  <c:v>1648</c:v>
                </c:pt>
                <c:pt idx="1197">
                  <c:v>1644</c:v>
                </c:pt>
                <c:pt idx="1198">
                  <c:v>1648</c:v>
                </c:pt>
                <c:pt idx="1199">
                  <c:v>1654</c:v>
                </c:pt>
                <c:pt idx="1200">
                  <c:v>1656</c:v>
                </c:pt>
                <c:pt idx="1201">
                  <c:v>1648</c:v>
                </c:pt>
                <c:pt idx="1202">
                  <c:v>1633</c:v>
                </c:pt>
                <c:pt idx="1203">
                  <c:v>1623</c:v>
                </c:pt>
                <c:pt idx="1204">
                  <c:v>1628</c:v>
                </c:pt>
                <c:pt idx="1205">
                  <c:v>1643</c:v>
                </c:pt>
                <c:pt idx="1206">
                  <c:v>1658</c:v>
                </c:pt>
                <c:pt idx="1207">
                  <c:v>1658</c:v>
                </c:pt>
                <c:pt idx="1208">
                  <c:v>1652</c:v>
                </c:pt>
                <c:pt idx="1209">
                  <c:v>1644</c:v>
                </c:pt>
                <c:pt idx="1210">
                  <c:v>1645</c:v>
                </c:pt>
                <c:pt idx="1211">
                  <c:v>1646</c:v>
                </c:pt>
                <c:pt idx="1212">
                  <c:v>1651</c:v>
                </c:pt>
                <c:pt idx="1213">
                  <c:v>1648</c:v>
                </c:pt>
                <c:pt idx="1214">
                  <c:v>1643</c:v>
                </c:pt>
                <c:pt idx="1215">
                  <c:v>1633</c:v>
                </c:pt>
                <c:pt idx="1216">
                  <c:v>1628</c:v>
                </c:pt>
                <c:pt idx="1217">
                  <c:v>1624</c:v>
                </c:pt>
                <c:pt idx="1218">
                  <c:v>1624</c:v>
                </c:pt>
                <c:pt idx="1219">
                  <c:v>1627</c:v>
                </c:pt>
                <c:pt idx="1220">
                  <c:v>1632</c:v>
                </c:pt>
                <c:pt idx="1221">
                  <c:v>1647</c:v>
                </c:pt>
                <c:pt idx="1222">
                  <c:v>1657</c:v>
                </c:pt>
                <c:pt idx="1223">
                  <c:v>1664</c:v>
                </c:pt>
                <c:pt idx="1224">
                  <c:v>1657</c:v>
                </c:pt>
                <c:pt idx="1225">
                  <c:v>1652</c:v>
                </c:pt>
                <c:pt idx="1226">
                  <c:v>1647</c:v>
                </c:pt>
                <c:pt idx="1227">
                  <c:v>1641</c:v>
                </c:pt>
                <c:pt idx="1228">
                  <c:v>1637</c:v>
                </c:pt>
                <c:pt idx="1229">
                  <c:v>1638</c:v>
                </c:pt>
                <c:pt idx="1230">
                  <c:v>1648</c:v>
                </c:pt>
                <c:pt idx="1231">
                  <c:v>1652</c:v>
                </c:pt>
                <c:pt idx="1232">
                  <c:v>1647</c:v>
                </c:pt>
                <c:pt idx="1233">
                  <c:v>1635</c:v>
                </c:pt>
                <c:pt idx="1234">
                  <c:v>1629</c:v>
                </c:pt>
                <c:pt idx="1235">
                  <c:v>1634</c:v>
                </c:pt>
                <c:pt idx="1236">
                  <c:v>1643</c:v>
                </c:pt>
                <c:pt idx="1237">
                  <c:v>1648</c:v>
                </c:pt>
                <c:pt idx="1238">
                  <c:v>1642</c:v>
                </c:pt>
                <c:pt idx="1239">
                  <c:v>1635</c:v>
                </c:pt>
                <c:pt idx="1240">
                  <c:v>1632</c:v>
                </c:pt>
                <c:pt idx="1241">
                  <c:v>1632</c:v>
                </c:pt>
                <c:pt idx="1242">
                  <c:v>1631</c:v>
                </c:pt>
                <c:pt idx="1243">
                  <c:v>1631</c:v>
                </c:pt>
                <c:pt idx="1244">
                  <c:v>1635</c:v>
                </c:pt>
                <c:pt idx="1245">
                  <c:v>1643</c:v>
                </c:pt>
                <c:pt idx="1246">
                  <c:v>1648</c:v>
                </c:pt>
                <c:pt idx="1247">
                  <c:v>1642</c:v>
                </c:pt>
                <c:pt idx="1248">
                  <c:v>1635</c:v>
                </c:pt>
                <c:pt idx="1249">
                  <c:v>1627</c:v>
                </c:pt>
                <c:pt idx="1250">
                  <c:v>1635</c:v>
                </c:pt>
                <c:pt idx="1251">
                  <c:v>1643</c:v>
                </c:pt>
                <c:pt idx="1252">
                  <c:v>1650</c:v>
                </c:pt>
                <c:pt idx="1253">
                  <c:v>1643</c:v>
                </c:pt>
                <c:pt idx="1254">
                  <c:v>1636</c:v>
                </c:pt>
                <c:pt idx="1255">
                  <c:v>1635</c:v>
                </c:pt>
                <c:pt idx="1256">
                  <c:v>1642</c:v>
                </c:pt>
                <c:pt idx="1257">
                  <c:v>1647</c:v>
                </c:pt>
                <c:pt idx="1258">
                  <c:v>1646</c:v>
                </c:pt>
                <c:pt idx="1259">
                  <c:v>1640</c:v>
                </c:pt>
                <c:pt idx="1260">
                  <c:v>1634</c:v>
                </c:pt>
                <c:pt idx="1261">
                  <c:v>1633</c:v>
                </c:pt>
                <c:pt idx="1262">
                  <c:v>1635</c:v>
                </c:pt>
                <c:pt idx="1263">
                  <c:v>1643</c:v>
                </c:pt>
                <c:pt idx="1264">
                  <c:v>1647</c:v>
                </c:pt>
                <c:pt idx="1265">
                  <c:v>1651</c:v>
                </c:pt>
                <c:pt idx="1266">
                  <c:v>1652</c:v>
                </c:pt>
                <c:pt idx="1267">
                  <c:v>1654</c:v>
                </c:pt>
                <c:pt idx="1268">
                  <c:v>1656</c:v>
                </c:pt>
                <c:pt idx="1269">
                  <c:v>1651</c:v>
                </c:pt>
                <c:pt idx="1270">
                  <c:v>1645</c:v>
                </c:pt>
                <c:pt idx="1271">
                  <c:v>1638</c:v>
                </c:pt>
                <c:pt idx="1272">
                  <c:v>1641</c:v>
                </c:pt>
                <c:pt idx="1273">
                  <c:v>1647</c:v>
                </c:pt>
                <c:pt idx="1274">
                  <c:v>1655</c:v>
                </c:pt>
                <c:pt idx="1275">
                  <c:v>1659</c:v>
                </c:pt>
                <c:pt idx="1276">
                  <c:v>1660</c:v>
                </c:pt>
                <c:pt idx="1277">
                  <c:v>1659</c:v>
                </c:pt>
                <c:pt idx="1278">
                  <c:v>1658</c:v>
                </c:pt>
                <c:pt idx="1279">
                  <c:v>1653</c:v>
                </c:pt>
                <c:pt idx="1280">
                  <c:v>1646</c:v>
                </c:pt>
                <c:pt idx="1281">
                  <c:v>1640</c:v>
                </c:pt>
                <c:pt idx="1282">
                  <c:v>1642</c:v>
                </c:pt>
                <c:pt idx="1283">
                  <c:v>1651</c:v>
                </c:pt>
                <c:pt idx="1284">
                  <c:v>1658</c:v>
                </c:pt>
                <c:pt idx="1285">
                  <c:v>1663</c:v>
                </c:pt>
                <c:pt idx="1286">
                  <c:v>1665</c:v>
                </c:pt>
                <c:pt idx="1287">
                  <c:v>1662</c:v>
                </c:pt>
                <c:pt idx="1288">
                  <c:v>1654</c:v>
                </c:pt>
                <c:pt idx="1289">
                  <c:v>1638</c:v>
                </c:pt>
                <c:pt idx="1290">
                  <c:v>1632</c:v>
                </c:pt>
                <c:pt idx="1291">
                  <c:v>1636</c:v>
                </c:pt>
                <c:pt idx="1292">
                  <c:v>1647</c:v>
                </c:pt>
                <c:pt idx="1293">
                  <c:v>1650</c:v>
                </c:pt>
                <c:pt idx="1294">
                  <c:v>1648</c:v>
                </c:pt>
                <c:pt idx="1295">
                  <c:v>1645</c:v>
                </c:pt>
                <c:pt idx="1296">
                  <c:v>1643</c:v>
                </c:pt>
                <c:pt idx="1297">
                  <c:v>1644</c:v>
                </c:pt>
                <c:pt idx="1298">
                  <c:v>1643</c:v>
                </c:pt>
                <c:pt idx="1299">
                  <c:v>1644</c:v>
                </c:pt>
                <c:pt idx="1300">
                  <c:v>1645</c:v>
                </c:pt>
                <c:pt idx="1301">
                  <c:v>1645</c:v>
                </c:pt>
                <c:pt idx="1302">
                  <c:v>1645</c:v>
                </c:pt>
                <c:pt idx="1303">
                  <c:v>1644</c:v>
                </c:pt>
                <c:pt idx="1304">
                  <c:v>1650</c:v>
                </c:pt>
                <c:pt idx="1305">
                  <c:v>1657</c:v>
                </c:pt>
                <c:pt idx="1306">
                  <c:v>1663</c:v>
                </c:pt>
                <c:pt idx="1307">
                  <c:v>1660</c:v>
                </c:pt>
                <c:pt idx="1308">
                  <c:v>1657</c:v>
                </c:pt>
                <c:pt idx="1309">
                  <c:v>1656</c:v>
                </c:pt>
                <c:pt idx="1310">
                  <c:v>1657</c:v>
                </c:pt>
                <c:pt idx="1311">
                  <c:v>1656</c:v>
                </c:pt>
                <c:pt idx="1312">
                  <c:v>1652</c:v>
                </c:pt>
                <c:pt idx="1313">
                  <c:v>1650</c:v>
                </c:pt>
                <c:pt idx="1314">
                  <c:v>1651</c:v>
                </c:pt>
                <c:pt idx="1315">
                  <c:v>1654</c:v>
                </c:pt>
                <c:pt idx="1316">
                  <c:v>1651</c:v>
                </c:pt>
                <c:pt idx="1317">
                  <c:v>1650</c:v>
                </c:pt>
                <c:pt idx="1318">
                  <c:v>1647</c:v>
                </c:pt>
                <c:pt idx="1319">
                  <c:v>1651</c:v>
                </c:pt>
                <c:pt idx="1320">
                  <c:v>1652</c:v>
                </c:pt>
                <c:pt idx="1321">
                  <c:v>1658</c:v>
                </c:pt>
                <c:pt idx="1322">
                  <c:v>1666</c:v>
                </c:pt>
                <c:pt idx="1323">
                  <c:v>1675</c:v>
                </c:pt>
                <c:pt idx="1324">
                  <c:v>1676</c:v>
                </c:pt>
                <c:pt idx="1325">
                  <c:v>1664</c:v>
                </c:pt>
                <c:pt idx="1326">
                  <c:v>1653</c:v>
                </c:pt>
                <c:pt idx="1327">
                  <c:v>1647</c:v>
                </c:pt>
                <c:pt idx="1328">
                  <c:v>1648</c:v>
                </c:pt>
                <c:pt idx="1329">
                  <c:v>1647</c:v>
                </c:pt>
                <c:pt idx="1330">
                  <c:v>1645</c:v>
                </c:pt>
                <c:pt idx="1331">
                  <c:v>1640</c:v>
                </c:pt>
                <c:pt idx="1332">
                  <c:v>1638</c:v>
                </c:pt>
                <c:pt idx="1333">
                  <c:v>1635</c:v>
                </c:pt>
                <c:pt idx="1334">
                  <c:v>1638</c:v>
                </c:pt>
                <c:pt idx="1335">
                  <c:v>1645</c:v>
                </c:pt>
                <c:pt idx="1336">
                  <c:v>1655</c:v>
                </c:pt>
                <c:pt idx="1337">
                  <c:v>1663</c:v>
                </c:pt>
                <c:pt idx="1338">
                  <c:v>1661</c:v>
                </c:pt>
                <c:pt idx="1339">
                  <c:v>1656</c:v>
                </c:pt>
                <c:pt idx="1340">
                  <c:v>1653</c:v>
                </c:pt>
                <c:pt idx="1341">
                  <c:v>1655</c:v>
                </c:pt>
                <c:pt idx="1342">
                  <c:v>1654</c:v>
                </c:pt>
                <c:pt idx="1343">
                  <c:v>1644</c:v>
                </c:pt>
                <c:pt idx="1344">
                  <c:v>1631</c:v>
                </c:pt>
                <c:pt idx="1345">
                  <c:v>1626</c:v>
                </c:pt>
                <c:pt idx="1346">
                  <c:v>1632</c:v>
                </c:pt>
                <c:pt idx="1347">
                  <c:v>1641</c:v>
                </c:pt>
                <c:pt idx="1348">
                  <c:v>1645</c:v>
                </c:pt>
                <c:pt idx="1349">
                  <c:v>1644</c:v>
                </c:pt>
                <c:pt idx="1350">
                  <c:v>1642</c:v>
                </c:pt>
                <c:pt idx="1351">
                  <c:v>1647</c:v>
                </c:pt>
                <c:pt idx="1352">
                  <c:v>1656</c:v>
                </c:pt>
                <c:pt idx="1353">
                  <c:v>1662</c:v>
                </c:pt>
                <c:pt idx="1354">
                  <c:v>1661</c:v>
                </c:pt>
                <c:pt idx="1355">
                  <c:v>1653</c:v>
                </c:pt>
                <c:pt idx="1356">
                  <c:v>1649</c:v>
                </c:pt>
                <c:pt idx="1357">
                  <c:v>1652</c:v>
                </c:pt>
                <c:pt idx="1358">
                  <c:v>1656</c:v>
                </c:pt>
                <c:pt idx="1359">
                  <c:v>1657</c:v>
                </c:pt>
                <c:pt idx="1360">
                  <c:v>1649</c:v>
                </c:pt>
                <c:pt idx="1361">
                  <c:v>1644</c:v>
                </c:pt>
                <c:pt idx="1362">
                  <c:v>1645</c:v>
                </c:pt>
                <c:pt idx="1363">
                  <c:v>1649</c:v>
                </c:pt>
                <c:pt idx="1364">
                  <c:v>1647</c:v>
                </c:pt>
                <c:pt idx="1365">
                  <c:v>1640</c:v>
                </c:pt>
                <c:pt idx="1366">
                  <c:v>1637</c:v>
                </c:pt>
                <c:pt idx="1367">
                  <c:v>1644</c:v>
                </c:pt>
                <c:pt idx="1368">
                  <c:v>1653</c:v>
                </c:pt>
                <c:pt idx="1369">
                  <c:v>1662</c:v>
                </c:pt>
                <c:pt idx="1370">
                  <c:v>1664</c:v>
                </c:pt>
                <c:pt idx="1371">
                  <c:v>1660</c:v>
                </c:pt>
                <c:pt idx="1372">
                  <c:v>1649</c:v>
                </c:pt>
                <c:pt idx="1373">
                  <c:v>1638</c:v>
                </c:pt>
                <c:pt idx="1374">
                  <c:v>1638</c:v>
                </c:pt>
                <c:pt idx="1375">
                  <c:v>1644</c:v>
                </c:pt>
                <c:pt idx="1376">
                  <c:v>1648</c:v>
                </c:pt>
                <c:pt idx="1377">
                  <c:v>1641</c:v>
                </c:pt>
                <c:pt idx="1378">
                  <c:v>1630</c:v>
                </c:pt>
                <c:pt idx="1379">
                  <c:v>1626</c:v>
                </c:pt>
                <c:pt idx="1380">
                  <c:v>1629</c:v>
                </c:pt>
                <c:pt idx="1381">
                  <c:v>1640</c:v>
                </c:pt>
                <c:pt idx="1382">
                  <c:v>1649</c:v>
                </c:pt>
                <c:pt idx="1383">
                  <c:v>1653</c:v>
                </c:pt>
                <c:pt idx="1384">
                  <c:v>1656</c:v>
                </c:pt>
                <c:pt idx="1385">
                  <c:v>1656</c:v>
                </c:pt>
                <c:pt idx="1386">
                  <c:v>1657</c:v>
                </c:pt>
                <c:pt idx="1387">
                  <c:v>1653</c:v>
                </c:pt>
                <c:pt idx="1388">
                  <c:v>1647</c:v>
                </c:pt>
                <c:pt idx="1389">
                  <c:v>1643</c:v>
                </c:pt>
                <c:pt idx="1390">
                  <c:v>1643</c:v>
                </c:pt>
                <c:pt idx="1391">
                  <c:v>1646</c:v>
                </c:pt>
                <c:pt idx="1392">
                  <c:v>1648</c:v>
                </c:pt>
                <c:pt idx="1393">
                  <c:v>1652</c:v>
                </c:pt>
                <c:pt idx="1394">
                  <c:v>1657</c:v>
                </c:pt>
                <c:pt idx="1395">
                  <c:v>1659</c:v>
                </c:pt>
                <c:pt idx="1396">
                  <c:v>1653</c:v>
                </c:pt>
                <c:pt idx="1397">
                  <c:v>1643</c:v>
                </c:pt>
                <c:pt idx="1398">
                  <c:v>1635</c:v>
                </c:pt>
                <c:pt idx="1399">
                  <c:v>1631</c:v>
                </c:pt>
                <c:pt idx="1400">
                  <c:v>1633</c:v>
                </c:pt>
                <c:pt idx="1401">
                  <c:v>1635</c:v>
                </c:pt>
                <c:pt idx="1402">
                  <c:v>1636</c:v>
                </c:pt>
                <c:pt idx="1403">
                  <c:v>1635</c:v>
                </c:pt>
                <c:pt idx="1404">
                  <c:v>1638</c:v>
                </c:pt>
                <c:pt idx="1405">
                  <c:v>1641</c:v>
                </c:pt>
                <c:pt idx="1406">
                  <c:v>1644</c:v>
                </c:pt>
                <c:pt idx="1407">
                  <c:v>1645</c:v>
                </c:pt>
                <c:pt idx="1408">
                  <c:v>1648</c:v>
                </c:pt>
                <c:pt idx="1409">
                  <c:v>1652</c:v>
                </c:pt>
                <c:pt idx="1410">
                  <c:v>1662</c:v>
                </c:pt>
                <c:pt idx="1411">
                  <c:v>1669</c:v>
                </c:pt>
                <c:pt idx="1412">
                  <c:v>1677</c:v>
                </c:pt>
                <c:pt idx="1413">
                  <c:v>1668</c:v>
                </c:pt>
                <c:pt idx="1414">
                  <c:v>1667</c:v>
                </c:pt>
                <c:pt idx="1415">
                  <c:v>1665</c:v>
                </c:pt>
                <c:pt idx="1416">
                  <c:v>1666</c:v>
                </c:pt>
                <c:pt idx="1417">
                  <c:v>1657</c:v>
                </c:pt>
                <c:pt idx="1418">
                  <c:v>1644</c:v>
                </c:pt>
                <c:pt idx="1419">
                  <c:v>1643</c:v>
                </c:pt>
                <c:pt idx="1420">
                  <c:v>1650</c:v>
                </c:pt>
                <c:pt idx="1421">
                  <c:v>1656</c:v>
                </c:pt>
                <c:pt idx="1422">
                  <c:v>1653</c:v>
                </c:pt>
                <c:pt idx="1423">
                  <c:v>1647</c:v>
                </c:pt>
                <c:pt idx="1424">
                  <c:v>1647</c:v>
                </c:pt>
                <c:pt idx="1425">
                  <c:v>1652</c:v>
                </c:pt>
                <c:pt idx="1426">
                  <c:v>1654</c:v>
                </c:pt>
                <c:pt idx="1427">
                  <c:v>1655</c:v>
                </c:pt>
                <c:pt idx="1428">
                  <c:v>1654</c:v>
                </c:pt>
                <c:pt idx="1429">
                  <c:v>1659</c:v>
                </c:pt>
                <c:pt idx="1430">
                  <c:v>1658</c:v>
                </c:pt>
                <c:pt idx="1431">
                  <c:v>1655</c:v>
                </c:pt>
                <c:pt idx="1432">
                  <c:v>1649</c:v>
                </c:pt>
                <c:pt idx="1433">
                  <c:v>1644</c:v>
                </c:pt>
                <c:pt idx="1434">
                  <c:v>1649</c:v>
                </c:pt>
                <c:pt idx="1435">
                  <c:v>1652</c:v>
                </c:pt>
                <c:pt idx="1436">
                  <c:v>1655</c:v>
                </c:pt>
                <c:pt idx="1437">
                  <c:v>1651</c:v>
                </c:pt>
                <c:pt idx="1438">
                  <c:v>1650</c:v>
                </c:pt>
                <c:pt idx="1439">
                  <c:v>1651</c:v>
                </c:pt>
                <c:pt idx="1440">
                  <c:v>1649</c:v>
                </c:pt>
                <c:pt idx="1441">
                  <c:v>1646</c:v>
                </c:pt>
                <c:pt idx="1442">
                  <c:v>1644</c:v>
                </c:pt>
                <c:pt idx="1443">
                  <c:v>1648</c:v>
                </c:pt>
                <c:pt idx="1444">
                  <c:v>1647</c:v>
                </c:pt>
                <c:pt idx="1445">
                  <c:v>1642</c:v>
                </c:pt>
                <c:pt idx="1446">
                  <c:v>1632</c:v>
                </c:pt>
                <c:pt idx="1447">
                  <c:v>1632</c:v>
                </c:pt>
                <c:pt idx="1448">
                  <c:v>1634</c:v>
                </c:pt>
                <c:pt idx="1449">
                  <c:v>1641</c:v>
                </c:pt>
                <c:pt idx="1450">
                  <c:v>1653</c:v>
                </c:pt>
                <c:pt idx="1451">
                  <c:v>1661</c:v>
                </c:pt>
                <c:pt idx="1452">
                  <c:v>1668</c:v>
                </c:pt>
                <c:pt idx="1453">
                  <c:v>1661</c:v>
                </c:pt>
                <c:pt idx="1454">
                  <c:v>1661</c:v>
                </c:pt>
                <c:pt idx="1455">
                  <c:v>1655</c:v>
                </c:pt>
                <c:pt idx="1456">
                  <c:v>1652</c:v>
                </c:pt>
                <c:pt idx="1457">
                  <c:v>1641</c:v>
                </c:pt>
                <c:pt idx="1458">
                  <c:v>1636</c:v>
                </c:pt>
                <c:pt idx="1459">
                  <c:v>1636</c:v>
                </c:pt>
                <c:pt idx="1460">
                  <c:v>1641</c:v>
                </c:pt>
                <c:pt idx="1461">
                  <c:v>1641</c:v>
                </c:pt>
                <c:pt idx="1462">
                  <c:v>1641</c:v>
                </c:pt>
                <c:pt idx="1463">
                  <c:v>1645</c:v>
                </c:pt>
                <c:pt idx="1464">
                  <c:v>1653</c:v>
                </c:pt>
                <c:pt idx="1465">
                  <c:v>1652</c:v>
                </c:pt>
                <c:pt idx="1466">
                  <c:v>1642</c:v>
                </c:pt>
                <c:pt idx="1467">
                  <c:v>1632</c:v>
                </c:pt>
                <c:pt idx="1468">
                  <c:v>1634</c:v>
                </c:pt>
                <c:pt idx="1469">
                  <c:v>1642</c:v>
                </c:pt>
                <c:pt idx="1470">
                  <c:v>1651</c:v>
                </c:pt>
                <c:pt idx="1471">
                  <c:v>1652</c:v>
                </c:pt>
                <c:pt idx="1472">
                  <c:v>1649</c:v>
                </c:pt>
                <c:pt idx="1473">
                  <c:v>1642</c:v>
                </c:pt>
                <c:pt idx="1474">
                  <c:v>1639</c:v>
                </c:pt>
                <c:pt idx="1475">
                  <c:v>1639</c:v>
                </c:pt>
                <c:pt idx="1476">
                  <c:v>1641</c:v>
                </c:pt>
                <c:pt idx="1477">
                  <c:v>1637</c:v>
                </c:pt>
                <c:pt idx="1478">
                  <c:v>1635</c:v>
                </c:pt>
                <c:pt idx="1479">
                  <c:v>1638</c:v>
                </c:pt>
                <c:pt idx="1480">
                  <c:v>1644</c:v>
                </c:pt>
                <c:pt idx="1481">
                  <c:v>1652</c:v>
                </c:pt>
                <c:pt idx="1482">
                  <c:v>1656</c:v>
                </c:pt>
                <c:pt idx="1483">
                  <c:v>1661</c:v>
                </c:pt>
                <c:pt idx="1484">
                  <c:v>1661</c:v>
                </c:pt>
                <c:pt idx="1485">
                  <c:v>1656</c:v>
                </c:pt>
                <c:pt idx="1486">
                  <c:v>1646</c:v>
                </c:pt>
                <c:pt idx="1487">
                  <c:v>1643</c:v>
                </c:pt>
                <c:pt idx="1488">
                  <c:v>1650</c:v>
                </c:pt>
                <c:pt idx="1489">
                  <c:v>1661</c:v>
                </c:pt>
                <c:pt idx="1490">
                  <c:v>1663</c:v>
                </c:pt>
                <c:pt idx="1491">
                  <c:v>1659</c:v>
                </c:pt>
                <c:pt idx="1492">
                  <c:v>1655</c:v>
                </c:pt>
                <c:pt idx="1493">
                  <c:v>1656</c:v>
                </c:pt>
                <c:pt idx="1494">
                  <c:v>1659</c:v>
                </c:pt>
                <c:pt idx="1495">
                  <c:v>1656</c:v>
                </c:pt>
                <c:pt idx="1496">
                  <c:v>1655</c:v>
                </c:pt>
                <c:pt idx="1497">
                  <c:v>1653</c:v>
                </c:pt>
                <c:pt idx="1498">
                  <c:v>1656</c:v>
                </c:pt>
                <c:pt idx="1499">
                  <c:v>1657</c:v>
                </c:pt>
                <c:pt idx="1500">
                  <c:v>1653</c:v>
                </c:pt>
                <c:pt idx="1501">
                  <c:v>1645</c:v>
                </c:pt>
                <c:pt idx="1502">
                  <c:v>1634</c:v>
                </c:pt>
                <c:pt idx="1503">
                  <c:v>1635</c:v>
                </c:pt>
                <c:pt idx="1504">
                  <c:v>1645</c:v>
                </c:pt>
                <c:pt idx="1505">
                  <c:v>1656</c:v>
                </c:pt>
                <c:pt idx="1506">
                  <c:v>1659</c:v>
                </c:pt>
                <c:pt idx="1507">
                  <c:v>1652</c:v>
                </c:pt>
                <c:pt idx="1508">
                  <c:v>1648</c:v>
                </c:pt>
                <c:pt idx="1509">
                  <c:v>1646</c:v>
                </c:pt>
                <c:pt idx="1510">
                  <c:v>1652</c:v>
                </c:pt>
                <c:pt idx="1511">
                  <c:v>1652</c:v>
                </c:pt>
                <c:pt idx="1512">
                  <c:v>1654</c:v>
                </c:pt>
                <c:pt idx="1513">
                  <c:v>1656</c:v>
                </c:pt>
                <c:pt idx="1514">
                  <c:v>1662</c:v>
                </c:pt>
                <c:pt idx="1515">
                  <c:v>1663</c:v>
                </c:pt>
                <c:pt idx="1516">
                  <c:v>1657</c:v>
                </c:pt>
                <c:pt idx="1517">
                  <c:v>1651</c:v>
                </c:pt>
                <c:pt idx="1518">
                  <c:v>1652</c:v>
                </c:pt>
                <c:pt idx="1519">
                  <c:v>1657</c:v>
                </c:pt>
                <c:pt idx="1520">
                  <c:v>1659</c:v>
                </c:pt>
                <c:pt idx="1521">
                  <c:v>1659</c:v>
                </c:pt>
                <c:pt idx="1522">
                  <c:v>1658</c:v>
                </c:pt>
                <c:pt idx="1523">
                  <c:v>1655</c:v>
                </c:pt>
                <c:pt idx="1524">
                  <c:v>1647</c:v>
                </c:pt>
                <c:pt idx="1525">
                  <c:v>1645</c:v>
                </c:pt>
                <c:pt idx="1526">
                  <c:v>1648</c:v>
                </c:pt>
                <c:pt idx="1527">
                  <c:v>1658</c:v>
                </c:pt>
                <c:pt idx="1528">
                  <c:v>1664</c:v>
                </c:pt>
                <c:pt idx="1529">
                  <c:v>1669</c:v>
                </c:pt>
                <c:pt idx="1530">
                  <c:v>1671</c:v>
                </c:pt>
                <c:pt idx="1531">
                  <c:v>1667</c:v>
                </c:pt>
                <c:pt idx="1532">
                  <c:v>1661</c:v>
                </c:pt>
                <c:pt idx="1533">
                  <c:v>1652</c:v>
                </c:pt>
                <c:pt idx="1534">
                  <c:v>1652</c:v>
                </c:pt>
                <c:pt idx="1535">
                  <c:v>1659</c:v>
                </c:pt>
                <c:pt idx="1536">
                  <c:v>1671</c:v>
                </c:pt>
                <c:pt idx="1537">
                  <c:v>1676</c:v>
                </c:pt>
                <c:pt idx="1538">
                  <c:v>1670</c:v>
                </c:pt>
                <c:pt idx="1539">
                  <c:v>1655</c:v>
                </c:pt>
                <c:pt idx="1540">
                  <c:v>1644</c:v>
                </c:pt>
                <c:pt idx="1541">
                  <c:v>1645</c:v>
                </c:pt>
                <c:pt idx="1542">
                  <c:v>1653</c:v>
                </c:pt>
                <c:pt idx="1543">
                  <c:v>1654</c:v>
                </c:pt>
                <c:pt idx="1544">
                  <c:v>1646</c:v>
                </c:pt>
                <c:pt idx="1545">
                  <c:v>1637</c:v>
                </c:pt>
                <c:pt idx="1546">
                  <c:v>1636</c:v>
                </c:pt>
                <c:pt idx="1547">
                  <c:v>1642</c:v>
                </c:pt>
                <c:pt idx="1548">
                  <c:v>1649</c:v>
                </c:pt>
                <c:pt idx="1549">
                  <c:v>1654</c:v>
                </c:pt>
                <c:pt idx="1550">
                  <c:v>1656</c:v>
                </c:pt>
                <c:pt idx="1551">
                  <c:v>1651</c:v>
                </c:pt>
                <c:pt idx="1552">
                  <c:v>1642</c:v>
                </c:pt>
                <c:pt idx="1553">
                  <c:v>1628</c:v>
                </c:pt>
                <c:pt idx="1554">
                  <c:v>1620</c:v>
                </c:pt>
                <c:pt idx="1555">
                  <c:v>1618</c:v>
                </c:pt>
                <c:pt idx="1556">
                  <c:v>1626</c:v>
                </c:pt>
                <c:pt idx="1557">
                  <c:v>1634</c:v>
                </c:pt>
                <c:pt idx="1558">
                  <c:v>1638</c:v>
                </c:pt>
                <c:pt idx="1559">
                  <c:v>1636</c:v>
                </c:pt>
                <c:pt idx="1560">
                  <c:v>1634</c:v>
                </c:pt>
                <c:pt idx="1561">
                  <c:v>1640</c:v>
                </c:pt>
                <c:pt idx="1562">
                  <c:v>1649</c:v>
                </c:pt>
                <c:pt idx="1563">
                  <c:v>1659</c:v>
                </c:pt>
                <c:pt idx="1564">
                  <c:v>1663</c:v>
                </c:pt>
                <c:pt idx="1565">
                  <c:v>1663</c:v>
                </c:pt>
                <c:pt idx="1566">
                  <c:v>1658</c:v>
                </c:pt>
                <c:pt idx="1567">
                  <c:v>1654</c:v>
                </c:pt>
                <c:pt idx="1568">
                  <c:v>1653</c:v>
                </c:pt>
                <c:pt idx="1569">
                  <c:v>1660</c:v>
                </c:pt>
                <c:pt idx="1570">
                  <c:v>1664</c:v>
                </c:pt>
                <c:pt idx="1571">
                  <c:v>1666</c:v>
                </c:pt>
                <c:pt idx="1572">
                  <c:v>1665</c:v>
                </c:pt>
                <c:pt idx="1573">
                  <c:v>1669</c:v>
                </c:pt>
                <c:pt idx="1574">
                  <c:v>1671</c:v>
                </c:pt>
                <c:pt idx="1575">
                  <c:v>1666</c:v>
                </c:pt>
                <c:pt idx="1576">
                  <c:v>1656</c:v>
                </c:pt>
                <c:pt idx="1577">
                  <c:v>1643</c:v>
                </c:pt>
                <c:pt idx="1578">
                  <c:v>1639</c:v>
                </c:pt>
                <c:pt idx="1579">
                  <c:v>1637</c:v>
                </c:pt>
                <c:pt idx="1580">
                  <c:v>1659</c:v>
                </c:pt>
                <c:pt idx="1581">
                  <c:v>1679</c:v>
                </c:pt>
                <c:pt idx="1582">
                  <c:v>1699</c:v>
                </c:pt>
                <c:pt idx="1583">
                  <c:v>1683</c:v>
                </c:pt>
                <c:pt idx="1584">
                  <c:v>1669</c:v>
                </c:pt>
                <c:pt idx="1585">
                  <c:v>1653</c:v>
                </c:pt>
                <c:pt idx="1586">
                  <c:v>1656</c:v>
                </c:pt>
                <c:pt idx="1587">
                  <c:v>1656</c:v>
                </c:pt>
                <c:pt idx="1588">
                  <c:v>1659</c:v>
                </c:pt>
                <c:pt idx="1589">
                  <c:v>1659</c:v>
                </c:pt>
                <c:pt idx="1590">
                  <c:v>1658</c:v>
                </c:pt>
                <c:pt idx="1591">
                  <c:v>1652</c:v>
                </c:pt>
                <c:pt idx="1592">
                  <c:v>1647</c:v>
                </c:pt>
                <c:pt idx="1593">
                  <c:v>1643</c:v>
                </c:pt>
                <c:pt idx="1594">
                  <c:v>1646</c:v>
                </c:pt>
                <c:pt idx="1595">
                  <c:v>1649</c:v>
                </c:pt>
                <c:pt idx="1596">
                  <c:v>1650</c:v>
                </c:pt>
                <c:pt idx="1597">
                  <c:v>1645</c:v>
                </c:pt>
                <c:pt idx="1598">
                  <c:v>1642</c:v>
                </c:pt>
                <c:pt idx="1599">
                  <c:v>1646</c:v>
                </c:pt>
                <c:pt idx="1600">
                  <c:v>1653</c:v>
                </c:pt>
                <c:pt idx="1601">
                  <c:v>1660</c:v>
                </c:pt>
                <c:pt idx="1602">
                  <c:v>1661</c:v>
                </c:pt>
                <c:pt idx="1603">
                  <c:v>1660</c:v>
                </c:pt>
                <c:pt idx="1604">
                  <c:v>1653</c:v>
                </c:pt>
                <c:pt idx="1605">
                  <c:v>1648</c:v>
                </c:pt>
                <c:pt idx="1606">
                  <c:v>1648</c:v>
                </c:pt>
                <c:pt idx="1607">
                  <c:v>1654</c:v>
                </c:pt>
                <c:pt idx="1608">
                  <c:v>1656</c:v>
                </c:pt>
                <c:pt idx="1609">
                  <c:v>1655</c:v>
                </c:pt>
                <c:pt idx="1610">
                  <c:v>1651</c:v>
                </c:pt>
                <c:pt idx="1611">
                  <c:v>1654</c:v>
                </c:pt>
                <c:pt idx="1612">
                  <c:v>1657</c:v>
                </c:pt>
                <c:pt idx="1613">
                  <c:v>1660</c:v>
                </c:pt>
                <c:pt idx="1614">
                  <c:v>1659</c:v>
                </c:pt>
                <c:pt idx="1615">
                  <c:v>1659</c:v>
                </c:pt>
                <c:pt idx="1616">
                  <c:v>1660</c:v>
                </c:pt>
                <c:pt idx="1617">
                  <c:v>1665</c:v>
                </c:pt>
                <c:pt idx="1618">
                  <c:v>1670</c:v>
                </c:pt>
                <c:pt idx="1619">
                  <c:v>1673</c:v>
                </c:pt>
                <c:pt idx="1620">
                  <c:v>1667</c:v>
                </c:pt>
                <c:pt idx="1621">
                  <c:v>1657</c:v>
                </c:pt>
                <c:pt idx="1622">
                  <c:v>1645</c:v>
                </c:pt>
                <c:pt idx="1623">
                  <c:v>1643</c:v>
                </c:pt>
                <c:pt idx="1624">
                  <c:v>1639</c:v>
                </c:pt>
                <c:pt idx="1625">
                  <c:v>1641</c:v>
                </c:pt>
                <c:pt idx="1626">
                  <c:v>1639</c:v>
                </c:pt>
                <c:pt idx="1627">
                  <c:v>1643</c:v>
                </c:pt>
                <c:pt idx="1628">
                  <c:v>1647</c:v>
                </c:pt>
                <c:pt idx="1629">
                  <c:v>1652</c:v>
                </c:pt>
                <c:pt idx="1630">
                  <c:v>1656</c:v>
                </c:pt>
                <c:pt idx="1631">
                  <c:v>1658</c:v>
                </c:pt>
                <c:pt idx="1632">
                  <c:v>1661</c:v>
                </c:pt>
                <c:pt idx="1633">
                  <c:v>1665</c:v>
                </c:pt>
                <c:pt idx="1634">
                  <c:v>1667</c:v>
                </c:pt>
                <c:pt idx="1635">
                  <c:v>1664</c:v>
                </c:pt>
                <c:pt idx="1636">
                  <c:v>1657</c:v>
                </c:pt>
                <c:pt idx="1637">
                  <c:v>1650</c:v>
                </c:pt>
                <c:pt idx="1638">
                  <c:v>1648</c:v>
                </c:pt>
                <c:pt idx="1639">
                  <c:v>1651</c:v>
                </c:pt>
                <c:pt idx="1640">
                  <c:v>1657</c:v>
                </c:pt>
                <c:pt idx="1641">
                  <c:v>1658</c:v>
                </c:pt>
                <c:pt idx="1642">
                  <c:v>1661</c:v>
                </c:pt>
                <c:pt idx="1643">
                  <c:v>1662</c:v>
                </c:pt>
                <c:pt idx="1644">
                  <c:v>1663</c:v>
                </c:pt>
                <c:pt idx="1645">
                  <c:v>1662</c:v>
                </c:pt>
                <c:pt idx="1646">
                  <c:v>1666</c:v>
                </c:pt>
                <c:pt idx="1647">
                  <c:v>1671</c:v>
                </c:pt>
                <c:pt idx="1648">
                  <c:v>1672</c:v>
                </c:pt>
                <c:pt idx="1649">
                  <c:v>1663</c:v>
                </c:pt>
                <c:pt idx="1650">
                  <c:v>1650</c:v>
                </c:pt>
                <c:pt idx="1651">
                  <c:v>1640</c:v>
                </c:pt>
                <c:pt idx="1652">
                  <c:v>1638</c:v>
                </c:pt>
                <c:pt idx="1653">
                  <c:v>1647</c:v>
                </c:pt>
                <c:pt idx="1654">
                  <c:v>1657</c:v>
                </c:pt>
                <c:pt idx="1655">
                  <c:v>1665</c:v>
                </c:pt>
                <c:pt idx="1656">
                  <c:v>1667</c:v>
                </c:pt>
                <c:pt idx="1657">
                  <c:v>1664</c:v>
                </c:pt>
                <c:pt idx="1658">
                  <c:v>1659</c:v>
                </c:pt>
                <c:pt idx="1659">
                  <c:v>1654</c:v>
                </c:pt>
                <c:pt idx="1660">
                  <c:v>1656</c:v>
                </c:pt>
                <c:pt idx="1661">
                  <c:v>1664</c:v>
                </c:pt>
                <c:pt idx="1662">
                  <c:v>1669</c:v>
                </c:pt>
                <c:pt idx="1663">
                  <c:v>1665</c:v>
                </c:pt>
                <c:pt idx="1664">
                  <c:v>1652</c:v>
                </c:pt>
                <c:pt idx="1665">
                  <c:v>1642</c:v>
                </c:pt>
                <c:pt idx="1666">
                  <c:v>1640</c:v>
                </c:pt>
                <c:pt idx="1667">
                  <c:v>1646</c:v>
                </c:pt>
                <c:pt idx="1668">
                  <c:v>1653</c:v>
                </c:pt>
                <c:pt idx="1669">
                  <c:v>1656</c:v>
                </c:pt>
                <c:pt idx="1670">
                  <c:v>1654</c:v>
                </c:pt>
                <c:pt idx="1671">
                  <c:v>1648</c:v>
                </c:pt>
                <c:pt idx="1672">
                  <c:v>1644</c:v>
                </c:pt>
                <c:pt idx="1673">
                  <c:v>1644</c:v>
                </c:pt>
                <c:pt idx="1674">
                  <c:v>1654</c:v>
                </c:pt>
                <c:pt idx="1675">
                  <c:v>1665</c:v>
                </c:pt>
                <c:pt idx="1676">
                  <c:v>1675</c:v>
                </c:pt>
                <c:pt idx="1677">
                  <c:v>1677</c:v>
                </c:pt>
                <c:pt idx="1678">
                  <c:v>1669</c:v>
                </c:pt>
                <c:pt idx="1679">
                  <c:v>1656</c:v>
                </c:pt>
                <c:pt idx="1680">
                  <c:v>1645</c:v>
                </c:pt>
                <c:pt idx="1681">
                  <c:v>1646</c:v>
                </c:pt>
                <c:pt idx="1682">
                  <c:v>1652</c:v>
                </c:pt>
                <c:pt idx="1683">
                  <c:v>1661</c:v>
                </c:pt>
                <c:pt idx="1684">
                  <c:v>1659</c:v>
                </c:pt>
                <c:pt idx="1685">
                  <c:v>1653</c:v>
                </c:pt>
                <c:pt idx="1686">
                  <c:v>1643</c:v>
                </c:pt>
                <c:pt idx="1687">
                  <c:v>1637</c:v>
                </c:pt>
                <c:pt idx="1688">
                  <c:v>1638</c:v>
                </c:pt>
                <c:pt idx="1689">
                  <c:v>1646</c:v>
                </c:pt>
                <c:pt idx="1690">
                  <c:v>1656</c:v>
                </c:pt>
                <c:pt idx="1691">
                  <c:v>1655</c:v>
                </c:pt>
                <c:pt idx="1692">
                  <c:v>1646</c:v>
                </c:pt>
                <c:pt idx="1693">
                  <c:v>1635</c:v>
                </c:pt>
                <c:pt idx="1694">
                  <c:v>1638</c:v>
                </c:pt>
                <c:pt idx="1695">
                  <c:v>1651</c:v>
                </c:pt>
                <c:pt idx="1696">
                  <c:v>1664</c:v>
                </c:pt>
                <c:pt idx="1697">
                  <c:v>1670</c:v>
                </c:pt>
                <c:pt idx="1698">
                  <c:v>1665</c:v>
                </c:pt>
                <c:pt idx="1699">
                  <c:v>1655</c:v>
                </c:pt>
                <c:pt idx="1700">
                  <c:v>1645</c:v>
                </c:pt>
                <c:pt idx="1701">
                  <c:v>1643</c:v>
                </c:pt>
                <c:pt idx="1702">
                  <c:v>1651</c:v>
                </c:pt>
                <c:pt idx="1703">
                  <c:v>1655</c:v>
                </c:pt>
                <c:pt idx="1704">
                  <c:v>1654</c:v>
                </c:pt>
                <c:pt idx="1705">
                  <c:v>1646</c:v>
                </c:pt>
                <c:pt idx="1706">
                  <c:v>1642</c:v>
                </c:pt>
                <c:pt idx="1707">
                  <c:v>1638</c:v>
                </c:pt>
                <c:pt idx="1708">
                  <c:v>1639</c:v>
                </c:pt>
                <c:pt idx="1709">
                  <c:v>1645</c:v>
                </c:pt>
                <c:pt idx="1710">
                  <c:v>1653</c:v>
                </c:pt>
                <c:pt idx="1711">
                  <c:v>1663</c:v>
                </c:pt>
                <c:pt idx="1712">
                  <c:v>1670</c:v>
                </c:pt>
                <c:pt idx="1713">
                  <c:v>1677</c:v>
                </c:pt>
                <c:pt idx="1714">
                  <c:v>1678</c:v>
                </c:pt>
                <c:pt idx="1715">
                  <c:v>1674</c:v>
                </c:pt>
                <c:pt idx="1716">
                  <c:v>1666</c:v>
                </c:pt>
                <c:pt idx="1717">
                  <c:v>1657</c:v>
                </c:pt>
                <c:pt idx="1718">
                  <c:v>1657</c:v>
                </c:pt>
                <c:pt idx="1719">
                  <c:v>1655</c:v>
                </c:pt>
                <c:pt idx="1720">
                  <c:v>1657</c:v>
                </c:pt>
                <c:pt idx="1721">
                  <c:v>1648</c:v>
                </c:pt>
                <c:pt idx="1722">
                  <c:v>1648</c:v>
                </c:pt>
                <c:pt idx="1723">
                  <c:v>1652</c:v>
                </c:pt>
                <c:pt idx="1724">
                  <c:v>1663</c:v>
                </c:pt>
                <c:pt idx="1725">
                  <c:v>1674</c:v>
                </c:pt>
                <c:pt idx="1726">
                  <c:v>1672</c:v>
                </c:pt>
                <c:pt idx="1727">
                  <c:v>1666</c:v>
                </c:pt>
                <c:pt idx="1728">
                  <c:v>1652</c:v>
                </c:pt>
                <c:pt idx="1729">
                  <c:v>1645</c:v>
                </c:pt>
                <c:pt idx="1730">
                  <c:v>1639</c:v>
                </c:pt>
                <c:pt idx="1731">
                  <c:v>1637</c:v>
                </c:pt>
                <c:pt idx="1732">
                  <c:v>1637</c:v>
                </c:pt>
                <c:pt idx="1733">
                  <c:v>1639</c:v>
                </c:pt>
                <c:pt idx="1734">
                  <c:v>1640</c:v>
                </c:pt>
                <c:pt idx="1735">
                  <c:v>1640</c:v>
                </c:pt>
                <c:pt idx="1736">
                  <c:v>1641</c:v>
                </c:pt>
                <c:pt idx="1737">
                  <c:v>1644</c:v>
                </c:pt>
                <c:pt idx="1738">
                  <c:v>1649</c:v>
                </c:pt>
                <c:pt idx="1739">
                  <c:v>1656</c:v>
                </c:pt>
                <c:pt idx="1740">
                  <c:v>1659</c:v>
                </c:pt>
                <c:pt idx="1741">
                  <c:v>1660</c:v>
                </c:pt>
                <c:pt idx="1742">
                  <c:v>1655</c:v>
                </c:pt>
                <c:pt idx="1743">
                  <c:v>1650</c:v>
                </c:pt>
                <c:pt idx="1744">
                  <c:v>1644</c:v>
                </c:pt>
                <c:pt idx="1745">
                  <c:v>1640</c:v>
                </c:pt>
                <c:pt idx="1746">
                  <c:v>1643</c:v>
                </c:pt>
                <c:pt idx="1747">
                  <c:v>1652</c:v>
                </c:pt>
                <c:pt idx="1748">
                  <c:v>1663</c:v>
                </c:pt>
                <c:pt idx="1749">
                  <c:v>1662</c:v>
                </c:pt>
                <c:pt idx="1750">
                  <c:v>1657</c:v>
                </c:pt>
                <c:pt idx="1751">
                  <c:v>1651</c:v>
                </c:pt>
                <c:pt idx="1752">
                  <c:v>1649</c:v>
                </c:pt>
                <c:pt idx="1753">
                  <c:v>1645</c:v>
                </c:pt>
                <c:pt idx="1754">
                  <c:v>1638</c:v>
                </c:pt>
                <c:pt idx="1755">
                  <c:v>1632</c:v>
                </c:pt>
                <c:pt idx="1756">
                  <c:v>1638</c:v>
                </c:pt>
                <c:pt idx="1757">
                  <c:v>1648</c:v>
                </c:pt>
                <c:pt idx="1758">
                  <c:v>1663</c:v>
                </c:pt>
                <c:pt idx="1759">
                  <c:v>1661</c:v>
                </c:pt>
                <c:pt idx="1760">
                  <c:v>1662</c:v>
                </c:pt>
                <c:pt idx="1761">
                  <c:v>1660</c:v>
                </c:pt>
                <c:pt idx="1762">
                  <c:v>1668</c:v>
                </c:pt>
                <c:pt idx="1763">
                  <c:v>1666</c:v>
                </c:pt>
                <c:pt idx="1764">
                  <c:v>1660</c:v>
                </c:pt>
                <c:pt idx="1765">
                  <c:v>1649</c:v>
                </c:pt>
                <c:pt idx="1766">
                  <c:v>1646</c:v>
                </c:pt>
                <c:pt idx="1767">
                  <c:v>1649</c:v>
                </c:pt>
                <c:pt idx="1768">
                  <c:v>1653</c:v>
                </c:pt>
                <c:pt idx="1769">
                  <c:v>1650</c:v>
                </c:pt>
                <c:pt idx="1770">
                  <c:v>1643</c:v>
                </c:pt>
                <c:pt idx="1771">
                  <c:v>1636</c:v>
                </c:pt>
                <c:pt idx="1772">
                  <c:v>1634</c:v>
                </c:pt>
                <c:pt idx="1773">
                  <c:v>1641</c:v>
                </c:pt>
                <c:pt idx="1774">
                  <c:v>1649</c:v>
                </c:pt>
                <c:pt idx="1775">
                  <c:v>1658</c:v>
                </c:pt>
                <c:pt idx="1776">
                  <c:v>1662</c:v>
                </c:pt>
                <c:pt idx="1777">
                  <c:v>1670</c:v>
                </c:pt>
                <c:pt idx="1778">
                  <c:v>1669</c:v>
                </c:pt>
                <c:pt idx="1779">
                  <c:v>1665</c:v>
                </c:pt>
                <c:pt idx="1780">
                  <c:v>1663</c:v>
                </c:pt>
                <c:pt idx="1781">
                  <c:v>1667</c:v>
                </c:pt>
                <c:pt idx="1782">
                  <c:v>1674</c:v>
                </c:pt>
                <c:pt idx="1783">
                  <c:v>1673</c:v>
                </c:pt>
                <c:pt idx="1784">
                  <c:v>1667</c:v>
                </c:pt>
                <c:pt idx="1785">
                  <c:v>1654</c:v>
                </c:pt>
                <c:pt idx="1786">
                  <c:v>1646</c:v>
                </c:pt>
                <c:pt idx="1787">
                  <c:v>1644</c:v>
                </c:pt>
                <c:pt idx="1788">
                  <c:v>1647</c:v>
                </c:pt>
                <c:pt idx="1789">
                  <c:v>1659</c:v>
                </c:pt>
                <c:pt idx="1790">
                  <c:v>1668</c:v>
                </c:pt>
                <c:pt idx="1791">
                  <c:v>1682</c:v>
                </c:pt>
                <c:pt idx="1792">
                  <c:v>1686</c:v>
                </c:pt>
                <c:pt idx="1793">
                  <c:v>1684</c:v>
                </c:pt>
                <c:pt idx="1794">
                  <c:v>1672</c:v>
                </c:pt>
                <c:pt idx="1795">
                  <c:v>1657</c:v>
                </c:pt>
                <c:pt idx="1796">
                  <c:v>1646</c:v>
                </c:pt>
                <c:pt idx="1797">
                  <c:v>1646</c:v>
                </c:pt>
                <c:pt idx="1798">
                  <c:v>1652</c:v>
                </c:pt>
                <c:pt idx="1799">
                  <c:v>1662</c:v>
                </c:pt>
                <c:pt idx="1800">
                  <c:v>1664</c:v>
                </c:pt>
                <c:pt idx="1801">
                  <c:v>1663</c:v>
                </c:pt>
                <c:pt idx="1802">
                  <c:v>1662</c:v>
                </c:pt>
                <c:pt idx="1803">
                  <c:v>1667</c:v>
                </c:pt>
                <c:pt idx="1804">
                  <c:v>1671</c:v>
                </c:pt>
                <c:pt idx="1805">
                  <c:v>1673</c:v>
                </c:pt>
                <c:pt idx="1806">
                  <c:v>1669</c:v>
                </c:pt>
                <c:pt idx="1807">
                  <c:v>1661</c:v>
                </c:pt>
                <c:pt idx="1808">
                  <c:v>1650</c:v>
                </c:pt>
                <c:pt idx="1809">
                  <c:v>1638</c:v>
                </c:pt>
                <c:pt idx="1810">
                  <c:v>1628</c:v>
                </c:pt>
                <c:pt idx="1811">
                  <c:v>1625</c:v>
                </c:pt>
                <c:pt idx="1812">
                  <c:v>1629</c:v>
                </c:pt>
                <c:pt idx="1813">
                  <c:v>1642</c:v>
                </c:pt>
                <c:pt idx="1814">
                  <c:v>1659</c:v>
                </c:pt>
                <c:pt idx="1815">
                  <c:v>1670</c:v>
                </c:pt>
                <c:pt idx="1816">
                  <c:v>1672</c:v>
                </c:pt>
                <c:pt idx="1817">
                  <c:v>1666</c:v>
                </c:pt>
                <c:pt idx="1818">
                  <c:v>1662</c:v>
                </c:pt>
                <c:pt idx="1819">
                  <c:v>1660</c:v>
                </c:pt>
                <c:pt idx="1820">
                  <c:v>1661</c:v>
                </c:pt>
                <c:pt idx="1821">
                  <c:v>1662</c:v>
                </c:pt>
                <c:pt idx="1822">
                  <c:v>1667</c:v>
                </c:pt>
                <c:pt idx="1823">
                  <c:v>1670</c:v>
                </c:pt>
                <c:pt idx="1824">
                  <c:v>1687</c:v>
                </c:pt>
                <c:pt idx="1825">
                  <c:v>1695</c:v>
                </c:pt>
                <c:pt idx="1826">
                  <c:v>1702</c:v>
                </c:pt>
                <c:pt idx="1827">
                  <c:v>1681</c:v>
                </c:pt>
                <c:pt idx="1828">
                  <c:v>1664</c:v>
                </c:pt>
                <c:pt idx="1829">
                  <c:v>1643</c:v>
                </c:pt>
                <c:pt idx="1830">
                  <c:v>1638</c:v>
                </c:pt>
                <c:pt idx="1831">
                  <c:v>1638</c:v>
                </c:pt>
                <c:pt idx="1832">
                  <c:v>1646</c:v>
                </c:pt>
                <c:pt idx="1833">
                  <c:v>1655</c:v>
                </c:pt>
                <c:pt idx="1834">
                  <c:v>1656</c:v>
                </c:pt>
                <c:pt idx="1835">
                  <c:v>1658</c:v>
                </c:pt>
                <c:pt idx="1836">
                  <c:v>1663</c:v>
                </c:pt>
                <c:pt idx="1837">
                  <c:v>1674</c:v>
                </c:pt>
                <c:pt idx="1838">
                  <c:v>1670</c:v>
                </c:pt>
                <c:pt idx="1839">
                  <c:v>1661</c:v>
                </c:pt>
                <c:pt idx="1840">
                  <c:v>1654</c:v>
                </c:pt>
                <c:pt idx="1841">
                  <c:v>1655</c:v>
                </c:pt>
                <c:pt idx="1842">
                  <c:v>1655</c:v>
                </c:pt>
                <c:pt idx="1843">
                  <c:v>1653</c:v>
                </c:pt>
                <c:pt idx="1844">
                  <c:v>1657</c:v>
                </c:pt>
                <c:pt idx="1845">
                  <c:v>1667</c:v>
                </c:pt>
                <c:pt idx="1846">
                  <c:v>1674</c:v>
                </c:pt>
                <c:pt idx="1847">
                  <c:v>1672</c:v>
                </c:pt>
                <c:pt idx="1848">
                  <c:v>1668</c:v>
                </c:pt>
                <c:pt idx="1849">
                  <c:v>1665</c:v>
                </c:pt>
                <c:pt idx="1850">
                  <c:v>1664</c:v>
                </c:pt>
                <c:pt idx="1851">
                  <c:v>1662</c:v>
                </c:pt>
                <c:pt idx="1852">
                  <c:v>1658</c:v>
                </c:pt>
                <c:pt idx="1853">
                  <c:v>1658</c:v>
                </c:pt>
                <c:pt idx="1854">
                  <c:v>1660</c:v>
                </c:pt>
                <c:pt idx="1855">
                  <c:v>1669</c:v>
                </c:pt>
                <c:pt idx="1856">
                  <c:v>1670</c:v>
                </c:pt>
                <c:pt idx="1857">
                  <c:v>1666</c:v>
                </c:pt>
                <c:pt idx="1858">
                  <c:v>1656</c:v>
                </c:pt>
                <c:pt idx="1859">
                  <c:v>1655</c:v>
                </c:pt>
                <c:pt idx="1860">
                  <c:v>1657</c:v>
                </c:pt>
                <c:pt idx="1861">
                  <c:v>1660</c:v>
                </c:pt>
                <c:pt idx="1862">
                  <c:v>1651</c:v>
                </c:pt>
                <c:pt idx="1863">
                  <c:v>1643</c:v>
                </c:pt>
                <c:pt idx="1864">
                  <c:v>1641</c:v>
                </c:pt>
                <c:pt idx="1865">
                  <c:v>1651</c:v>
                </c:pt>
                <c:pt idx="1866">
                  <c:v>1659</c:v>
                </c:pt>
                <c:pt idx="1867">
                  <c:v>1660</c:v>
                </c:pt>
                <c:pt idx="1868">
                  <c:v>1653</c:v>
                </c:pt>
                <c:pt idx="1869">
                  <c:v>1674</c:v>
                </c:pt>
                <c:pt idx="1870">
                  <c:v>1702</c:v>
                </c:pt>
                <c:pt idx="1871">
                  <c:v>1732</c:v>
                </c:pt>
                <c:pt idx="1872">
                  <c:v>1711</c:v>
                </c:pt>
                <c:pt idx="1873">
                  <c:v>1685</c:v>
                </c:pt>
                <c:pt idx="1874">
                  <c:v>1655</c:v>
                </c:pt>
                <c:pt idx="1875">
                  <c:v>1655</c:v>
                </c:pt>
                <c:pt idx="1876">
                  <c:v>1661</c:v>
                </c:pt>
                <c:pt idx="1877">
                  <c:v>1672</c:v>
                </c:pt>
                <c:pt idx="1878">
                  <c:v>1677</c:v>
                </c:pt>
                <c:pt idx="1879">
                  <c:v>1671</c:v>
                </c:pt>
                <c:pt idx="1880">
                  <c:v>1657</c:v>
                </c:pt>
                <c:pt idx="1881">
                  <c:v>1647</c:v>
                </c:pt>
                <c:pt idx="1882">
                  <c:v>1647</c:v>
                </c:pt>
                <c:pt idx="1883">
                  <c:v>1656</c:v>
                </c:pt>
                <c:pt idx="1884">
                  <c:v>1662</c:v>
                </c:pt>
                <c:pt idx="1885">
                  <c:v>1666</c:v>
                </c:pt>
                <c:pt idx="1886">
                  <c:v>1665</c:v>
                </c:pt>
                <c:pt idx="1887">
                  <c:v>1665</c:v>
                </c:pt>
                <c:pt idx="1888">
                  <c:v>1661</c:v>
                </c:pt>
                <c:pt idx="1889">
                  <c:v>1655</c:v>
                </c:pt>
                <c:pt idx="1890">
                  <c:v>1654</c:v>
                </c:pt>
                <c:pt idx="1891">
                  <c:v>1652</c:v>
                </c:pt>
                <c:pt idx="1892">
                  <c:v>1650</c:v>
                </c:pt>
                <c:pt idx="1893">
                  <c:v>1645</c:v>
                </c:pt>
                <c:pt idx="1894">
                  <c:v>1647</c:v>
                </c:pt>
                <c:pt idx="1895">
                  <c:v>1653</c:v>
                </c:pt>
                <c:pt idx="1896">
                  <c:v>1656</c:v>
                </c:pt>
                <c:pt idx="1897">
                  <c:v>1649</c:v>
                </c:pt>
                <c:pt idx="1898">
                  <c:v>1643</c:v>
                </c:pt>
                <c:pt idx="1899">
                  <c:v>1645</c:v>
                </c:pt>
                <c:pt idx="1900">
                  <c:v>1656</c:v>
                </c:pt>
                <c:pt idx="1901">
                  <c:v>1662</c:v>
                </c:pt>
                <c:pt idx="1902">
                  <c:v>1655</c:v>
                </c:pt>
                <c:pt idx="1903">
                  <c:v>1644</c:v>
                </c:pt>
                <c:pt idx="1904">
                  <c:v>1641</c:v>
                </c:pt>
                <c:pt idx="1905">
                  <c:v>1653</c:v>
                </c:pt>
                <c:pt idx="1906">
                  <c:v>1665</c:v>
                </c:pt>
                <c:pt idx="1907">
                  <c:v>1664</c:v>
                </c:pt>
                <c:pt idx="1908">
                  <c:v>1654</c:v>
                </c:pt>
                <c:pt idx="1909">
                  <c:v>1643</c:v>
                </c:pt>
                <c:pt idx="1910">
                  <c:v>1641</c:v>
                </c:pt>
                <c:pt idx="1911">
                  <c:v>1645</c:v>
                </c:pt>
                <c:pt idx="1912">
                  <c:v>1646</c:v>
                </c:pt>
                <c:pt idx="1913">
                  <c:v>1645</c:v>
                </c:pt>
                <c:pt idx="1914">
                  <c:v>1643</c:v>
                </c:pt>
                <c:pt idx="1915">
                  <c:v>1651</c:v>
                </c:pt>
                <c:pt idx="1916">
                  <c:v>1657</c:v>
                </c:pt>
                <c:pt idx="1917">
                  <c:v>1660</c:v>
                </c:pt>
                <c:pt idx="1918">
                  <c:v>1654</c:v>
                </c:pt>
                <c:pt idx="1919">
                  <c:v>1650</c:v>
                </c:pt>
                <c:pt idx="1920">
                  <c:v>1649</c:v>
                </c:pt>
                <c:pt idx="1921">
                  <c:v>1648</c:v>
                </c:pt>
                <c:pt idx="1922">
                  <c:v>1645</c:v>
                </c:pt>
                <c:pt idx="1923">
                  <c:v>1643</c:v>
                </c:pt>
                <c:pt idx="1924">
                  <c:v>1650</c:v>
                </c:pt>
                <c:pt idx="1925">
                  <c:v>1660</c:v>
                </c:pt>
                <c:pt idx="1926">
                  <c:v>1668</c:v>
                </c:pt>
                <c:pt idx="1927">
                  <c:v>1669</c:v>
                </c:pt>
                <c:pt idx="1928">
                  <c:v>1668</c:v>
                </c:pt>
                <c:pt idx="1929">
                  <c:v>1663</c:v>
                </c:pt>
                <c:pt idx="1930">
                  <c:v>1655</c:v>
                </c:pt>
                <c:pt idx="1931">
                  <c:v>1646</c:v>
                </c:pt>
                <c:pt idx="1932">
                  <c:v>1649</c:v>
                </c:pt>
                <c:pt idx="1933">
                  <c:v>1654</c:v>
                </c:pt>
                <c:pt idx="1934">
                  <c:v>1661</c:v>
                </c:pt>
                <c:pt idx="1935">
                  <c:v>1659</c:v>
                </c:pt>
                <c:pt idx="1936">
                  <c:v>1662</c:v>
                </c:pt>
                <c:pt idx="1937">
                  <c:v>1664</c:v>
                </c:pt>
                <c:pt idx="1938">
                  <c:v>1670</c:v>
                </c:pt>
                <c:pt idx="1939">
                  <c:v>1667</c:v>
                </c:pt>
                <c:pt idx="1940">
                  <c:v>1665</c:v>
                </c:pt>
                <c:pt idx="1941">
                  <c:v>1660</c:v>
                </c:pt>
                <c:pt idx="1942">
                  <c:v>1660</c:v>
                </c:pt>
                <c:pt idx="1943">
                  <c:v>1663</c:v>
                </c:pt>
                <c:pt idx="1944">
                  <c:v>1669</c:v>
                </c:pt>
                <c:pt idx="1945">
                  <c:v>1670</c:v>
                </c:pt>
                <c:pt idx="1946">
                  <c:v>1664</c:v>
                </c:pt>
                <c:pt idx="1947">
                  <c:v>1651</c:v>
                </c:pt>
                <c:pt idx="1948">
                  <c:v>1644</c:v>
                </c:pt>
                <c:pt idx="1949">
                  <c:v>1644</c:v>
                </c:pt>
                <c:pt idx="1950">
                  <c:v>1655</c:v>
                </c:pt>
                <c:pt idx="1951">
                  <c:v>1662</c:v>
                </c:pt>
                <c:pt idx="1952">
                  <c:v>1669</c:v>
                </c:pt>
                <c:pt idx="1953">
                  <c:v>1666</c:v>
                </c:pt>
                <c:pt idx="1954">
                  <c:v>1666</c:v>
                </c:pt>
                <c:pt idx="1955">
                  <c:v>1664</c:v>
                </c:pt>
                <c:pt idx="1956">
                  <c:v>1665</c:v>
                </c:pt>
                <c:pt idx="1957">
                  <c:v>1660</c:v>
                </c:pt>
                <c:pt idx="1958">
                  <c:v>1653</c:v>
                </c:pt>
                <c:pt idx="1959">
                  <c:v>1649</c:v>
                </c:pt>
                <c:pt idx="1960">
                  <c:v>1654</c:v>
                </c:pt>
                <c:pt idx="1961">
                  <c:v>1662</c:v>
                </c:pt>
                <c:pt idx="1962">
                  <c:v>1663</c:v>
                </c:pt>
                <c:pt idx="1963">
                  <c:v>1655</c:v>
                </c:pt>
                <c:pt idx="1964">
                  <c:v>1650</c:v>
                </c:pt>
                <c:pt idx="1965">
                  <c:v>1650</c:v>
                </c:pt>
                <c:pt idx="1966">
                  <c:v>1655</c:v>
                </c:pt>
                <c:pt idx="1967">
                  <c:v>1658</c:v>
                </c:pt>
                <c:pt idx="1968">
                  <c:v>1661</c:v>
                </c:pt>
                <c:pt idx="1969">
                  <c:v>1660</c:v>
                </c:pt>
                <c:pt idx="1970">
                  <c:v>1654</c:v>
                </c:pt>
                <c:pt idx="1971">
                  <c:v>1648</c:v>
                </c:pt>
                <c:pt idx="1972">
                  <c:v>1648</c:v>
                </c:pt>
                <c:pt idx="1973">
                  <c:v>1653</c:v>
                </c:pt>
                <c:pt idx="1974">
                  <c:v>1661</c:v>
                </c:pt>
                <c:pt idx="1975">
                  <c:v>1663</c:v>
                </c:pt>
                <c:pt idx="1976">
                  <c:v>1662</c:v>
                </c:pt>
                <c:pt idx="1977">
                  <c:v>1658</c:v>
                </c:pt>
                <c:pt idx="1978">
                  <c:v>1655</c:v>
                </c:pt>
                <c:pt idx="1979">
                  <c:v>1657</c:v>
                </c:pt>
                <c:pt idx="1980">
                  <c:v>1661</c:v>
                </c:pt>
                <c:pt idx="1981">
                  <c:v>1665</c:v>
                </c:pt>
                <c:pt idx="1982">
                  <c:v>1666</c:v>
                </c:pt>
                <c:pt idx="1983">
                  <c:v>1662</c:v>
                </c:pt>
                <c:pt idx="1984">
                  <c:v>1656</c:v>
                </c:pt>
                <c:pt idx="1985">
                  <c:v>1648</c:v>
                </c:pt>
                <c:pt idx="1986">
                  <c:v>1644</c:v>
                </c:pt>
                <c:pt idx="1987">
                  <c:v>1646</c:v>
                </c:pt>
                <c:pt idx="1988">
                  <c:v>1653</c:v>
                </c:pt>
                <c:pt idx="1989">
                  <c:v>1662</c:v>
                </c:pt>
                <c:pt idx="1990">
                  <c:v>1666</c:v>
                </c:pt>
                <c:pt idx="1991">
                  <c:v>1663</c:v>
                </c:pt>
                <c:pt idx="1992">
                  <c:v>1655</c:v>
                </c:pt>
                <c:pt idx="1993">
                  <c:v>1652</c:v>
                </c:pt>
                <c:pt idx="1994">
                  <c:v>1656</c:v>
                </c:pt>
                <c:pt idx="1995">
                  <c:v>1661</c:v>
                </c:pt>
                <c:pt idx="1996">
                  <c:v>1664</c:v>
                </c:pt>
                <c:pt idx="1997">
                  <c:v>1659</c:v>
                </c:pt>
                <c:pt idx="1998">
                  <c:v>1658</c:v>
                </c:pt>
                <c:pt idx="1999">
                  <c:v>1660</c:v>
                </c:pt>
                <c:pt idx="2000">
                  <c:v>1667</c:v>
                </c:pt>
                <c:pt idx="2001">
                  <c:v>1672</c:v>
                </c:pt>
                <c:pt idx="2002">
                  <c:v>1670</c:v>
                </c:pt>
                <c:pt idx="2003">
                  <c:v>1666</c:v>
                </c:pt>
                <c:pt idx="2004">
                  <c:v>1661</c:v>
                </c:pt>
                <c:pt idx="2005">
                  <c:v>1664</c:v>
                </c:pt>
                <c:pt idx="2006">
                  <c:v>1666</c:v>
                </c:pt>
                <c:pt idx="2007">
                  <c:v>1667</c:v>
                </c:pt>
                <c:pt idx="2008">
                  <c:v>1661</c:v>
                </c:pt>
                <c:pt idx="2009">
                  <c:v>1654</c:v>
                </c:pt>
                <c:pt idx="2010">
                  <c:v>1649</c:v>
                </c:pt>
                <c:pt idx="2011">
                  <c:v>1649</c:v>
                </c:pt>
                <c:pt idx="2012">
                  <c:v>1656</c:v>
                </c:pt>
                <c:pt idx="2013">
                  <c:v>1662</c:v>
                </c:pt>
                <c:pt idx="2014">
                  <c:v>1662</c:v>
                </c:pt>
                <c:pt idx="2015">
                  <c:v>1653</c:v>
                </c:pt>
                <c:pt idx="2016">
                  <c:v>1640</c:v>
                </c:pt>
                <c:pt idx="2017">
                  <c:v>1632</c:v>
                </c:pt>
                <c:pt idx="2018">
                  <c:v>1628</c:v>
                </c:pt>
                <c:pt idx="2019">
                  <c:v>1632</c:v>
                </c:pt>
                <c:pt idx="2020">
                  <c:v>1637</c:v>
                </c:pt>
                <c:pt idx="2021">
                  <c:v>1648</c:v>
                </c:pt>
                <c:pt idx="2022">
                  <c:v>1657</c:v>
                </c:pt>
                <c:pt idx="2023">
                  <c:v>1663</c:v>
                </c:pt>
                <c:pt idx="2024">
                  <c:v>1663</c:v>
                </c:pt>
                <c:pt idx="2025">
                  <c:v>1663</c:v>
                </c:pt>
                <c:pt idx="2026">
                  <c:v>1660</c:v>
                </c:pt>
                <c:pt idx="2027">
                  <c:v>1657</c:v>
                </c:pt>
                <c:pt idx="2028">
                  <c:v>1651</c:v>
                </c:pt>
                <c:pt idx="2029">
                  <c:v>1651</c:v>
                </c:pt>
                <c:pt idx="2030">
                  <c:v>1659</c:v>
                </c:pt>
                <c:pt idx="2031">
                  <c:v>1669</c:v>
                </c:pt>
                <c:pt idx="2032">
                  <c:v>1673</c:v>
                </c:pt>
                <c:pt idx="2033">
                  <c:v>1664</c:v>
                </c:pt>
                <c:pt idx="2034">
                  <c:v>1651</c:v>
                </c:pt>
                <c:pt idx="2035">
                  <c:v>1643</c:v>
                </c:pt>
                <c:pt idx="2036">
                  <c:v>1641</c:v>
                </c:pt>
                <c:pt idx="2037">
                  <c:v>1649</c:v>
                </c:pt>
                <c:pt idx="2038">
                  <c:v>1657</c:v>
                </c:pt>
                <c:pt idx="2039">
                  <c:v>1660</c:v>
                </c:pt>
                <c:pt idx="2040">
                  <c:v>1657</c:v>
                </c:pt>
                <c:pt idx="2041">
                  <c:v>1658</c:v>
                </c:pt>
                <c:pt idx="2042">
                  <c:v>1666</c:v>
                </c:pt>
                <c:pt idx="2043">
                  <c:v>1672</c:v>
                </c:pt>
                <c:pt idx="2044">
                  <c:v>1669</c:v>
                </c:pt>
                <c:pt idx="2045">
                  <c:v>1659</c:v>
                </c:pt>
                <c:pt idx="2046">
                  <c:v>1655</c:v>
                </c:pt>
                <c:pt idx="2047">
                  <c:v>1661</c:v>
                </c:pt>
                <c:pt idx="2048">
                  <c:v>1670</c:v>
                </c:pt>
                <c:pt idx="2049">
                  <c:v>1679</c:v>
                </c:pt>
                <c:pt idx="2050">
                  <c:v>1675</c:v>
                </c:pt>
                <c:pt idx="2051">
                  <c:v>1669</c:v>
                </c:pt>
                <c:pt idx="2052">
                  <c:v>1657</c:v>
                </c:pt>
                <c:pt idx="2053">
                  <c:v>1651</c:v>
                </c:pt>
                <c:pt idx="2054">
                  <c:v>1648</c:v>
                </c:pt>
                <c:pt idx="2055">
                  <c:v>1648</c:v>
                </c:pt>
                <c:pt idx="2056">
                  <c:v>1647</c:v>
                </c:pt>
                <c:pt idx="2057">
                  <c:v>1648</c:v>
                </c:pt>
                <c:pt idx="2058">
                  <c:v>1654</c:v>
                </c:pt>
                <c:pt idx="2059">
                  <c:v>1664</c:v>
                </c:pt>
                <c:pt idx="2060">
                  <c:v>1666</c:v>
                </c:pt>
                <c:pt idx="2061">
                  <c:v>1664</c:v>
                </c:pt>
                <c:pt idx="2062">
                  <c:v>1656</c:v>
                </c:pt>
                <c:pt idx="2063">
                  <c:v>1654</c:v>
                </c:pt>
                <c:pt idx="2064">
                  <c:v>1652</c:v>
                </c:pt>
                <c:pt idx="2065">
                  <c:v>1651</c:v>
                </c:pt>
                <c:pt idx="2066">
                  <c:v>1652</c:v>
                </c:pt>
                <c:pt idx="2067">
                  <c:v>1656</c:v>
                </c:pt>
                <c:pt idx="2068">
                  <c:v>1659</c:v>
                </c:pt>
                <c:pt idx="2069">
                  <c:v>1658</c:v>
                </c:pt>
                <c:pt idx="2070">
                  <c:v>1653</c:v>
                </c:pt>
                <c:pt idx="2071">
                  <c:v>1657</c:v>
                </c:pt>
                <c:pt idx="2072">
                  <c:v>1662</c:v>
                </c:pt>
                <c:pt idx="2073">
                  <c:v>1668</c:v>
                </c:pt>
                <c:pt idx="2074">
                  <c:v>1668</c:v>
                </c:pt>
                <c:pt idx="2075">
                  <c:v>1670</c:v>
                </c:pt>
                <c:pt idx="2076">
                  <c:v>1675</c:v>
                </c:pt>
                <c:pt idx="2077">
                  <c:v>1670</c:v>
                </c:pt>
                <c:pt idx="2078">
                  <c:v>1659</c:v>
                </c:pt>
                <c:pt idx="2079">
                  <c:v>1645</c:v>
                </c:pt>
                <c:pt idx="2080">
                  <c:v>1647</c:v>
                </c:pt>
                <c:pt idx="2081">
                  <c:v>1659</c:v>
                </c:pt>
                <c:pt idx="2082">
                  <c:v>1676</c:v>
                </c:pt>
                <c:pt idx="2083">
                  <c:v>1681</c:v>
                </c:pt>
                <c:pt idx="2084">
                  <c:v>1677</c:v>
                </c:pt>
                <c:pt idx="2085">
                  <c:v>1663</c:v>
                </c:pt>
                <c:pt idx="2086">
                  <c:v>1653</c:v>
                </c:pt>
                <c:pt idx="2087">
                  <c:v>1651</c:v>
                </c:pt>
                <c:pt idx="2088">
                  <c:v>1659</c:v>
                </c:pt>
                <c:pt idx="2089">
                  <c:v>1670</c:v>
                </c:pt>
                <c:pt idx="2090">
                  <c:v>1673</c:v>
                </c:pt>
                <c:pt idx="2091">
                  <c:v>1668</c:v>
                </c:pt>
                <c:pt idx="2092">
                  <c:v>1655</c:v>
                </c:pt>
                <c:pt idx="2093">
                  <c:v>1652</c:v>
                </c:pt>
                <c:pt idx="2094">
                  <c:v>1654</c:v>
                </c:pt>
                <c:pt idx="2095">
                  <c:v>1660</c:v>
                </c:pt>
                <c:pt idx="2096">
                  <c:v>1657</c:v>
                </c:pt>
                <c:pt idx="2097">
                  <c:v>1648</c:v>
                </c:pt>
                <c:pt idx="2098">
                  <c:v>1637</c:v>
                </c:pt>
                <c:pt idx="2099">
                  <c:v>1637</c:v>
                </c:pt>
                <c:pt idx="2100">
                  <c:v>1644</c:v>
                </c:pt>
                <c:pt idx="2101">
                  <c:v>1653</c:v>
                </c:pt>
                <c:pt idx="2102">
                  <c:v>1657</c:v>
                </c:pt>
                <c:pt idx="2103">
                  <c:v>1658</c:v>
                </c:pt>
                <c:pt idx="2104">
                  <c:v>1660</c:v>
                </c:pt>
                <c:pt idx="2105">
                  <c:v>1662</c:v>
                </c:pt>
                <c:pt idx="2106">
                  <c:v>1661</c:v>
                </c:pt>
                <c:pt idx="2107">
                  <c:v>1655</c:v>
                </c:pt>
                <c:pt idx="2108">
                  <c:v>1651</c:v>
                </c:pt>
                <c:pt idx="2109">
                  <c:v>1657</c:v>
                </c:pt>
                <c:pt idx="2110">
                  <c:v>1667</c:v>
                </c:pt>
                <c:pt idx="2111">
                  <c:v>1684</c:v>
                </c:pt>
                <c:pt idx="2112">
                  <c:v>1690</c:v>
                </c:pt>
                <c:pt idx="2113">
                  <c:v>1692</c:v>
                </c:pt>
                <c:pt idx="2114">
                  <c:v>1674</c:v>
                </c:pt>
                <c:pt idx="2115">
                  <c:v>1661</c:v>
                </c:pt>
                <c:pt idx="2116">
                  <c:v>1656</c:v>
                </c:pt>
                <c:pt idx="2117">
                  <c:v>1660</c:v>
                </c:pt>
                <c:pt idx="2118">
                  <c:v>1657</c:v>
                </c:pt>
                <c:pt idx="2119">
                  <c:v>1644</c:v>
                </c:pt>
                <c:pt idx="2120">
                  <c:v>1637</c:v>
                </c:pt>
                <c:pt idx="2121">
                  <c:v>1639</c:v>
                </c:pt>
                <c:pt idx="2122">
                  <c:v>1644</c:v>
                </c:pt>
                <c:pt idx="2123">
                  <c:v>1646</c:v>
                </c:pt>
                <c:pt idx="2124">
                  <c:v>1645</c:v>
                </c:pt>
                <c:pt idx="2125">
                  <c:v>1647</c:v>
                </c:pt>
                <c:pt idx="2126">
                  <c:v>1653</c:v>
                </c:pt>
                <c:pt idx="2127">
                  <c:v>1654</c:v>
                </c:pt>
                <c:pt idx="2128">
                  <c:v>1655</c:v>
                </c:pt>
                <c:pt idx="2129">
                  <c:v>1655</c:v>
                </c:pt>
                <c:pt idx="2130">
                  <c:v>1663</c:v>
                </c:pt>
                <c:pt idx="2131">
                  <c:v>1672</c:v>
                </c:pt>
                <c:pt idx="2132">
                  <c:v>1677</c:v>
                </c:pt>
                <c:pt idx="2133">
                  <c:v>1673</c:v>
                </c:pt>
                <c:pt idx="2134">
                  <c:v>1660</c:v>
                </c:pt>
                <c:pt idx="2135">
                  <c:v>1652</c:v>
                </c:pt>
                <c:pt idx="2136">
                  <c:v>1650</c:v>
                </c:pt>
                <c:pt idx="2137">
                  <c:v>1651</c:v>
                </c:pt>
                <c:pt idx="2138">
                  <c:v>1652</c:v>
                </c:pt>
                <c:pt idx="2139">
                  <c:v>1649</c:v>
                </c:pt>
                <c:pt idx="2140">
                  <c:v>1653</c:v>
                </c:pt>
                <c:pt idx="2141">
                  <c:v>1659</c:v>
                </c:pt>
                <c:pt idx="2142">
                  <c:v>1668</c:v>
                </c:pt>
                <c:pt idx="2143">
                  <c:v>1672</c:v>
                </c:pt>
                <c:pt idx="2144">
                  <c:v>1672</c:v>
                </c:pt>
                <c:pt idx="2145">
                  <c:v>1670</c:v>
                </c:pt>
                <c:pt idx="2146">
                  <c:v>1672</c:v>
                </c:pt>
                <c:pt idx="2147">
                  <c:v>1672</c:v>
                </c:pt>
                <c:pt idx="2148">
                  <c:v>1666</c:v>
                </c:pt>
                <c:pt idx="2149">
                  <c:v>1654</c:v>
                </c:pt>
                <c:pt idx="2150">
                  <c:v>1644</c:v>
                </c:pt>
                <c:pt idx="2151">
                  <c:v>1643</c:v>
                </c:pt>
                <c:pt idx="2152">
                  <c:v>1646</c:v>
                </c:pt>
                <c:pt idx="2153">
                  <c:v>1651</c:v>
                </c:pt>
                <c:pt idx="2154">
                  <c:v>1656</c:v>
                </c:pt>
                <c:pt idx="2155">
                  <c:v>1658</c:v>
                </c:pt>
                <c:pt idx="2156">
                  <c:v>1657</c:v>
                </c:pt>
                <c:pt idx="2157">
                  <c:v>1659</c:v>
                </c:pt>
                <c:pt idx="2158">
                  <c:v>1662</c:v>
                </c:pt>
                <c:pt idx="2159">
                  <c:v>1669</c:v>
                </c:pt>
                <c:pt idx="2160">
                  <c:v>1665</c:v>
                </c:pt>
                <c:pt idx="2161">
                  <c:v>1657</c:v>
                </c:pt>
                <c:pt idx="2162">
                  <c:v>1651</c:v>
                </c:pt>
                <c:pt idx="2163">
                  <c:v>1656</c:v>
                </c:pt>
                <c:pt idx="2164">
                  <c:v>1666</c:v>
                </c:pt>
                <c:pt idx="2165">
                  <c:v>1671</c:v>
                </c:pt>
                <c:pt idx="2166">
                  <c:v>1670</c:v>
                </c:pt>
                <c:pt idx="2167">
                  <c:v>1670</c:v>
                </c:pt>
                <c:pt idx="2168">
                  <c:v>1672</c:v>
                </c:pt>
                <c:pt idx="2169">
                  <c:v>1670</c:v>
                </c:pt>
                <c:pt idx="2170">
                  <c:v>1664</c:v>
                </c:pt>
                <c:pt idx="2171">
                  <c:v>1655</c:v>
                </c:pt>
                <c:pt idx="2172">
                  <c:v>1651</c:v>
                </c:pt>
                <c:pt idx="2173">
                  <c:v>1649</c:v>
                </c:pt>
                <c:pt idx="2174">
                  <c:v>1644</c:v>
                </c:pt>
                <c:pt idx="2175">
                  <c:v>1637</c:v>
                </c:pt>
                <c:pt idx="2176">
                  <c:v>1630</c:v>
                </c:pt>
                <c:pt idx="2177">
                  <c:v>1630</c:v>
                </c:pt>
                <c:pt idx="2178">
                  <c:v>1632</c:v>
                </c:pt>
                <c:pt idx="2179">
                  <c:v>1637</c:v>
                </c:pt>
                <c:pt idx="2180">
                  <c:v>1645</c:v>
                </c:pt>
                <c:pt idx="2181">
                  <c:v>1659</c:v>
                </c:pt>
                <c:pt idx="2182">
                  <c:v>1672</c:v>
                </c:pt>
                <c:pt idx="2183">
                  <c:v>1682</c:v>
                </c:pt>
                <c:pt idx="2184">
                  <c:v>1681</c:v>
                </c:pt>
                <c:pt idx="2185">
                  <c:v>1673</c:v>
                </c:pt>
                <c:pt idx="2186">
                  <c:v>1665</c:v>
                </c:pt>
                <c:pt idx="2187">
                  <c:v>1659</c:v>
                </c:pt>
                <c:pt idx="2188">
                  <c:v>1661</c:v>
                </c:pt>
                <c:pt idx="2189">
                  <c:v>1666</c:v>
                </c:pt>
                <c:pt idx="2190">
                  <c:v>1671</c:v>
                </c:pt>
                <c:pt idx="2191">
                  <c:v>1673</c:v>
                </c:pt>
                <c:pt idx="2192">
                  <c:v>1672</c:v>
                </c:pt>
                <c:pt idx="2193">
                  <c:v>1666</c:v>
                </c:pt>
                <c:pt idx="2194">
                  <c:v>1657</c:v>
                </c:pt>
                <c:pt idx="2195">
                  <c:v>1647</c:v>
                </c:pt>
                <c:pt idx="2196">
                  <c:v>1648</c:v>
                </c:pt>
                <c:pt idx="2197">
                  <c:v>1654</c:v>
                </c:pt>
                <c:pt idx="2198">
                  <c:v>1661</c:v>
                </c:pt>
                <c:pt idx="2199">
                  <c:v>1660</c:v>
                </c:pt>
                <c:pt idx="2200">
                  <c:v>1654</c:v>
                </c:pt>
                <c:pt idx="2201">
                  <c:v>1647</c:v>
                </c:pt>
                <c:pt idx="2202">
                  <c:v>1647</c:v>
                </c:pt>
                <c:pt idx="2203">
                  <c:v>1651</c:v>
                </c:pt>
                <c:pt idx="2204">
                  <c:v>1659</c:v>
                </c:pt>
                <c:pt idx="2205">
                  <c:v>1664</c:v>
                </c:pt>
                <c:pt idx="2206">
                  <c:v>1667</c:v>
                </c:pt>
                <c:pt idx="2207">
                  <c:v>1667</c:v>
                </c:pt>
                <c:pt idx="2208">
                  <c:v>1670</c:v>
                </c:pt>
                <c:pt idx="2209">
                  <c:v>1677</c:v>
                </c:pt>
                <c:pt idx="2210">
                  <c:v>1679</c:v>
                </c:pt>
                <c:pt idx="2211">
                  <c:v>1674</c:v>
                </c:pt>
                <c:pt idx="2212">
                  <c:v>1658</c:v>
                </c:pt>
                <c:pt idx="2213">
                  <c:v>1649</c:v>
                </c:pt>
                <c:pt idx="2214">
                  <c:v>1645</c:v>
                </c:pt>
                <c:pt idx="2215">
                  <c:v>1660</c:v>
                </c:pt>
                <c:pt idx="2216">
                  <c:v>1672</c:v>
                </c:pt>
                <c:pt idx="2217">
                  <c:v>1684</c:v>
                </c:pt>
                <c:pt idx="2218">
                  <c:v>1684</c:v>
                </c:pt>
                <c:pt idx="2219">
                  <c:v>1686</c:v>
                </c:pt>
                <c:pt idx="2220">
                  <c:v>1680</c:v>
                </c:pt>
                <c:pt idx="2221">
                  <c:v>1673</c:v>
                </c:pt>
                <c:pt idx="2222">
                  <c:v>1675</c:v>
                </c:pt>
                <c:pt idx="2223">
                  <c:v>1685</c:v>
                </c:pt>
                <c:pt idx="2224">
                  <c:v>1698</c:v>
                </c:pt>
                <c:pt idx="2225">
                  <c:v>1684</c:v>
                </c:pt>
                <c:pt idx="2226">
                  <c:v>1665</c:v>
                </c:pt>
                <c:pt idx="2227">
                  <c:v>1644</c:v>
                </c:pt>
                <c:pt idx="2228">
                  <c:v>1643</c:v>
                </c:pt>
                <c:pt idx="2229">
                  <c:v>1649</c:v>
                </c:pt>
                <c:pt idx="2230">
                  <c:v>1661</c:v>
                </c:pt>
                <c:pt idx="2231">
                  <c:v>1671</c:v>
                </c:pt>
                <c:pt idx="2232">
                  <c:v>1673</c:v>
                </c:pt>
                <c:pt idx="2233">
                  <c:v>1666</c:v>
                </c:pt>
                <c:pt idx="2234">
                  <c:v>1656</c:v>
                </c:pt>
                <c:pt idx="2235">
                  <c:v>1651</c:v>
                </c:pt>
                <c:pt idx="2236">
                  <c:v>1654</c:v>
                </c:pt>
                <c:pt idx="2237">
                  <c:v>1658</c:v>
                </c:pt>
                <c:pt idx="2238">
                  <c:v>1659</c:v>
                </c:pt>
                <c:pt idx="2239">
                  <c:v>1653</c:v>
                </c:pt>
                <c:pt idx="2240">
                  <c:v>1647</c:v>
                </c:pt>
                <c:pt idx="2241">
                  <c:v>1645</c:v>
                </c:pt>
                <c:pt idx="2242">
                  <c:v>1652</c:v>
                </c:pt>
                <c:pt idx="2243">
                  <c:v>1659</c:v>
                </c:pt>
                <c:pt idx="2244">
                  <c:v>1664</c:v>
                </c:pt>
                <c:pt idx="2245">
                  <c:v>1667</c:v>
                </c:pt>
                <c:pt idx="2246">
                  <c:v>1670</c:v>
                </c:pt>
                <c:pt idx="2247">
                  <c:v>1673</c:v>
                </c:pt>
                <c:pt idx="2248">
                  <c:v>1669</c:v>
                </c:pt>
                <c:pt idx="2249">
                  <c:v>1659</c:v>
                </c:pt>
                <c:pt idx="2250">
                  <c:v>1645</c:v>
                </c:pt>
                <c:pt idx="2251">
                  <c:v>1638</c:v>
                </c:pt>
                <c:pt idx="2252">
                  <c:v>1639</c:v>
                </c:pt>
                <c:pt idx="2253">
                  <c:v>1647</c:v>
                </c:pt>
                <c:pt idx="2254">
                  <c:v>1652</c:v>
                </c:pt>
                <c:pt idx="2255">
                  <c:v>1655</c:v>
                </c:pt>
                <c:pt idx="2256">
                  <c:v>1655</c:v>
                </c:pt>
                <c:pt idx="2257">
                  <c:v>1652</c:v>
                </c:pt>
                <c:pt idx="2258">
                  <c:v>1647</c:v>
                </c:pt>
                <c:pt idx="2259">
                  <c:v>1643</c:v>
                </c:pt>
                <c:pt idx="2260">
                  <c:v>1646</c:v>
                </c:pt>
                <c:pt idx="2261">
                  <c:v>1661</c:v>
                </c:pt>
                <c:pt idx="2262">
                  <c:v>1677</c:v>
                </c:pt>
                <c:pt idx="2263">
                  <c:v>1686</c:v>
                </c:pt>
                <c:pt idx="2264">
                  <c:v>1680</c:v>
                </c:pt>
                <c:pt idx="2265">
                  <c:v>1677</c:v>
                </c:pt>
                <c:pt idx="2266">
                  <c:v>1676</c:v>
                </c:pt>
                <c:pt idx="2267">
                  <c:v>1676</c:v>
                </c:pt>
                <c:pt idx="2268">
                  <c:v>1678</c:v>
                </c:pt>
                <c:pt idx="2269">
                  <c:v>1678</c:v>
                </c:pt>
                <c:pt idx="2270">
                  <c:v>1686</c:v>
                </c:pt>
                <c:pt idx="2271">
                  <c:v>1676</c:v>
                </c:pt>
                <c:pt idx="2272">
                  <c:v>1666</c:v>
                </c:pt>
                <c:pt idx="2273">
                  <c:v>1657</c:v>
                </c:pt>
                <c:pt idx="2274">
                  <c:v>1664</c:v>
                </c:pt>
                <c:pt idx="2275">
                  <c:v>1675</c:v>
                </c:pt>
                <c:pt idx="2276">
                  <c:v>1681</c:v>
                </c:pt>
                <c:pt idx="2277">
                  <c:v>1683</c:v>
                </c:pt>
                <c:pt idx="2278">
                  <c:v>1679</c:v>
                </c:pt>
                <c:pt idx="2279">
                  <c:v>1674</c:v>
                </c:pt>
                <c:pt idx="2280">
                  <c:v>1665</c:v>
                </c:pt>
                <c:pt idx="2281">
                  <c:v>1656</c:v>
                </c:pt>
                <c:pt idx="2282">
                  <c:v>1649</c:v>
                </c:pt>
                <c:pt idx="2283">
                  <c:v>1650</c:v>
                </c:pt>
                <c:pt idx="2284">
                  <c:v>1661</c:v>
                </c:pt>
                <c:pt idx="2285">
                  <c:v>1668</c:v>
                </c:pt>
                <c:pt idx="2286">
                  <c:v>1671</c:v>
                </c:pt>
                <c:pt idx="2287">
                  <c:v>1668</c:v>
                </c:pt>
                <c:pt idx="2288">
                  <c:v>1675</c:v>
                </c:pt>
                <c:pt idx="2289">
                  <c:v>1680</c:v>
                </c:pt>
                <c:pt idx="2290">
                  <c:v>1687</c:v>
                </c:pt>
                <c:pt idx="2291">
                  <c:v>1683</c:v>
                </c:pt>
                <c:pt idx="2292">
                  <c:v>1679</c:v>
                </c:pt>
                <c:pt idx="2293">
                  <c:v>1673</c:v>
                </c:pt>
                <c:pt idx="2294">
                  <c:v>1668</c:v>
                </c:pt>
                <c:pt idx="2295">
                  <c:v>1664</c:v>
                </c:pt>
                <c:pt idx="2296">
                  <c:v>1656</c:v>
                </c:pt>
                <c:pt idx="2297">
                  <c:v>1652</c:v>
                </c:pt>
                <c:pt idx="2298">
                  <c:v>1645</c:v>
                </c:pt>
                <c:pt idx="2299">
                  <c:v>1647</c:v>
                </c:pt>
                <c:pt idx="2300">
                  <c:v>1650</c:v>
                </c:pt>
                <c:pt idx="2301">
                  <c:v>1664</c:v>
                </c:pt>
                <c:pt idx="2302">
                  <c:v>1672</c:v>
                </c:pt>
                <c:pt idx="2303">
                  <c:v>1681</c:v>
                </c:pt>
                <c:pt idx="2304">
                  <c:v>1677</c:v>
                </c:pt>
                <c:pt idx="2305">
                  <c:v>1673</c:v>
                </c:pt>
                <c:pt idx="2306">
                  <c:v>1664</c:v>
                </c:pt>
                <c:pt idx="2307">
                  <c:v>1659</c:v>
                </c:pt>
                <c:pt idx="2308">
                  <c:v>1657</c:v>
                </c:pt>
                <c:pt idx="2309">
                  <c:v>1659</c:v>
                </c:pt>
                <c:pt idx="2310">
                  <c:v>1663</c:v>
                </c:pt>
                <c:pt idx="2311">
                  <c:v>1669</c:v>
                </c:pt>
                <c:pt idx="2312">
                  <c:v>1673</c:v>
                </c:pt>
                <c:pt idx="2313">
                  <c:v>1677</c:v>
                </c:pt>
                <c:pt idx="2314">
                  <c:v>1673</c:v>
                </c:pt>
                <c:pt idx="2315">
                  <c:v>1671</c:v>
                </c:pt>
                <c:pt idx="2316">
                  <c:v>1670</c:v>
                </c:pt>
                <c:pt idx="2317">
                  <c:v>1670</c:v>
                </c:pt>
                <c:pt idx="2318">
                  <c:v>1666</c:v>
                </c:pt>
                <c:pt idx="2319">
                  <c:v>1659</c:v>
                </c:pt>
                <c:pt idx="2320">
                  <c:v>1657</c:v>
                </c:pt>
                <c:pt idx="2321">
                  <c:v>1661</c:v>
                </c:pt>
                <c:pt idx="2322">
                  <c:v>1665</c:v>
                </c:pt>
                <c:pt idx="2323">
                  <c:v>1666</c:v>
                </c:pt>
                <c:pt idx="2324">
                  <c:v>1663</c:v>
                </c:pt>
                <c:pt idx="2325">
                  <c:v>1659</c:v>
                </c:pt>
                <c:pt idx="2326">
                  <c:v>1656</c:v>
                </c:pt>
                <c:pt idx="2327">
                  <c:v>1656</c:v>
                </c:pt>
                <c:pt idx="2328">
                  <c:v>1663</c:v>
                </c:pt>
                <c:pt idx="2329">
                  <c:v>1671</c:v>
                </c:pt>
                <c:pt idx="2330">
                  <c:v>1678</c:v>
                </c:pt>
                <c:pt idx="2331">
                  <c:v>1681</c:v>
                </c:pt>
                <c:pt idx="2332">
                  <c:v>1679</c:v>
                </c:pt>
                <c:pt idx="2333">
                  <c:v>1681</c:v>
                </c:pt>
                <c:pt idx="2334">
                  <c:v>1675</c:v>
                </c:pt>
                <c:pt idx="2335">
                  <c:v>1674</c:v>
                </c:pt>
                <c:pt idx="2336">
                  <c:v>1671</c:v>
                </c:pt>
                <c:pt idx="2337">
                  <c:v>1676</c:v>
                </c:pt>
                <c:pt idx="2338">
                  <c:v>1679</c:v>
                </c:pt>
                <c:pt idx="2339">
                  <c:v>1683</c:v>
                </c:pt>
                <c:pt idx="2340">
                  <c:v>1683</c:v>
                </c:pt>
                <c:pt idx="2341">
                  <c:v>1680</c:v>
                </c:pt>
                <c:pt idx="2342">
                  <c:v>1672</c:v>
                </c:pt>
                <c:pt idx="2343">
                  <c:v>1662</c:v>
                </c:pt>
                <c:pt idx="2344">
                  <c:v>1654</c:v>
                </c:pt>
                <c:pt idx="2345">
                  <c:v>1650</c:v>
                </c:pt>
                <c:pt idx="2346">
                  <c:v>1654</c:v>
                </c:pt>
                <c:pt idx="2347">
                  <c:v>1661</c:v>
                </c:pt>
                <c:pt idx="2348">
                  <c:v>1669</c:v>
                </c:pt>
                <c:pt idx="2349">
                  <c:v>1671</c:v>
                </c:pt>
                <c:pt idx="2350">
                  <c:v>1667</c:v>
                </c:pt>
                <c:pt idx="2351">
                  <c:v>1660</c:v>
                </c:pt>
                <c:pt idx="2352">
                  <c:v>1658</c:v>
                </c:pt>
                <c:pt idx="2353">
                  <c:v>1663</c:v>
                </c:pt>
                <c:pt idx="2354">
                  <c:v>1671</c:v>
                </c:pt>
                <c:pt idx="2355">
                  <c:v>1677</c:v>
                </c:pt>
                <c:pt idx="2356">
                  <c:v>1678</c:v>
                </c:pt>
                <c:pt idx="2357">
                  <c:v>1678</c:v>
                </c:pt>
                <c:pt idx="2358">
                  <c:v>1676</c:v>
                </c:pt>
                <c:pt idx="2359">
                  <c:v>1667</c:v>
                </c:pt>
                <c:pt idx="2360">
                  <c:v>1657</c:v>
                </c:pt>
                <c:pt idx="2361">
                  <c:v>1648</c:v>
                </c:pt>
                <c:pt idx="2362">
                  <c:v>1648</c:v>
                </c:pt>
                <c:pt idx="2363">
                  <c:v>1651</c:v>
                </c:pt>
                <c:pt idx="2364">
                  <c:v>1658</c:v>
                </c:pt>
                <c:pt idx="2365">
                  <c:v>1663</c:v>
                </c:pt>
                <c:pt idx="2366">
                  <c:v>1669</c:v>
                </c:pt>
                <c:pt idx="2367">
                  <c:v>1671</c:v>
                </c:pt>
                <c:pt idx="2368">
                  <c:v>1673</c:v>
                </c:pt>
                <c:pt idx="2369">
                  <c:v>1667</c:v>
                </c:pt>
                <c:pt idx="2370">
                  <c:v>1659</c:v>
                </c:pt>
                <c:pt idx="2371">
                  <c:v>1651</c:v>
                </c:pt>
                <c:pt idx="2372">
                  <c:v>1649</c:v>
                </c:pt>
                <c:pt idx="2373">
                  <c:v>1655</c:v>
                </c:pt>
                <c:pt idx="2374">
                  <c:v>1664</c:v>
                </c:pt>
                <c:pt idx="2375">
                  <c:v>1673</c:v>
                </c:pt>
                <c:pt idx="2376">
                  <c:v>1679</c:v>
                </c:pt>
                <c:pt idx="2377">
                  <c:v>1674</c:v>
                </c:pt>
                <c:pt idx="2378">
                  <c:v>1668</c:v>
                </c:pt>
                <c:pt idx="2379">
                  <c:v>1658</c:v>
                </c:pt>
                <c:pt idx="2380">
                  <c:v>1652</c:v>
                </c:pt>
                <c:pt idx="2381">
                  <c:v>1653</c:v>
                </c:pt>
                <c:pt idx="2382">
                  <c:v>1657</c:v>
                </c:pt>
                <c:pt idx="2383">
                  <c:v>1667</c:v>
                </c:pt>
                <c:pt idx="2384">
                  <c:v>1670</c:v>
                </c:pt>
                <c:pt idx="2385">
                  <c:v>1675</c:v>
                </c:pt>
                <c:pt idx="2386">
                  <c:v>1668</c:v>
                </c:pt>
                <c:pt idx="2387">
                  <c:v>1663</c:v>
                </c:pt>
                <c:pt idx="2388">
                  <c:v>1656</c:v>
                </c:pt>
                <c:pt idx="2389">
                  <c:v>1658</c:v>
                </c:pt>
                <c:pt idx="2390">
                  <c:v>1668</c:v>
                </c:pt>
                <c:pt idx="2391">
                  <c:v>1680</c:v>
                </c:pt>
                <c:pt idx="2392">
                  <c:v>1685</c:v>
                </c:pt>
                <c:pt idx="2393">
                  <c:v>1678</c:v>
                </c:pt>
                <c:pt idx="2394">
                  <c:v>1664</c:v>
                </c:pt>
                <c:pt idx="2395">
                  <c:v>1657</c:v>
                </c:pt>
                <c:pt idx="2396">
                  <c:v>1654</c:v>
                </c:pt>
                <c:pt idx="2397">
                  <c:v>1663</c:v>
                </c:pt>
                <c:pt idx="2398">
                  <c:v>1662</c:v>
                </c:pt>
                <c:pt idx="2399">
                  <c:v>1667</c:v>
                </c:pt>
                <c:pt idx="2400">
                  <c:v>1665</c:v>
                </c:pt>
                <c:pt idx="2401">
                  <c:v>1664</c:v>
                </c:pt>
                <c:pt idx="2402">
                  <c:v>1657</c:v>
                </c:pt>
                <c:pt idx="2403">
                  <c:v>1654</c:v>
                </c:pt>
                <c:pt idx="2404">
                  <c:v>1662</c:v>
                </c:pt>
                <c:pt idx="2405">
                  <c:v>1679</c:v>
                </c:pt>
                <c:pt idx="2406">
                  <c:v>1692</c:v>
                </c:pt>
                <c:pt idx="2407">
                  <c:v>1694</c:v>
                </c:pt>
                <c:pt idx="2408">
                  <c:v>1693</c:v>
                </c:pt>
                <c:pt idx="2409">
                  <c:v>1691</c:v>
                </c:pt>
                <c:pt idx="2410">
                  <c:v>1692</c:v>
                </c:pt>
                <c:pt idx="2411">
                  <c:v>1685</c:v>
                </c:pt>
                <c:pt idx="2412">
                  <c:v>1681</c:v>
                </c:pt>
                <c:pt idx="2413">
                  <c:v>1675</c:v>
                </c:pt>
                <c:pt idx="2414">
                  <c:v>1669</c:v>
                </c:pt>
                <c:pt idx="2415">
                  <c:v>1660</c:v>
                </c:pt>
                <c:pt idx="2416">
                  <c:v>1655</c:v>
                </c:pt>
                <c:pt idx="2417">
                  <c:v>1663</c:v>
                </c:pt>
                <c:pt idx="2418">
                  <c:v>1672</c:v>
                </c:pt>
                <c:pt idx="2419">
                  <c:v>1674</c:v>
                </c:pt>
                <c:pt idx="2420">
                  <c:v>1664</c:v>
                </c:pt>
                <c:pt idx="2421">
                  <c:v>1656</c:v>
                </c:pt>
                <c:pt idx="2422">
                  <c:v>1658</c:v>
                </c:pt>
                <c:pt idx="2423">
                  <c:v>1673</c:v>
                </c:pt>
                <c:pt idx="2424">
                  <c:v>1681</c:v>
                </c:pt>
                <c:pt idx="2425">
                  <c:v>1678</c:v>
                </c:pt>
                <c:pt idx="2426">
                  <c:v>1665</c:v>
                </c:pt>
                <c:pt idx="2427">
                  <c:v>1658</c:v>
                </c:pt>
                <c:pt idx="2428">
                  <c:v>1660</c:v>
                </c:pt>
                <c:pt idx="2429">
                  <c:v>1659</c:v>
                </c:pt>
                <c:pt idx="2430">
                  <c:v>1650</c:v>
                </c:pt>
                <c:pt idx="2431">
                  <c:v>1639</c:v>
                </c:pt>
                <c:pt idx="2432">
                  <c:v>1641</c:v>
                </c:pt>
                <c:pt idx="2433">
                  <c:v>1648</c:v>
                </c:pt>
                <c:pt idx="2434">
                  <c:v>1655</c:v>
                </c:pt>
                <c:pt idx="2435">
                  <c:v>1653</c:v>
                </c:pt>
                <c:pt idx="2436">
                  <c:v>1655</c:v>
                </c:pt>
                <c:pt idx="2437">
                  <c:v>1659</c:v>
                </c:pt>
                <c:pt idx="2438">
                  <c:v>1663</c:v>
                </c:pt>
                <c:pt idx="2439">
                  <c:v>1659</c:v>
                </c:pt>
                <c:pt idx="2440">
                  <c:v>1654</c:v>
                </c:pt>
                <c:pt idx="2441">
                  <c:v>1654</c:v>
                </c:pt>
                <c:pt idx="2442">
                  <c:v>1662</c:v>
                </c:pt>
                <c:pt idx="2443">
                  <c:v>1667</c:v>
                </c:pt>
                <c:pt idx="2444">
                  <c:v>1669</c:v>
                </c:pt>
                <c:pt idx="2445">
                  <c:v>1663</c:v>
                </c:pt>
                <c:pt idx="2446">
                  <c:v>1663</c:v>
                </c:pt>
                <c:pt idx="2447">
                  <c:v>1662</c:v>
                </c:pt>
                <c:pt idx="2448">
                  <c:v>1665</c:v>
                </c:pt>
                <c:pt idx="2449">
                  <c:v>1662</c:v>
                </c:pt>
                <c:pt idx="2450">
                  <c:v>1659</c:v>
                </c:pt>
                <c:pt idx="2451">
                  <c:v>1655</c:v>
                </c:pt>
                <c:pt idx="2452">
                  <c:v>1653</c:v>
                </c:pt>
                <c:pt idx="2453">
                  <c:v>1650</c:v>
                </c:pt>
                <c:pt idx="2454">
                  <c:v>1651</c:v>
                </c:pt>
                <c:pt idx="2455">
                  <c:v>1660</c:v>
                </c:pt>
                <c:pt idx="2456">
                  <c:v>1672</c:v>
                </c:pt>
                <c:pt idx="2457">
                  <c:v>1674</c:v>
                </c:pt>
                <c:pt idx="2458">
                  <c:v>1664</c:v>
                </c:pt>
                <c:pt idx="2459">
                  <c:v>1655</c:v>
                </c:pt>
                <c:pt idx="2460">
                  <c:v>1652</c:v>
                </c:pt>
                <c:pt idx="2461">
                  <c:v>1651</c:v>
                </c:pt>
                <c:pt idx="2462">
                  <c:v>1648</c:v>
                </c:pt>
                <c:pt idx="2463">
                  <c:v>1650</c:v>
                </c:pt>
                <c:pt idx="2464">
                  <c:v>1649</c:v>
                </c:pt>
                <c:pt idx="2465">
                  <c:v>1651</c:v>
                </c:pt>
                <c:pt idx="2466">
                  <c:v>1649</c:v>
                </c:pt>
                <c:pt idx="2467">
                  <c:v>1652</c:v>
                </c:pt>
                <c:pt idx="2468">
                  <c:v>1651</c:v>
                </c:pt>
                <c:pt idx="2469">
                  <c:v>1651</c:v>
                </c:pt>
                <c:pt idx="2470">
                  <c:v>1653</c:v>
                </c:pt>
                <c:pt idx="2471">
                  <c:v>1655</c:v>
                </c:pt>
                <c:pt idx="2472">
                  <c:v>1654</c:v>
                </c:pt>
                <c:pt idx="2473">
                  <c:v>1650</c:v>
                </c:pt>
                <c:pt idx="2474">
                  <c:v>1653</c:v>
                </c:pt>
                <c:pt idx="2475">
                  <c:v>1662</c:v>
                </c:pt>
                <c:pt idx="2476">
                  <c:v>1671</c:v>
                </c:pt>
                <c:pt idx="2477">
                  <c:v>1672</c:v>
                </c:pt>
                <c:pt idx="2478">
                  <c:v>1665</c:v>
                </c:pt>
                <c:pt idx="2479">
                  <c:v>1657</c:v>
                </c:pt>
                <c:pt idx="2480">
                  <c:v>1658</c:v>
                </c:pt>
                <c:pt idx="2481">
                  <c:v>1661</c:v>
                </c:pt>
                <c:pt idx="2482">
                  <c:v>1664</c:v>
                </c:pt>
                <c:pt idx="2483">
                  <c:v>1658</c:v>
                </c:pt>
                <c:pt idx="2484">
                  <c:v>1651</c:v>
                </c:pt>
                <c:pt idx="2485">
                  <c:v>1665</c:v>
                </c:pt>
                <c:pt idx="2486">
                  <c:v>1685</c:v>
                </c:pt>
                <c:pt idx="2487">
                  <c:v>1711</c:v>
                </c:pt>
                <c:pt idx="2488">
                  <c:v>1699</c:v>
                </c:pt>
                <c:pt idx="2489">
                  <c:v>1679</c:v>
                </c:pt>
                <c:pt idx="2490">
                  <c:v>1655</c:v>
                </c:pt>
                <c:pt idx="2491">
                  <c:v>1657</c:v>
                </c:pt>
                <c:pt idx="2492">
                  <c:v>1672</c:v>
                </c:pt>
                <c:pt idx="2493">
                  <c:v>1686</c:v>
                </c:pt>
                <c:pt idx="2494">
                  <c:v>1683</c:v>
                </c:pt>
                <c:pt idx="2495">
                  <c:v>1666</c:v>
                </c:pt>
                <c:pt idx="2496">
                  <c:v>1650</c:v>
                </c:pt>
                <c:pt idx="2497">
                  <c:v>1643</c:v>
                </c:pt>
                <c:pt idx="2498">
                  <c:v>1640</c:v>
                </c:pt>
                <c:pt idx="2499">
                  <c:v>1639</c:v>
                </c:pt>
                <c:pt idx="2500">
                  <c:v>1642</c:v>
                </c:pt>
                <c:pt idx="2501">
                  <c:v>1653</c:v>
                </c:pt>
                <c:pt idx="2502">
                  <c:v>1664</c:v>
                </c:pt>
                <c:pt idx="2503">
                  <c:v>1666</c:v>
                </c:pt>
                <c:pt idx="2504">
                  <c:v>1658</c:v>
                </c:pt>
                <c:pt idx="2505">
                  <c:v>1648</c:v>
                </c:pt>
                <c:pt idx="2506">
                  <c:v>1646</c:v>
                </c:pt>
                <c:pt idx="2507">
                  <c:v>1649</c:v>
                </c:pt>
                <c:pt idx="2508">
                  <c:v>1653</c:v>
                </c:pt>
                <c:pt idx="2509">
                  <c:v>1655</c:v>
                </c:pt>
                <c:pt idx="2510">
                  <c:v>1660</c:v>
                </c:pt>
                <c:pt idx="2511">
                  <c:v>1666</c:v>
                </c:pt>
                <c:pt idx="2512">
                  <c:v>1673</c:v>
                </c:pt>
                <c:pt idx="2513">
                  <c:v>1669</c:v>
                </c:pt>
                <c:pt idx="2514">
                  <c:v>1671</c:v>
                </c:pt>
                <c:pt idx="2515">
                  <c:v>1674</c:v>
                </c:pt>
                <c:pt idx="2516">
                  <c:v>1685</c:v>
                </c:pt>
                <c:pt idx="2517">
                  <c:v>1676</c:v>
                </c:pt>
                <c:pt idx="2518">
                  <c:v>1663</c:v>
                </c:pt>
                <c:pt idx="2519">
                  <c:v>1652</c:v>
                </c:pt>
                <c:pt idx="2520">
                  <c:v>1657</c:v>
                </c:pt>
                <c:pt idx="2521">
                  <c:v>1668</c:v>
                </c:pt>
                <c:pt idx="2522">
                  <c:v>1675</c:v>
                </c:pt>
                <c:pt idx="2523">
                  <c:v>1675</c:v>
                </c:pt>
                <c:pt idx="2524">
                  <c:v>1665</c:v>
                </c:pt>
                <c:pt idx="2525">
                  <c:v>1652</c:v>
                </c:pt>
                <c:pt idx="2526">
                  <c:v>1649</c:v>
                </c:pt>
                <c:pt idx="2527">
                  <c:v>1655</c:v>
                </c:pt>
                <c:pt idx="2528">
                  <c:v>1665</c:v>
                </c:pt>
                <c:pt idx="2529">
                  <c:v>1669</c:v>
                </c:pt>
                <c:pt idx="2530">
                  <c:v>1668</c:v>
                </c:pt>
                <c:pt idx="2531">
                  <c:v>1665</c:v>
                </c:pt>
                <c:pt idx="2532">
                  <c:v>1661</c:v>
                </c:pt>
                <c:pt idx="2533">
                  <c:v>1661</c:v>
                </c:pt>
                <c:pt idx="2534">
                  <c:v>1661</c:v>
                </c:pt>
                <c:pt idx="2535">
                  <c:v>1667</c:v>
                </c:pt>
                <c:pt idx="2536">
                  <c:v>1672</c:v>
                </c:pt>
                <c:pt idx="2537">
                  <c:v>1677</c:v>
                </c:pt>
                <c:pt idx="2538">
                  <c:v>1671</c:v>
                </c:pt>
                <c:pt idx="2539">
                  <c:v>1665</c:v>
                </c:pt>
                <c:pt idx="2540">
                  <c:v>1659</c:v>
                </c:pt>
                <c:pt idx="2541">
                  <c:v>1661</c:v>
                </c:pt>
                <c:pt idx="2542">
                  <c:v>1664</c:v>
                </c:pt>
                <c:pt idx="2543">
                  <c:v>1667</c:v>
                </c:pt>
                <c:pt idx="2544">
                  <c:v>1665</c:v>
                </c:pt>
                <c:pt idx="2545">
                  <c:v>1664</c:v>
                </c:pt>
                <c:pt idx="2546">
                  <c:v>1670</c:v>
                </c:pt>
                <c:pt idx="2547">
                  <c:v>1677</c:v>
                </c:pt>
                <c:pt idx="2548">
                  <c:v>1684</c:v>
                </c:pt>
                <c:pt idx="2549">
                  <c:v>1673</c:v>
                </c:pt>
                <c:pt idx="2550">
                  <c:v>1655</c:v>
                </c:pt>
                <c:pt idx="2551">
                  <c:v>1639</c:v>
                </c:pt>
                <c:pt idx="2552">
                  <c:v>1634</c:v>
                </c:pt>
                <c:pt idx="2553">
                  <c:v>1640</c:v>
                </c:pt>
                <c:pt idx="2554">
                  <c:v>1648</c:v>
                </c:pt>
                <c:pt idx="2555">
                  <c:v>1658</c:v>
                </c:pt>
                <c:pt idx="2556">
                  <c:v>1667</c:v>
                </c:pt>
                <c:pt idx="2557">
                  <c:v>1666</c:v>
                </c:pt>
                <c:pt idx="2558">
                  <c:v>1663</c:v>
                </c:pt>
                <c:pt idx="2559">
                  <c:v>1658</c:v>
                </c:pt>
                <c:pt idx="2560">
                  <c:v>1662</c:v>
                </c:pt>
                <c:pt idx="2561">
                  <c:v>1661</c:v>
                </c:pt>
                <c:pt idx="2562">
                  <c:v>1659</c:v>
                </c:pt>
                <c:pt idx="2563">
                  <c:v>1655</c:v>
                </c:pt>
                <c:pt idx="2564">
                  <c:v>1663</c:v>
                </c:pt>
                <c:pt idx="2565">
                  <c:v>1669</c:v>
                </c:pt>
                <c:pt idx="2566">
                  <c:v>1674</c:v>
                </c:pt>
                <c:pt idx="2567">
                  <c:v>1668</c:v>
                </c:pt>
                <c:pt idx="2568">
                  <c:v>1660</c:v>
                </c:pt>
                <c:pt idx="2569">
                  <c:v>1656</c:v>
                </c:pt>
                <c:pt idx="2570">
                  <c:v>1658</c:v>
                </c:pt>
                <c:pt idx="2571">
                  <c:v>1669</c:v>
                </c:pt>
                <c:pt idx="2572">
                  <c:v>1676</c:v>
                </c:pt>
                <c:pt idx="2573">
                  <c:v>1676</c:v>
                </c:pt>
                <c:pt idx="2574">
                  <c:v>1668</c:v>
                </c:pt>
                <c:pt idx="2575">
                  <c:v>1661</c:v>
                </c:pt>
                <c:pt idx="2576">
                  <c:v>1660</c:v>
                </c:pt>
                <c:pt idx="2577">
                  <c:v>1658</c:v>
                </c:pt>
                <c:pt idx="2578">
                  <c:v>1657</c:v>
                </c:pt>
                <c:pt idx="2579">
                  <c:v>1655</c:v>
                </c:pt>
                <c:pt idx="2580">
                  <c:v>1663</c:v>
                </c:pt>
                <c:pt idx="2581">
                  <c:v>1669</c:v>
                </c:pt>
                <c:pt idx="2582">
                  <c:v>1676</c:v>
                </c:pt>
                <c:pt idx="2583">
                  <c:v>1673</c:v>
                </c:pt>
                <c:pt idx="2584">
                  <c:v>1665</c:v>
                </c:pt>
                <c:pt idx="2585">
                  <c:v>1656</c:v>
                </c:pt>
                <c:pt idx="2586">
                  <c:v>1654</c:v>
                </c:pt>
                <c:pt idx="2587">
                  <c:v>1660</c:v>
                </c:pt>
                <c:pt idx="2588">
                  <c:v>1664</c:v>
                </c:pt>
                <c:pt idx="2589">
                  <c:v>1666</c:v>
                </c:pt>
                <c:pt idx="2590">
                  <c:v>1661</c:v>
                </c:pt>
                <c:pt idx="2591">
                  <c:v>1665</c:v>
                </c:pt>
                <c:pt idx="2592">
                  <c:v>1670</c:v>
                </c:pt>
                <c:pt idx="2593">
                  <c:v>1676</c:v>
                </c:pt>
                <c:pt idx="2594">
                  <c:v>1678</c:v>
                </c:pt>
                <c:pt idx="2595">
                  <c:v>1677</c:v>
                </c:pt>
                <c:pt idx="2596">
                  <c:v>1671</c:v>
                </c:pt>
                <c:pt idx="2597">
                  <c:v>1659</c:v>
                </c:pt>
                <c:pt idx="2598">
                  <c:v>1645</c:v>
                </c:pt>
                <c:pt idx="2599">
                  <c:v>1639</c:v>
                </c:pt>
                <c:pt idx="2600">
                  <c:v>1641</c:v>
                </c:pt>
                <c:pt idx="2601">
                  <c:v>1652</c:v>
                </c:pt>
                <c:pt idx="2602">
                  <c:v>1665</c:v>
                </c:pt>
                <c:pt idx="2603">
                  <c:v>1672</c:v>
                </c:pt>
                <c:pt idx="2604">
                  <c:v>1676</c:v>
                </c:pt>
                <c:pt idx="2605">
                  <c:v>1674</c:v>
                </c:pt>
                <c:pt idx="2606">
                  <c:v>1675</c:v>
                </c:pt>
                <c:pt idx="2607">
                  <c:v>1673</c:v>
                </c:pt>
                <c:pt idx="2608">
                  <c:v>1670</c:v>
                </c:pt>
                <c:pt idx="2609">
                  <c:v>1661</c:v>
                </c:pt>
                <c:pt idx="2610">
                  <c:v>1653</c:v>
                </c:pt>
                <c:pt idx="2611">
                  <c:v>1654</c:v>
                </c:pt>
                <c:pt idx="2612">
                  <c:v>1663</c:v>
                </c:pt>
                <c:pt idx="2613">
                  <c:v>1680</c:v>
                </c:pt>
                <c:pt idx="2614">
                  <c:v>1691</c:v>
                </c:pt>
                <c:pt idx="2615">
                  <c:v>1694</c:v>
                </c:pt>
                <c:pt idx="2616">
                  <c:v>1681</c:v>
                </c:pt>
                <c:pt idx="2617">
                  <c:v>1672</c:v>
                </c:pt>
                <c:pt idx="2618">
                  <c:v>1674</c:v>
                </c:pt>
                <c:pt idx="2619">
                  <c:v>1682</c:v>
                </c:pt>
                <c:pt idx="2620">
                  <c:v>1687</c:v>
                </c:pt>
                <c:pt idx="2621">
                  <c:v>1679</c:v>
                </c:pt>
                <c:pt idx="2622">
                  <c:v>1672</c:v>
                </c:pt>
                <c:pt idx="2623">
                  <c:v>1664</c:v>
                </c:pt>
                <c:pt idx="2624">
                  <c:v>1670</c:v>
                </c:pt>
                <c:pt idx="2625">
                  <c:v>1681</c:v>
                </c:pt>
                <c:pt idx="2626">
                  <c:v>1695</c:v>
                </c:pt>
                <c:pt idx="2627">
                  <c:v>1693</c:v>
                </c:pt>
                <c:pt idx="2628">
                  <c:v>1685</c:v>
                </c:pt>
                <c:pt idx="2629">
                  <c:v>1677</c:v>
                </c:pt>
                <c:pt idx="2630">
                  <c:v>1673</c:v>
                </c:pt>
                <c:pt idx="2631">
                  <c:v>1669</c:v>
                </c:pt>
                <c:pt idx="2632">
                  <c:v>1661</c:v>
                </c:pt>
                <c:pt idx="2633">
                  <c:v>1659</c:v>
                </c:pt>
                <c:pt idx="2634">
                  <c:v>1668</c:v>
                </c:pt>
                <c:pt idx="2635">
                  <c:v>1681</c:v>
                </c:pt>
                <c:pt idx="2636">
                  <c:v>1691</c:v>
                </c:pt>
                <c:pt idx="2637">
                  <c:v>1687</c:v>
                </c:pt>
                <c:pt idx="2638">
                  <c:v>1681</c:v>
                </c:pt>
                <c:pt idx="2639">
                  <c:v>1671</c:v>
                </c:pt>
                <c:pt idx="2640">
                  <c:v>1665</c:v>
                </c:pt>
                <c:pt idx="2641">
                  <c:v>1657</c:v>
                </c:pt>
                <c:pt idx="2642">
                  <c:v>1656</c:v>
                </c:pt>
                <c:pt idx="2643">
                  <c:v>1657</c:v>
                </c:pt>
                <c:pt idx="2644">
                  <c:v>1657</c:v>
                </c:pt>
                <c:pt idx="2645">
                  <c:v>1653</c:v>
                </c:pt>
                <c:pt idx="2646">
                  <c:v>1653</c:v>
                </c:pt>
                <c:pt idx="2647">
                  <c:v>1660</c:v>
                </c:pt>
                <c:pt idx="2648">
                  <c:v>1669</c:v>
                </c:pt>
                <c:pt idx="2649">
                  <c:v>1676</c:v>
                </c:pt>
                <c:pt idx="2650">
                  <c:v>1679</c:v>
                </c:pt>
                <c:pt idx="2651">
                  <c:v>1680</c:v>
                </c:pt>
                <c:pt idx="2652">
                  <c:v>1679</c:v>
                </c:pt>
                <c:pt idx="2653">
                  <c:v>1676</c:v>
                </c:pt>
                <c:pt idx="2654">
                  <c:v>1667</c:v>
                </c:pt>
                <c:pt idx="2655">
                  <c:v>1655</c:v>
                </c:pt>
                <c:pt idx="2656">
                  <c:v>1645</c:v>
                </c:pt>
                <c:pt idx="2657">
                  <c:v>1643</c:v>
                </c:pt>
                <c:pt idx="2658">
                  <c:v>1644</c:v>
                </c:pt>
                <c:pt idx="2659">
                  <c:v>1646</c:v>
                </c:pt>
                <c:pt idx="2660">
                  <c:v>1647</c:v>
                </c:pt>
                <c:pt idx="2661">
                  <c:v>1647</c:v>
                </c:pt>
                <c:pt idx="2662">
                  <c:v>1654</c:v>
                </c:pt>
                <c:pt idx="2663">
                  <c:v>1662</c:v>
                </c:pt>
                <c:pt idx="2664">
                  <c:v>1671</c:v>
                </c:pt>
                <c:pt idx="2665">
                  <c:v>1678</c:v>
                </c:pt>
                <c:pt idx="2666">
                  <c:v>1681</c:v>
                </c:pt>
                <c:pt idx="2667">
                  <c:v>1684</c:v>
                </c:pt>
                <c:pt idx="2668">
                  <c:v>1680</c:v>
                </c:pt>
                <c:pt idx="2669">
                  <c:v>1670</c:v>
                </c:pt>
                <c:pt idx="2670">
                  <c:v>1654</c:v>
                </c:pt>
                <c:pt idx="2671">
                  <c:v>1643</c:v>
                </c:pt>
                <c:pt idx="2672">
                  <c:v>1642</c:v>
                </c:pt>
                <c:pt idx="2673">
                  <c:v>1649</c:v>
                </c:pt>
                <c:pt idx="2674">
                  <c:v>1656</c:v>
                </c:pt>
                <c:pt idx="2675">
                  <c:v>1659</c:v>
                </c:pt>
                <c:pt idx="2676">
                  <c:v>1660</c:v>
                </c:pt>
                <c:pt idx="2677">
                  <c:v>1665</c:v>
                </c:pt>
                <c:pt idx="2678">
                  <c:v>1671</c:v>
                </c:pt>
                <c:pt idx="2679">
                  <c:v>1675</c:v>
                </c:pt>
                <c:pt idx="2680">
                  <c:v>1673</c:v>
                </c:pt>
                <c:pt idx="2681">
                  <c:v>1669</c:v>
                </c:pt>
                <c:pt idx="2682">
                  <c:v>1668</c:v>
                </c:pt>
                <c:pt idx="2683">
                  <c:v>1669</c:v>
                </c:pt>
                <c:pt idx="2684">
                  <c:v>1672</c:v>
                </c:pt>
                <c:pt idx="2685">
                  <c:v>1676</c:v>
                </c:pt>
                <c:pt idx="2686">
                  <c:v>1681</c:v>
                </c:pt>
                <c:pt idx="2687">
                  <c:v>1684</c:v>
                </c:pt>
                <c:pt idx="2688">
                  <c:v>1683</c:v>
                </c:pt>
                <c:pt idx="2689">
                  <c:v>1678</c:v>
                </c:pt>
                <c:pt idx="2690">
                  <c:v>1677</c:v>
                </c:pt>
                <c:pt idx="2691">
                  <c:v>1676</c:v>
                </c:pt>
                <c:pt idx="2692">
                  <c:v>1677</c:v>
                </c:pt>
                <c:pt idx="2693">
                  <c:v>1671</c:v>
                </c:pt>
                <c:pt idx="2694">
                  <c:v>1663</c:v>
                </c:pt>
                <c:pt idx="2695">
                  <c:v>1656</c:v>
                </c:pt>
                <c:pt idx="2696">
                  <c:v>1653</c:v>
                </c:pt>
                <c:pt idx="2697">
                  <c:v>1655</c:v>
                </c:pt>
                <c:pt idx="2698">
                  <c:v>1656</c:v>
                </c:pt>
                <c:pt idx="2699">
                  <c:v>1660</c:v>
                </c:pt>
                <c:pt idx="2700">
                  <c:v>1658</c:v>
                </c:pt>
                <c:pt idx="2701">
                  <c:v>1655</c:v>
                </c:pt>
                <c:pt idx="2702">
                  <c:v>1645</c:v>
                </c:pt>
                <c:pt idx="2703">
                  <c:v>1640</c:v>
                </c:pt>
                <c:pt idx="2704">
                  <c:v>1639</c:v>
                </c:pt>
                <c:pt idx="2705">
                  <c:v>1644</c:v>
                </c:pt>
                <c:pt idx="2706">
                  <c:v>1646</c:v>
                </c:pt>
                <c:pt idx="2707">
                  <c:v>1648</c:v>
                </c:pt>
                <c:pt idx="2708">
                  <c:v>1651</c:v>
                </c:pt>
                <c:pt idx="2709">
                  <c:v>1662</c:v>
                </c:pt>
                <c:pt idx="2710">
                  <c:v>1668</c:v>
                </c:pt>
                <c:pt idx="2711">
                  <c:v>1672</c:v>
                </c:pt>
                <c:pt idx="2712">
                  <c:v>1662</c:v>
                </c:pt>
                <c:pt idx="2713">
                  <c:v>1661</c:v>
                </c:pt>
                <c:pt idx="2714">
                  <c:v>1659</c:v>
                </c:pt>
                <c:pt idx="2715">
                  <c:v>1671</c:v>
                </c:pt>
                <c:pt idx="2716">
                  <c:v>1676</c:v>
                </c:pt>
                <c:pt idx="2717">
                  <c:v>1681</c:v>
                </c:pt>
                <c:pt idx="2718">
                  <c:v>1671</c:v>
                </c:pt>
                <c:pt idx="2719">
                  <c:v>1661</c:v>
                </c:pt>
                <c:pt idx="2720">
                  <c:v>1652</c:v>
                </c:pt>
                <c:pt idx="2721">
                  <c:v>1652</c:v>
                </c:pt>
                <c:pt idx="2722">
                  <c:v>1659</c:v>
                </c:pt>
                <c:pt idx="2723">
                  <c:v>1668</c:v>
                </c:pt>
                <c:pt idx="2724">
                  <c:v>1675</c:v>
                </c:pt>
                <c:pt idx="2725">
                  <c:v>1676</c:v>
                </c:pt>
                <c:pt idx="2726">
                  <c:v>1672</c:v>
                </c:pt>
                <c:pt idx="2727">
                  <c:v>1663</c:v>
                </c:pt>
                <c:pt idx="2728">
                  <c:v>1654</c:v>
                </c:pt>
                <c:pt idx="2729">
                  <c:v>1648</c:v>
                </c:pt>
                <c:pt idx="2730">
                  <c:v>1646</c:v>
                </c:pt>
                <c:pt idx="2731">
                  <c:v>1646</c:v>
                </c:pt>
                <c:pt idx="2732">
                  <c:v>1646</c:v>
                </c:pt>
                <c:pt idx="2733">
                  <c:v>1644</c:v>
                </c:pt>
                <c:pt idx="2734">
                  <c:v>1646</c:v>
                </c:pt>
                <c:pt idx="2735">
                  <c:v>1650</c:v>
                </c:pt>
                <c:pt idx="2736">
                  <c:v>1656</c:v>
                </c:pt>
                <c:pt idx="2737">
                  <c:v>1662</c:v>
                </c:pt>
                <c:pt idx="2738">
                  <c:v>1666</c:v>
                </c:pt>
                <c:pt idx="2739">
                  <c:v>1673</c:v>
                </c:pt>
                <c:pt idx="2740">
                  <c:v>1673</c:v>
                </c:pt>
                <c:pt idx="2741">
                  <c:v>1673</c:v>
                </c:pt>
                <c:pt idx="2742">
                  <c:v>1669</c:v>
                </c:pt>
                <c:pt idx="2743">
                  <c:v>1671</c:v>
                </c:pt>
                <c:pt idx="2744">
                  <c:v>1676</c:v>
                </c:pt>
                <c:pt idx="2745">
                  <c:v>1680</c:v>
                </c:pt>
                <c:pt idx="2746">
                  <c:v>1682</c:v>
                </c:pt>
                <c:pt idx="2747">
                  <c:v>1697</c:v>
                </c:pt>
                <c:pt idx="2748">
                  <c:v>1713</c:v>
                </c:pt>
                <c:pt idx="2749">
                  <c:v>1728</c:v>
                </c:pt>
                <c:pt idx="2750">
                  <c:v>1712</c:v>
                </c:pt>
                <c:pt idx="2751">
                  <c:v>1696</c:v>
                </c:pt>
                <c:pt idx="2752">
                  <c:v>1685</c:v>
                </c:pt>
                <c:pt idx="2753">
                  <c:v>1686</c:v>
                </c:pt>
                <c:pt idx="2754">
                  <c:v>1680</c:v>
                </c:pt>
                <c:pt idx="2755">
                  <c:v>1668</c:v>
                </c:pt>
                <c:pt idx="2756">
                  <c:v>1663</c:v>
                </c:pt>
                <c:pt idx="2757">
                  <c:v>1665</c:v>
                </c:pt>
                <c:pt idx="2758">
                  <c:v>1670</c:v>
                </c:pt>
                <c:pt idx="2759">
                  <c:v>1669</c:v>
                </c:pt>
                <c:pt idx="2760">
                  <c:v>1665</c:v>
                </c:pt>
                <c:pt idx="2761">
                  <c:v>1660</c:v>
                </c:pt>
                <c:pt idx="2762">
                  <c:v>1660</c:v>
                </c:pt>
                <c:pt idx="2763">
                  <c:v>1662</c:v>
                </c:pt>
                <c:pt idx="2764">
                  <c:v>1665</c:v>
                </c:pt>
                <c:pt idx="2765">
                  <c:v>1670</c:v>
                </c:pt>
                <c:pt idx="2766">
                  <c:v>1675</c:v>
                </c:pt>
                <c:pt idx="2767">
                  <c:v>1677</c:v>
                </c:pt>
                <c:pt idx="2768">
                  <c:v>1671</c:v>
                </c:pt>
                <c:pt idx="2769">
                  <c:v>1658</c:v>
                </c:pt>
                <c:pt idx="2770">
                  <c:v>1648</c:v>
                </c:pt>
                <c:pt idx="2771">
                  <c:v>1644</c:v>
                </c:pt>
                <c:pt idx="2772">
                  <c:v>1650</c:v>
                </c:pt>
                <c:pt idx="2773">
                  <c:v>1659</c:v>
                </c:pt>
                <c:pt idx="2774">
                  <c:v>1669</c:v>
                </c:pt>
                <c:pt idx="2775">
                  <c:v>1677</c:v>
                </c:pt>
                <c:pt idx="2776">
                  <c:v>1676</c:v>
                </c:pt>
                <c:pt idx="2777">
                  <c:v>1670</c:v>
                </c:pt>
                <c:pt idx="2778">
                  <c:v>1662</c:v>
                </c:pt>
                <c:pt idx="2779">
                  <c:v>1664</c:v>
                </c:pt>
                <c:pt idx="2780">
                  <c:v>1672</c:v>
                </c:pt>
                <c:pt idx="2781">
                  <c:v>1681</c:v>
                </c:pt>
                <c:pt idx="2782">
                  <c:v>1676</c:v>
                </c:pt>
                <c:pt idx="2783">
                  <c:v>1667</c:v>
                </c:pt>
                <c:pt idx="2784">
                  <c:v>1652</c:v>
                </c:pt>
                <c:pt idx="2785">
                  <c:v>1647</c:v>
                </c:pt>
                <c:pt idx="2786">
                  <c:v>1648</c:v>
                </c:pt>
                <c:pt idx="2787">
                  <c:v>1660</c:v>
                </c:pt>
                <c:pt idx="2788">
                  <c:v>1669</c:v>
                </c:pt>
                <c:pt idx="2789">
                  <c:v>1678</c:v>
                </c:pt>
                <c:pt idx="2790">
                  <c:v>1678</c:v>
                </c:pt>
                <c:pt idx="2791">
                  <c:v>1674</c:v>
                </c:pt>
                <c:pt idx="2792">
                  <c:v>1661</c:v>
                </c:pt>
                <c:pt idx="2793">
                  <c:v>1651</c:v>
                </c:pt>
                <c:pt idx="2794">
                  <c:v>1649</c:v>
                </c:pt>
                <c:pt idx="2795">
                  <c:v>1657</c:v>
                </c:pt>
                <c:pt idx="2796">
                  <c:v>1668</c:v>
                </c:pt>
                <c:pt idx="2797">
                  <c:v>1676</c:v>
                </c:pt>
                <c:pt idx="2798">
                  <c:v>1679</c:v>
                </c:pt>
                <c:pt idx="2799">
                  <c:v>1678</c:v>
                </c:pt>
                <c:pt idx="2800">
                  <c:v>1670</c:v>
                </c:pt>
                <c:pt idx="2801">
                  <c:v>1663</c:v>
                </c:pt>
                <c:pt idx="2802">
                  <c:v>1655</c:v>
                </c:pt>
                <c:pt idx="2803">
                  <c:v>1659</c:v>
                </c:pt>
                <c:pt idx="2804">
                  <c:v>1668</c:v>
                </c:pt>
                <c:pt idx="2805">
                  <c:v>1674</c:v>
                </c:pt>
                <c:pt idx="2806">
                  <c:v>1672</c:v>
                </c:pt>
                <c:pt idx="2807">
                  <c:v>1657</c:v>
                </c:pt>
                <c:pt idx="2808">
                  <c:v>1647</c:v>
                </c:pt>
                <c:pt idx="2809">
                  <c:v>1644</c:v>
                </c:pt>
                <c:pt idx="2810">
                  <c:v>1658</c:v>
                </c:pt>
                <c:pt idx="2811">
                  <c:v>1670</c:v>
                </c:pt>
                <c:pt idx="2812">
                  <c:v>1675</c:v>
                </c:pt>
                <c:pt idx="2813">
                  <c:v>1669</c:v>
                </c:pt>
                <c:pt idx="2814">
                  <c:v>1660</c:v>
                </c:pt>
                <c:pt idx="2815">
                  <c:v>1657</c:v>
                </c:pt>
                <c:pt idx="2816">
                  <c:v>1661</c:v>
                </c:pt>
                <c:pt idx="2817">
                  <c:v>1666</c:v>
                </c:pt>
                <c:pt idx="2818">
                  <c:v>1669</c:v>
                </c:pt>
                <c:pt idx="2819">
                  <c:v>1672</c:v>
                </c:pt>
                <c:pt idx="2820">
                  <c:v>1676</c:v>
                </c:pt>
                <c:pt idx="2821">
                  <c:v>1675</c:v>
                </c:pt>
                <c:pt idx="2822">
                  <c:v>1667</c:v>
                </c:pt>
                <c:pt idx="2823">
                  <c:v>1657</c:v>
                </c:pt>
                <c:pt idx="2824">
                  <c:v>1649</c:v>
                </c:pt>
                <c:pt idx="2825">
                  <c:v>1650</c:v>
                </c:pt>
                <c:pt idx="2826">
                  <c:v>1660</c:v>
                </c:pt>
                <c:pt idx="2827">
                  <c:v>1674</c:v>
                </c:pt>
                <c:pt idx="2828">
                  <c:v>1681</c:v>
                </c:pt>
                <c:pt idx="2829">
                  <c:v>1671</c:v>
                </c:pt>
                <c:pt idx="2830">
                  <c:v>1653</c:v>
                </c:pt>
                <c:pt idx="2831">
                  <c:v>1642</c:v>
                </c:pt>
                <c:pt idx="2832">
                  <c:v>1641</c:v>
                </c:pt>
                <c:pt idx="2833">
                  <c:v>1652</c:v>
                </c:pt>
                <c:pt idx="2834">
                  <c:v>1659</c:v>
                </c:pt>
                <c:pt idx="2835">
                  <c:v>1672</c:v>
                </c:pt>
                <c:pt idx="2836">
                  <c:v>1673</c:v>
                </c:pt>
                <c:pt idx="2837">
                  <c:v>1671</c:v>
                </c:pt>
                <c:pt idx="2838">
                  <c:v>1662</c:v>
                </c:pt>
                <c:pt idx="2839">
                  <c:v>1659</c:v>
                </c:pt>
                <c:pt idx="2840">
                  <c:v>1661</c:v>
                </c:pt>
                <c:pt idx="2841">
                  <c:v>1666</c:v>
                </c:pt>
                <c:pt idx="2842">
                  <c:v>1670</c:v>
                </c:pt>
                <c:pt idx="2843">
                  <c:v>1674</c:v>
                </c:pt>
                <c:pt idx="2844">
                  <c:v>1676</c:v>
                </c:pt>
                <c:pt idx="2845">
                  <c:v>1677</c:v>
                </c:pt>
                <c:pt idx="2846">
                  <c:v>1678</c:v>
                </c:pt>
                <c:pt idx="2847">
                  <c:v>1683</c:v>
                </c:pt>
                <c:pt idx="2848">
                  <c:v>1690</c:v>
                </c:pt>
                <c:pt idx="2849">
                  <c:v>1689</c:v>
                </c:pt>
                <c:pt idx="2850">
                  <c:v>1682</c:v>
                </c:pt>
                <c:pt idx="2851">
                  <c:v>1671</c:v>
                </c:pt>
                <c:pt idx="2852">
                  <c:v>1662</c:v>
                </c:pt>
                <c:pt idx="2853">
                  <c:v>1654</c:v>
                </c:pt>
                <c:pt idx="2854">
                  <c:v>1647</c:v>
                </c:pt>
                <c:pt idx="2855">
                  <c:v>1643</c:v>
                </c:pt>
                <c:pt idx="2856">
                  <c:v>1642</c:v>
                </c:pt>
                <c:pt idx="2857">
                  <c:v>1647</c:v>
                </c:pt>
                <c:pt idx="2858">
                  <c:v>1656</c:v>
                </c:pt>
                <c:pt idx="2859">
                  <c:v>1668</c:v>
                </c:pt>
                <c:pt idx="2860">
                  <c:v>1676</c:v>
                </c:pt>
                <c:pt idx="2861">
                  <c:v>1676</c:v>
                </c:pt>
                <c:pt idx="2862">
                  <c:v>1666</c:v>
                </c:pt>
                <c:pt idx="2863">
                  <c:v>1653</c:v>
                </c:pt>
                <c:pt idx="2864">
                  <c:v>1647</c:v>
                </c:pt>
                <c:pt idx="2865">
                  <c:v>1648</c:v>
                </c:pt>
                <c:pt idx="2866">
                  <c:v>1659</c:v>
                </c:pt>
                <c:pt idx="2867">
                  <c:v>1669</c:v>
                </c:pt>
                <c:pt idx="2868">
                  <c:v>1678</c:v>
                </c:pt>
                <c:pt idx="2869">
                  <c:v>1677</c:v>
                </c:pt>
                <c:pt idx="2870">
                  <c:v>1675</c:v>
                </c:pt>
                <c:pt idx="2871">
                  <c:v>1672</c:v>
                </c:pt>
                <c:pt idx="2872">
                  <c:v>1670</c:v>
                </c:pt>
                <c:pt idx="2873">
                  <c:v>1663</c:v>
                </c:pt>
                <c:pt idx="2874">
                  <c:v>1654</c:v>
                </c:pt>
                <c:pt idx="2875">
                  <c:v>1647</c:v>
                </c:pt>
                <c:pt idx="2876">
                  <c:v>1649</c:v>
                </c:pt>
                <c:pt idx="2877">
                  <c:v>1659</c:v>
                </c:pt>
                <c:pt idx="2878">
                  <c:v>1670</c:v>
                </c:pt>
                <c:pt idx="2879">
                  <c:v>1680</c:v>
                </c:pt>
                <c:pt idx="2880">
                  <c:v>1682</c:v>
                </c:pt>
                <c:pt idx="2881">
                  <c:v>1681</c:v>
                </c:pt>
                <c:pt idx="2882">
                  <c:v>1675</c:v>
                </c:pt>
                <c:pt idx="2883">
                  <c:v>1672</c:v>
                </c:pt>
                <c:pt idx="2884">
                  <c:v>1669</c:v>
                </c:pt>
                <c:pt idx="2885">
                  <c:v>1668</c:v>
                </c:pt>
                <c:pt idx="2886">
                  <c:v>1664</c:v>
                </c:pt>
                <c:pt idx="2887">
                  <c:v>1661</c:v>
                </c:pt>
                <c:pt idx="2888">
                  <c:v>1661</c:v>
                </c:pt>
                <c:pt idx="2889">
                  <c:v>1666</c:v>
                </c:pt>
                <c:pt idx="2890">
                  <c:v>1672</c:v>
                </c:pt>
                <c:pt idx="2891">
                  <c:v>1674</c:v>
                </c:pt>
                <c:pt idx="2892">
                  <c:v>1669</c:v>
                </c:pt>
                <c:pt idx="2893">
                  <c:v>1659</c:v>
                </c:pt>
                <c:pt idx="2894">
                  <c:v>1652</c:v>
                </c:pt>
                <c:pt idx="2895">
                  <c:v>1649</c:v>
                </c:pt>
                <c:pt idx="2896">
                  <c:v>1655</c:v>
                </c:pt>
                <c:pt idx="2897">
                  <c:v>1663</c:v>
                </c:pt>
                <c:pt idx="2898">
                  <c:v>1678</c:v>
                </c:pt>
                <c:pt idx="2899">
                  <c:v>1684</c:v>
                </c:pt>
                <c:pt idx="2900">
                  <c:v>1689</c:v>
                </c:pt>
                <c:pt idx="2901">
                  <c:v>1683</c:v>
                </c:pt>
                <c:pt idx="2902">
                  <c:v>1680</c:v>
                </c:pt>
                <c:pt idx="2903">
                  <c:v>1676</c:v>
                </c:pt>
                <c:pt idx="2904">
                  <c:v>1675</c:v>
                </c:pt>
                <c:pt idx="2905">
                  <c:v>1670</c:v>
                </c:pt>
                <c:pt idx="2906">
                  <c:v>1664</c:v>
                </c:pt>
                <c:pt idx="2907">
                  <c:v>1663</c:v>
                </c:pt>
                <c:pt idx="2908">
                  <c:v>1670</c:v>
                </c:pt>
                <c:pt idx="2909">
                  <c:v>1676</c:v>
                </c:pt>
                <c:pt idx="2910">
                  <c:v>1671</c:v>
                </c:pt>
                <c:pt idx="2911">
                  <c:v>1659</c:v>
                </c:pt>
                <c:pt idx="2912">
                  <c:v>1650</c:v>
                </c:pt>
                <c:pt idx="2913">
                  <c:v>1649</c:v>
                </c:pt>
                <c:pt idx="2914">
                  <c:v>1651</c:v>
                </c:pt>
                <c:pt idx="2915">
                  <c:v>1653</c:v>
                </c:pt>
                <c:pt idx="2916">
                  <c:v>1696</c:v>
                </c:pt>
                <c:pt idx="2917">
                  <c:v>1739</c:v>
                </c:pt>
                <c:pt idx="2918">
                  <c:v>1782</c:v>
                </c:pt>
                <c:pt idx="2919">
                  <c:v>1742</c:v>
                </c:pt>
                <c:pt idx="2920">
                  <c:v>1703</c:v>
                </c:pt>
                <c:pt idx="2921">
                  <c:v>1665</c:v>
                </c:pt>
                <c:pt idx="2922">
                  <c:v>1668</c:v>
                </c:pt>
                <c:pt idx="2923">
                  <c:v>1669</c:v>
                </c:pt>
                <c:pt idx="2924">
                  <c:v>1668</c:v>
                </c:pt>
                <c:pt idx="2925">
                  <c:v>1669</c:v>
                </c:pt>
                <c:pt idx="2926">
                  <c:v>1673</c:v>
                </c:pt>
                <c:pt idx="2927">
                  <c:v>1675</c:v>
                </c:pt>
                <c:pt idx="2928">
                  <c:v>1669</c:v>
                </c:pt>
                <c:pt idx="2929">
                  <c:v>1662</c:v>
                </c:pt>
                <c:pt idx="2930">
                  <c:v>1657</c:v>
                </c:pt>
                <c:pt idx="2931">
                  <c:v>1658</c:v>
                </c:pt>
                <c:pt idx="2932">
                  <c:v>1659</c:v>
                </c:pt>
                <c:pt idx="2933">
                  <c:v>1668</c:v>
                </c:pt>
                <c:pt idx="2934">
                  <c:v>1679</c:v>
                </c:pt>
                <c:pt idx="2935">
                  <c:v>1693</c:v>
                </c:pt>
                <c:pt idx="2936">
                  <c:v>1699</c:v>
                </c:pt>
                <c:pt idx="2937">
                  <c:v>1701</c:v>
                </c:pt>
                <c:pt idx="2938">
                  <c:v>1690</c:v>
                </c:pt>
                <c:pt idx="2939">
                  <c:v>1674</c:v>
                </c:pt>
                <c:pt idx="2940">
                  <c:v>1659</c:v>
                </c:pt>
                <c:pt idx="2941">
                  <c:v>1652</c:v>
                </c:pt>
                <c:pt idx="2942">
                  <c:v>1658</c:v>
                </c:pt>
                <c:pt idx="2943">
                  <c:v>1665</c:v>
                </c:pt>
                <c:pt idx="2944">
                  <c:v>1672</c:v>
                </c:pt>
                <c:pt idx="2945">
                  <c:v>1673</c:v>
                </c:pt>
                <c:pt idx="2946">
                  <c:v>1676</c:v>
                </c:pt>
                <c:pt idx="2947">
                  <c:v>1673</c:v>
                </c:pt>
                <c:pt idx="2948">
                  <c:v>1667</c:v>
                </c:pt>
                <c:pt idx="2949">
                  <c:v>1658</c:v>
                </c:pt>
                <c:pt idx="2950">
                  <c:v>1655</c:v>
                </c:pt>
                <c:pt idx="2951">
                  <c:v>1665</c:v>
                </c:pt>
                <c:pt idx="2952">
                  <c:v>1676</c:v>
                </c:pt>
                <c:pt idx="2953">
                  <c:v>1682</c:v>
                </c:pt>
                <c:pt idx="2954">
                  <c:v>1676</c:v>
                </c:pt>
                <c:pt idx="2955">
                  <c:v>1669</c:v>
                </c:pt>
                <c:pt idx="2956">
                  <c:v>1668</c:v>
                </c:pt>
                <c:pt idx="2957">
                  <c:v>1673</c:v>
                </c:pt>
                <c:pt idx="2958">
                  <c:v>1676</c:v>
                </c:pt>
                <c:pt idx="2959">
                  <c:v>1675</c:v>
                </c:pt>
                <c:pt idx="2960">
                  <c:v>1667</c:v>
                </c:pt>
                <c:pt idx="2961">
                  <c:v>1665</c:v>
                </c:pt>
                <c:pt idx="2962">
                  <c:v>1669</c:v>
                </c:pt>
                <c:pt idx="2963">
                  <c:v>1676</c:v>
                </c:pt>
                <c:pt idx="2964">
                  <c:v>1673</c:v>
                </c:pt>
                <c:pt idx="2965">
                  <c:v>1657</c:v>
                </c:pt>
                <c:pt idx="2966">
                  <c:v>1644</c:v>
                </c:pt>
                <c:pt idx="2967">
                  <c:v>1646</c:v>
                </c:pt>
                <c:pt idx="2968">
                  <c:v>1660</c:v>
                </c:pt>
                <c:pt idx="2969">
                  <c:v>1670</c:v>
                </c:pt>
                <c:pt idx="2970">
                  <c:v>1673</c:v>
                </c:pt>
                <c:pt idx="2971">
                  <c:v>1670</c:v>
                </c:pt>
                <c:pt idx="2972">
                  <c:v>1671</c:v>
                </c:pt>
                <c:pt idx="2973">
                  <c:v>1671</c:v>
                </c:pt>
                <c:pt idx="2974">
                  <c:v>1666</c:v>
                </c:pt>
                <c:pt idx="2975">
                  <c:v>1661</c:v>
                </c:pt>
                <c:pt idx="2976">
                  <c:v>1662</c:v>
                </c:pt>
                <c:pt idx="2977">
                  <c:v>1671</c:v>
                </c:pt>
                <c:pt idx="2978">
                  <c:v>1673</c:v>
                </c:pt>
                <c:pt idx="2979">
                  <c:v>1671</c:v>
                </c:pt>
                <c:pt idx="2980">
                  <c:v>1669</c:v>
                </c:pt>
                <c:pt idx="2981">
                  <c:v>1677</c:v>
                </c:pt>
                <c:pt idx="2982">
                  <c:v>1680</c:v>
                </c:pt>
                <c:pt idx="2983">
                  <c:v>1678</c:v>
                </c:pt>
                <c:pt idx="2984">
                  <c:v>1668</c:v>
                </c:pt>
                <c:pt idx="2985">
                  <c:v>1663</c:v>
                </c:pt>
                <c:pt idx="2986">
                  <c:v>1663</c:v>
                </c:pt>
                <c:pt idx="2987">
                  <c:v>1670</c:v>
                </c:pt>
                <c:pt idx="2988">
                  <c:v>1674</c:v>
                </c:pt>
                <c:pt idx="2989">
                  <c:v>1677</c:v>
                </c:pt>
                <c:pt idx="2990">
                  <c:v>1673</c:v>
                </c:pt>
                <c:pt idx="2991">
                  <c:v>1674</c:v>
                </c:pt>
                <c:pt idx="2992">
                  <c:v>1668</c:v>
                </c:pt>
                <c:pt idx="2993">
                  <c:v>1662</c:v>
                </c:pt>
                <c:pt idx="2994">
                  <c:v>1658</c:v>
                </c:pt>
                <c:pt idx="2995">
                  <c:v>1664</c:v>
                </c:pt>
                <c:pt idx="2996">
                  <c:v>1675</c:v>
                </c:pt>
                <c:pt idx="2997">
                  <c:v>1681</c:v>
                </c:pt>
                <c:pt idx="2998">
                  <c:v>1679</c:v>
                </c:pt>
                <c:pt idx="2999">
                  <c:v>1673</c:v>
                </c:pt>
                <c:pt idx="3000">
                  <c:v>1675</c:v>
                </c:pt>
                <c:pt idx="3001">
                  <c:v>1684</c:v>
                </c:pt>
                <c:pt idx="3002">
                  <c:v>1685</c:v>
                </c:pt>
                <c:pt idx="3003">
                  <c:v>1676</c:v>
                </c:pt>
                <c:pt idx="3004">
                  <c:v>1662</c:v>
                </c:pt>
                <c:pt idx="3005">
                  <c:v>1662</c:v>
                </c:pt>
                <c:pt idx="3006">
                  <c:v>1660</c:v>
                </c:pt>
                <c:pt idx="3007">
                  <c:v>1659</c:v>
                </c:pt>
                <c:pt idx="3008">
                  <c:v>1652</c:v>
                </c:pt>
                <c:pt idx="3009">
                  <c:v>1656</c:v>
                </c:pt>
                <c:pt idx="3010">
                  <c:v>1661</c:v>
                </c:pt>
                <c:pt idx="3011">
                  <c:v>1667</c:v>
                </c:pt>
                <c:pt idx="3012">
                  <c:v>1663</c:v>
                </c:pt>
                <c:pt idx="3013">
                  <c:v>1658</c:v>
                </c:pt>
                <c:pt idx="3014">
                  <c:v>1655</c:v>
                </c:pt>
                <c:pt idx="3015">
                  <c:v>1657</c:v>
                </c:pt>
                <c:pt idx="3016">
                  <c:v>1660</c:v>
                </c:pt>
                <c:pt idx="3017">
                  <c:v>1661</c:v>
                </c:pt>
                <c:pt idx="3018">
                  <c:v>1658</c:v>
                </c:pt>
                <c:pt idx="3019">
                  <c:v>1658</c:v>
                </c:pt>
                <c:pt idx="3020">
                  <c:v>1659</c:v>
                </c:pt>
                <c:pt idx="3021">
                  <c:v>1667</c:v>
                </c:pt>
                <c:pt idx="3022">
                  <c:v>1671</c:v>
                </c:pt>
                <c:pt idx="3023">
                  <c:v>1675</c:v>
                </c:pt>
                <c:pt idx="3024">
                  <c:v>1668</c:v>
                </c:pt>
                <c:pt idx="3025">
                  <c:v>1660</c:v>
                </c:pt>
                <c:pt idx="3026">
                  <c:v>1654</c:v>
                </c:pt>
                <c:pt idx="3027">
                  <c:v>1659</c:v>
                </c:pt>
                <c:pt idx="3028">
                  <c:v>1667</c:v>
                </c:pt>
                <c:pt idx="3029">
                  <c:v>1677</c:v>
                </c:pt>
                <c:pt idx="3030">
                  <c:v>1681</c:v>
                </c:pt>
                <c:pt idx="3031">
                  <c:v>1687</c:v>
                </c:pt>
                <c:pt idx="3032">
                  <c:v>1682</c:v>
                </c:pt>
                <c:pt idx="3033">
                  <c:v>1685</c:v>
                </c:pt>
                <c:pt idx="3034">
                  <c:v>1677</c:v>
                </c:pt>
                <c:pt idx="3035">
                  <c:v>1671</c:v>
                </c:pt>
                <c:pt idx="3036">
                  <c:v>1653</c:v>
                </c:pt>
                <c:pt idx="3037">
                  <c:v>1643</c:v>
                </c:pt>
                <c:pt idx="3038">
                  <c:v>1640</c:v>
                </c:pt>
                <c:pt idx="3039">
                  <c:v>1650</c:v>
                </c:pt>
                <c:pt idx="3040">
                  <c:v>1668</c:v>
                </c:pt>
                <c:pt idx="3041">
                  <c:v>1683</c:v>
                </c:pt>
                <c:pt idx="3042">
                  <c:v>1690</c:v>
                </c:pt>
                <c:pt idx="3043">
                  <c:v>1679</c:v>
                </c:pt>
                <c:pt idx="3044">
                  <c:v>1670</c:v>
                </c:pt>
                <c:pt idx="3045">
                  <c:v>1663</c:v>
                </c:pt>
                <c:pt idx="3046">
                  <c:v>1664</c:v>
                </c:pt>
                <c:pt idx="3047">
                  <c:v>1662</c:v>
                </c:pt>
                <c:pt idx="3048">
                  <c:v>1661</c:v>
                </c:pt>
                <c:pt idx="3049">
                  <c:v>1664</c:v>
                </c:pt>
                <c:pt idx="3050">
                  <c:v>1671</c:v>
                </c:pt>
                <c:pt idx="3051">
                  <c:v>1680</c:v>
                </c:pt>
                <c:pt idx="3052">
                  <c:v>1681</c:v>
                </c:pt>
                <c:pt idx="3053">
                  <c:v>1674</c:v>
                </c:pt>
                <c:pt idx="3054">
                  <c:v>1665</c:v>
                </c:pt>
                <c:pt idx="3055">
                  <c:v>1667</c:v>
                </c:pt>
                <c:pt idx="3056">
                  <c:v>1682</c:v>
                </c:pt>
                <c:pt idx="3057">
                  <c:v>1698</c:v>
                </c:pt>
                <c:pt idx="3058">
                  <c:v>1700</c:v>
                </c:pt>
                <c:pt idx="3059">
                  <c:v>1689</c:v>
                </c:pt>
                <c:pt idx="3060">
                  <c:v>1673</c:v>
                </c:pt>
                <c:pt idx="3061">
                  <c:v>1661</c:v>
                </c:pt>
                <c:pt idx="3062">
                  <c:v>1652</c:v>
                </c:pt>
                <c:pt idx="3063">
                  <c:v>1649</c:v>
                </c:pt>
                <c:pt idx="3064">
                  <c:v>1652</c:v>
                </c:pt>
                <c:pt idx="3065">
                  <c:v>1664</c:v>
                </c:pt>
                <c:pt idx="3066">
                  <c:v>1672</c:v>
                </c:pt>
                <c:pt idx="3067">
                  <c:v>1674</c:v>
                </c:pt>
                <c:pt idx="3068">
                  <c:v>1667</c:v>
                </c:pt>
                <c:pt idx="3069">
                  <c:v>1668</c:v>
                </c:pt>
                <c:pt idx="3070">
                  <c:v>1677</c:v>
                </c:pt>
                <c:pt idx="3071">
                  <c:v>1683</c:v>
                </c:pt>
                <c:pt idx="3072">
                  <c:v>1675</c:v>
                </c:pt>
                <c:pt idx="3073">
                  <c:v>1663</c:v>
                </c:pt>
                <c:pt idx="3074">
                  <c:v>1663</c:v>
                </c:pt>
                <c:pt idx="3075">
                  <c:v>1677</c:v>
                </c:pt>
                <c:pt idx="3076">
                  <c:v>1691</c:v>
                </c:pt>
                <c:pt idx="3077">
                  <c:v>1697</c:v>
                </c:pt>
                <c:pt idx="3078">
                  <c:v>1690</c:v>
                </c:pt>
                <c:pt idx="3079">
                  <c:v>1677</c:v>
                </c:pt>
                <c:pt idx="3080">
                  <c:v>1665</c:v>
                </c:pt>
                <c:pt idx="3081">
                  <c:v>1657</c:v>
                </c:pt>
                <c:pt idx="3082">
                  <c:v>1656</c:v>
                </c:pt>
                <c:pt idx="3083">
                  <c:v>1653</c:v>
                </c:pt>
                <c:pt idx="3084">
                  <c:v>1654</c:v>
                </c:pt>
                <c:pt idx="3085">
                  <c:v>1655</c:v>
                </c:pt>
                <c:pt idx="3086">
                  <c:v>1662</c:v>
                </c:pt>
                <c:pt idx="3087">
                  <c:v>1671</c:v>
                </c:pt>
                <c:pt idx="3088">
                  <c:v>1680</c:v>
                </c:pt>
                <c:pt idx="3089">
                  <c:v>1683</c:v>
                </c:pt>
                <c:pt idx="3090">
                  <c:v>1677</c:v>
                </c:pt>
                <c:pt idx="3091">
                  <c:v>1669</c:v>
                </c:pt>
                <c:pt idx="3092">
                  <c:v>1667</c:v>
                </c:pt>
                <c:pt idx="3093">
                  <c:v>1672</c:v>
                </c:pt>
                <c:pt idx="3094">
                  <c:v>1679</c:v>
                </c:pt>
                <c:pt idx="3095">
                  <c:v>1682</c:v>
                </c:pt>
                <c:pt idx="3096">
                  <c:v>1679</c:v>
                </c:pt>
                <c:pt idx="3097">
                  <c:v>1671</c:v>
                </c:pt>
                <c:pt idx="3098">
                  <c:v>1667</c:v>
                </c:pt>
                <c:pt idx="3099">
                  <c:v>1672</c:v>
                </c:pt>
                <c:pt idx="3100">
                  <c:v>1680</c:v>
                </c:pt>
                <c:pt idx="3101">
                  <c:v>1680</c:v>
                </c:pt>
                <c:pt idx="3102">
                  <c:v>1674</c:v>
                </c:pt>
                <c:pt idx="3103">
                  <c:v>1666</c:v>
                </c:pt>
                <c:pt idx="3104">
                  <c:v>1663</c:v>
                </c:pt>
                <c:pt idx="3105">
                  <c:v>1669</c:v>
                </c:pt>
                <c:pt idx="3106">
                  <c:v>1678</c:v>
                </c:pt>
                <c:pt idx="3107">
                  <c:v>1686</c:v>
                </c:pt>
                <c:pt idx="3108">
                  <c:v>1684</c:v>
                </c:pt>
                <c:pt idx="3109">
                  <c:v>1678</c:v>
                </c:pt>
                <c:pt idx="3110">
                  <c:v>1671</c:v>
                </c:pt>
                <c:pt idx="3111">
                  <c:v>1664</c:v>
                </c:pt>
                <c:pt idx="3112">
                  <c:v>1657</c:v>
                </c:pt>
                <c:pt idx="3113">
                  <c:v>1658</c:v>
                </c:pt>
                <c:pt idx="3114">
                  <c:v>1664</c:v>
                </c:pt>
                <c:pt idx="3115">
                  <c:v>1670</c:v>
                </c:pt>
                <c:pt idx="3116">
                  <c:v>1670</c:v>
                </c:pt>
                <c:pt idx="3117">
                  <c:v>1662</c:v>
                </c:pt>
                <c:pt idx="3118">
                  <c:v>1655</c:v>
                </c:pt>
                <c:pt idx="3119">
                  <c:v>1647</c:v>
                </c:pt>
                <c:pt idx="3120">
                  <c:v>1646</c:v>
                </c:pt>
                <c:pt idx="3121">
                  <c:v>1645</c:v>
                </c:pt>
                <c:pt idx="3122">
                  <c:v>1651</c:v>
                </c:pt>
                <c:pt idx="3123">
                  <c:v>1663</c:v>
                </c:pt>
                <c:pt idx="3124">
                  <c:v>1677</c:v>
                </c:pt>
                <c:pt idx="3125">
                  <c:v>1689</c:v>
                </c:pt>
                <c:pt idx="3126">
                  <c:v>1688</c:v>
                </c:pt>
                <c:pt idx="3127">
                  <c:v>1680</c:v>
                </c:pt>
                <c:pt idx="3128">
                  <c:v>1667</c:v>
                </c:pt>
                <c:pt idx="3129">
                  <c:v>1659</c:v>
                </c:pt>
                <c:pt idx="3130">
                  <c:v>1660</c:v>
                </c:pt>
                <c:pt idx="3131">
                  <c:v>1668</c:v>
                </c:pt>
                <c:pt idx="3132">
                  <c:v>1672</c:v>
                </c:pt>
                <c:pt idx="3133">
                  <c:v>1672</c:v>
                </c:pt>
                <c:pt idx="3134">
                  <c:v>1669</c:v>
                </c:pt>
                <c:pt idx="3135">
                  <c:v>1671</c:v>
                </c:pt>
                <c:pt idx="3136">
                  <c:v>1674</c:v>
                </c:pt>
                <c:pt idx="3137">
                  <c:v>1682</c:v>
                </c:pt>
                <c:pt idx="3138">
                  <c:v>1680</c:v>
                </c:pt>
                <c:pt idx="3139">
                  <c:v>1671</c:v>
                </c:pt>
                <c:pt idx="3140">
                  <c:v>1656</c:v>
                </c:pt>
                <c:pt idx="3141">
                  <c:v>1651</c:v>
                </c:pt>
                <c:pt idx="3142">
                  <c:v>1656</c:v>
                </c:pt>
                <c:pt idx="3143">
                  <c:v>1666</c:v>
                </c:pt>
                <c:pt idx="3144">
                  <c:v>1670</c:v>
                </c:pt>
                <c:pt idx="3145">
                  <c:v>1668</c:v>
                </c:pt>
                <c:pt idx="3146">
                  <c:v>1663</c:v>
                </c:pt>
                <c:pt idx="3147">
                  <c:v>1657</c:v>
                </c:pt>
                <c:pt idx="3148">
                  <c:v>1655</c:v>
                </c:pt>
                <c:pt idx="3149">
                  <c:v>1656</c:v>
                </c:pt>
                <c:pt idx="3150">
                  <c:v>1659</c:v>
                </c:pt>
                <c:pt idx="3151">
                  <c:v>1660</c:v>
                </c:pt>
                <c:pt idx="3152">
                  <c:v>1664</c:v>
                </c:pt>
                <c:pt idx="3153">
                  <c:v>1670</c:v>
                </c:pt>
                <c:pt idx="3154">
                  <c:v>1681</c:v>
                </c:pt>
                <c:pt idx="3155">
                  <c:v>1686</c:v>
                </c:pt>
                <c:pt idx="3156">
                  <c:v>1684</c:v>
                </c:pt>
                <c:pt idx="3157">
                  <c:v>1676</c:v>
                </c:pt>
                <c:pt idx="3158">
                  <c:v>1671</c:v>
                </c:pt>
                <c:pt idx="3159">
                  <c:v>1666</c:v>
                </c:pt>
                <c:pt idx="3160">
                  <c:v>1654</c:v>
                </c:pt>
                <c:pt idx="3161">
                  <c:v>1644</c:v>
                </c:pt>
                <c:pt idx="3162">
                  <c:v>1646</c:v>
                </c:pt>
                <c:pt idx="3163">
                  <c:v>1661</c:v>
                </c:pt>
                <c:pt idx="3164">
                  <c:v>1675</c:v>
                </c:pt>
                <c:pt idx="3165">
                  <c:v>1676</c:v>
                </c:pt>
                <c:pt idx="3166">
                  <c:v>1670</c:v>
                </c:pt>
                <c:pt idx="3167">
                  <c:v>1666</c:v>
                </c:pt>
                <c:pt idx="3168">
                  <c:v>1671</c:v>
                </c:pt>
                <c:pt idx="3169">
                  <c:v>1673</c:v>
                </c:pt>
                <c:pt idx="3170">
                  <c:v>1675</c:v>
                </c:pt>
                <c:pt idx="3171">
                  <c:v>1676</c:v>
                </c:pt>
                <c:pt idx="3172">
                  <c:v>1685</c:v>
                </c:pt>
                <c:pt idx="3173">
                  <c:v>1691</c:v>
                </c:pt>
                <c:pt idx="3174">
                  <c:v>1692</c:v>
                </c:pt>
                <c:pt idx="3175">
                  <c:v>1678</c:v>
                </c:pt>
                <c:pt idx="3176">
                  <c:v>1669</c:v>
                </c:pt>
                <c:pt idx="3177">
                  <c:v>1669</c:v>
                </c:pt>
                <c:pt idx="3178">
                  <c:v>1677</c:v>
                </c:pt>
                <c:pt idx="3179">
                  <c:v>1682</c:v>
                </c:pt>
                <c:pt idx="3180">
                  <c:v>1680</c:v>
                </c:pt>
                <c:pt idx="3181">
                  <c:v>1673</c:v>
                </c:pt>
                <c:pt idx="3182">
                  <c:v>1668</c:v>
                </c:pt>
                <c:pt idx="3183">
                  <c:v>1668</c:v>
                </c:pt>
                <c:pt idx="3184">
                  <c:v>1674</c:v>
                </c:pt>
                <c:pt idx="3185">
                  <c:v>1675</c:v>
                </c:pt>
                <c:pt idx="3186">
                  <c:v>1673</c:v>
                </c:pt>
                <c:pt idx="3187">
                  <c:v>1669</c:v>
                </c:pt>
                <c:pt idx="3188">
                  <c:v>1668</c:v>
                </c:pt>
                <c:pt idx="3189">
                  <c:v>1674</c:v>
                </c:pt>
                <c:pt idx="3190">
                  <c:v>1677</c:v>
                </c:pt>
                <c:pt idx="3191">
                  <c:v>1678</c:v>
                </c:pt>
                <c:pt idx="3192">
                  <c:v>1670</c:v>
                </c:pt>
                <c:pt idx="3193">
                  <c:v>1669</c:v>
                </c:pt>
                <c:pt idx="3194">
                  <c:v>1676</c:v>
                </c:pt>
                <c:pt idx="3195">
                  <c:v>1683</c:v>
                </c:pt>
                <c:pt idx="3196">
                  <c:v>1685</c:v>
                </c:pt>
                <c:pt idx="3197">
                  <c:v>1676</c:v>
                </c:pt>
                <c:pt idx="3198">
                  <c:v>1671</c:v>
                </c:pt>
                <c:pt idx="3199">
                  <c:v>1672</c:v>
                </c:pt>
                <c:pt idx="3200">
                  <c:v>1680</c:v>
                </c:pt>
                <c:pt idx="3201">
                  <c:v>1683</c:v>
                </c:pt>
                <c:pt idx="3202">
                  <c:v>1678</c:v>
                </c:pt>
                <c:pt idx="3203">
                  <c:v>1670</c:v>
                </c:pt>
                <c:pt idx="3204">
                  <c:v>1667</c:v>
                </c:pt>
                <c:pt idx="3205">
                  <c:v>1669</c:v>
                </c:pt>
                <c:pt idx="3206">
                  <c:v>1670</c:v>
                </c:pt>
                <c:pt idx="3207">
                  <c:v>1664</c:v>
                </c:pt>
                <c:pt idx="3208">
                  <c:v>1661</c:v>
                </c:pt>
                <c:pt idx="3209">
                  <c:v>1664</c:v>
                </c:pt>
                <c:pt idx="3210">
                  <c:v>1672</c:v>
                </c:pt>
                <c:pt idx="3211">
                  <c:v>1676</c:v>
                </c:pt>
                <c:pt idx="3212">
                  <c:v>1671</c:v>
                </c:pt>
                <c:pt idx="3213">
                  <c:v>1661</c:v>
                </c:pt>
                <c:pt idx="3214">
                  <c:v>1652</c:v>
                </c:pt>
                <c:pt idx="3215">
                  <c:v>1652</c:v>
                </c:pt>
                <c:pt idx="3216">
                  <c:v>1661</c:v>
                </c:pt>
                <c:pt idx="3217">
                  <c:v>1675</c:v>
                </c:pt>
                <c:pt idx="3218">
                  <c:v>1682</c:v>
                </c:pt>
                <c:pt idx="3219">
                  <c:v>1678</c:v>
                </c:pt>
                <c:pt idx="3220">
                  <c:v>1666</c:v>
                </c:pt>
                <c:pt idx="3221">
                  <c:v>1657</c:v>
                </c:pt>
                <c:pt idx="3222">
                  <c:v>1659</c:v>
                </c:pt>
                <c:pt idx="3223">
                  <c:v>1668</c:v>
                </c:pt>
                <c:pt idx="3224">
                  <c:v>1676</c:v>
                </c:pt>
                <c:pt idx="3225">
                  <c:v>1675</c:v>
                </c:pt>
                <c:pt idx="3226">
                  <c:v>1667</c:v>
                </c:pt>
                <c:pt idx="3227">
                  <c:v>1662</c:v>
                </c:pt>
                <c:pt idx="3228">
                  <c:v>1663</c:v>
                </c:pt>
                <c:pt idx="3229">
                  <c:v>1668</c:v>
                </c:pt>
                <c:pt idx="3230">
                  <c:v>1675</c:v>
                </c:pt>
                <c:pt idx="3231">
                  <c:v>1682</c:v>
                </c:pt>
                <c:pt idx="3232">
                  <c:v>1683</c:v>
                </c:pt>
                <c:pt idx="3233">
                  <c:v>1680</c:v>
                </c:pt>
                <c:pt idx="3234">
                  <c:v>1669</c:v>
                </c:pt>
                <c:pt idx="3235">
                  <c:v>1665</c:v>
                </c:pt>
                <c:pt idx="3236">
                  <c:v>1662</c:v>
                </c:pt>
                <c:pt idx="3237">
                  <c:v>1668</c:v>
                </c:pt>
                <c:pt idx="3238">
                  <c:v>1673</c:v>
                </c:pt>
                <c:pt idx="3239">
                  <c:v>1682</c:v>
                </c:pt>
                <c:pt idx="3240">
                  <c:v>1684</c:v>
                </c:pt>
                <c:pt idx="3241">
                  <c:v>1680</c:v>
                </c:pt>
                <c:pt idx="3242">
                  <c:v>1668</c:v>
                </c:pt>
                <c:pt idx="3243">
                  <c:v>1654</c:v>
                </c:pt>
                <c:pt idx="3244">
                  <c:v>1646</c:v>
                </c:pt>
                <c:pt idx="3245">
                  <c:v>1649</c:v>
                </c:pt>
                <c:pt idx="3246">
                  <c:v>1664</c:v>
                </c:pt>
                <c:pt idx="3247">
                  <c:v>1678</c:v>
                </c:pt>
                <c:pt idx="3248">
                  <c:v>1685</c:v>
                </c:pt>
                <c:pt idx="3249">
                  <c:v>1677</c:v>
                </c:pt>
                <c:pt idx="3250">
                  <c:v>1666</c:v>
                </c:pt>
                <c:pt idx="3251">
                  <c:v>1662</c:v>
                </c:pt>
                <c:pt idx="3252">
                  <c:v>1666</c:v>
                </c:pt>
                <c:pt idx="3253">
                  <c:v>1673</c:v>
                </c:pt>
                <c:pt idx="3254">
                  <c:v>1675</c:v>
                </c:pt>
                <c:pt idx="3255">
                  <c:v>1676</c:v>
                </c:pt>
                <c:pt idx="3256">
                  <c:v>1680</c:v>
                </c:pt>
                <c:pt idx="3257">
                  <c:v>1684</c:v>
                </c:pt>
                <c:pt idx="3258">
                  <c:v>1685</c:v>
                </c:pt>
                <c:pt idx="3259">
                  <c:v>1679</c:v>
                </c:pt>
                <c:pt idx="3260">
                  <c:v>1670</c:v>
                </c:pt>
                <c:pt idx="3261">
                  <c:v>1659</c:v>
                </c:pt>
                <c:pt idx="3262">
                  <c:v>1651</c:v>
                </c:pt>
                <c:pt idx="3263">
                  <c:v>1651</c:v>
                </c:pt>
                <c:pt idx="3264">
                  <c:v>1660</c:v>
                </c:pt>
                <c:pt idx="3265">
                  <c:v>1669</c:v>
                </c:pt>
                <c:pt idx="3266">
                  <c:v>1673</c:v>
                </c:pt>
                <c:pt idx="3267">
                  <c:v>1667</c:v>
                </c:pt>
                <c:pt idx="3268">
                  <c:v>1665</c:v>
                </c:pt>
                <c:pt idx="3269">
                  <c:v>1662</c:v>
                </c:pt>
                <c:pt idx="3270">
                  <c:v>1668</c:v>
                </c:pt>
                <c:pt idx="3271">
                  <c:v>1668</c:v>
                </c:pt>
                <c:pt idx="3272">
                  <c:v>1670</c:v>
                </c:pt>
                <c:pt idx="3273">
                  <c:v>1667</c:v>
                </c:pt>
                <c:pt idx="3274">
                  <c:v>1661</c:v>
                </c:pt>
                <c:pt idx="3275">
                  <c:v>1657</c:v>
                </c:pt>
                <c:pt idx="3276">
                  <c:v>1659</c:v>
                </c:pt>
                <c:pt idx="3277">
                  <c:v>1670</c:v>
                </c:pt>
                <c:pt idx="3278">
                  <c:v>1672</c:v>
                </c:pt>
                <c:pt idx="3279">
                  <c:v>1662</c:v>
                </c:pt>
                <c:pt idx="3280">
                  <c:v>1649</c:v>
                </c:pt>
                <c:pt idx="3281">
                  <c:v>1649</c:v>
                </c:pt>
                <c:pt idx="3282">
                  <c:v>1665</c:v>
                </c:pt>
                <c:pt idx="3283">
                  <c:v>1677</c:v>
                </c:pt>
                <c:pt idx="3284">
                  <c:v>1682</c:v>
                </c:pt>
                <c:pt idx="3285">
                  <c:v>1677</c:v>
                </c:pt>
                <c:pt idx="3286">
                  <c:v>1675</c:v>
                </c:pt>
                <c:pt idx="3287">
                  <c:v>1673</c:v>
                </c:pt>
                <c:pt idx="3288">
                  <c:v>1674</c:v>
                </c:pt>
                <c:pt idx="3289">
                  <c:v>1680</c:v>
                </c:pt>
                <c:pt idx="3290">
                  <c:v>1685</c:v>
                </c:pt>
                <c:pt idx="3291">
                  <c:v>1687</c:v>
                </c:pt>
                <c:pt idx="3292">
                  <c:v>1679</c:v>
                </c:pt>
                <c:pt idx="3293">
                  <c:v>1669</c:v>
                </c:pt>
                <c:pt idx="3294">
                  <c:v>1662</c:v>
                </c:pt>
                <c:pt idx="3295">
                  <c:v>1664</c:v>
                </c:pt>
                <c:pt idx="3296">
                  <c:v>1674</c:v>
                </c:pt>
                <c:pt idx="3297">
                  <c:v>1678</c:v>
                </c:pt>
                <c:pt idx="3298">
                  <c:v>1675</c:v>
                </c:pt>
                <c:pt idx="3299">
                  <c:v>1661</c:v>
                </c:pt>
                <c:pt idx="3300">
                  <c:v>1647</c:v>
                </c:pt>
                <c:pt idx="3301">
                  <c:v>1642</c:v>
                </c:pt>
                <c:pt idx="3302">
                  <c:v>1645</c:v>
                </c:pt>
                <c:pt idx="3303">
                  <c:v>1658</c:v>
                </c:pt>
                <c:pt idx="3304">
                  <c:v>1668</c:v>
                </c:pt>
                <c:pt idx="3305">
                  <c:v>1671</c:v>
                </c:pt>
                <c:pt idx="3306">
                  <c:v>1666</c:v>
                </c:pt>
                <c:pt idx="3307">
                  <c:v>1659</c:v>
                </c:pt>
                <c:pt idx="3308">
                  <c:v>1663</c:v>
                </c:pt>
                <c:pt idx="3309">
                  <c:v>1669</c:v>
                </c:pt>
                <c:pt idx="3310">
                  <c:v>1675</c:v>
                </c:pt>
                <c:pt idx="3311">
                  <c:v>1675</c:v>
                </c:pt>
                <c:pt idx="3312">
                  <c:v>1674</c:v>
                </c:pt>
                <c:pt idx="3313">
                  <c:v>1673</c:v>
                </c:pt>
                <c:pt idx="3314">
                  <c:v>1667</c:v>
                </c:pt>
                <c:pt idx="3315">
                  <c:v>1659</c:v>
                </c:pt>
                <c:pt idx="3316">
                  <c:v>1655</c:v>
                </c:pt>
                <c:pt idx="3317">
                  <c:v>1659</c:v>
                </c:pt>
                <c:pt idx="3318">
                  <c:v>1669</c:v>
                </c:pt>
                <c:pt idx="3319">
                  <c:v>1675</c:v>
                </c:pt>
                <c:pt idx="3320">
                  <c:v>1676</c:v>
                </c:pt>
                <c:pt idx="3321">
                  <c:v>1671</c:v>
                </c:pt>
                <c:pt idx="3322">
                  <c:v>1666</c:v>
                </c:pt>
                <c:pt idx="3323">
                  <c:v>1661</c:v>
                </c:pt>
                <c:pt idx="3324">
                  <c:v>1657</c:v>
                </c:pt>
                <c:pt idx="3325">
                  <c:v>1659</c:v>
                </c:pt>
                <c:pt idx="3326">
                  <c:v>1665</c:v>
                </c:pt>
                <c:pt idx="3327">
                  <c:v>1675</c:v>
                </c:pt>
                <c:pt idx="3328">
                  <c:v>1682</c:v>
                </c:pt>
                <c:pt idx="3329">
                  <c:v>1683</c:v>
                </c:pt>
                <c:pt idx="3330">
                  <c:v>1674</c:v>
                </c:pt>
                <c:pt idx="3331">
                  <c:v>1659</c:v>
                </c:pt>
                <c:pt idx="3332">
                  <c:v>1653</c:v>
                </c:pt>
                <c:pt idx="3333">
                  <c:v>1660</c:v>
                </c:pt>
                <c:pt idx="3334">
                  <c:v>1674</c:v>
                </c:pt>
                <c:pt idx="3335">
                  <c:v>1680</c:v>
                </c:pt>
                <c:pt idx="3336">
                  <c:v>1675</c:v>
                </c:pt>
                <c:pt idx="3337">
                  <c:v>1664</c:v>
                </c:pt>
                <c:pt idx="3338">
                  <c:v>1656</c:v>
                </c:pt>
                <c:pt idx="3339">
                  <c:v>1651</c:v>
                </c:pt>
                <c:pt idx="3340">
                  <c:v>1652</c:v>
                </c:pt>
                <c:pt idx="3341">
                  <c:v>1658</c:v>
                </c:pt>
                <c:pt idx="3342">
                  <c:v>1670</c:v>
                </c:pt>
                <c:pt idx="3343">
                  <c:v>1681</c:v>
                </c:pt>
                <c:pt idx="3344">
                  <c:v>1685</c:v>
                </c:pt>
                <c:pt idx="3345">
                  <c:v>1680</c:v>
                </c:pt>
                <c:pt idx="3346">
                  <c:v>1670</c:v>
                </c:pt>
                <c:pt idx="3347">
                  <c:v>1665</c:v>
                </c:pt>
                <c:pt idx="3348">
                  <c:v>1669</c:v>
                </c:pt>
                <c:pt idx="3349">
                  <c:v>1679</c:v>
                </c:pt>
                <c:pt idx="3350">
                  <c:v>1686</c:v>
                </c:pt>
                <c:pt idx="3351">
                  <c:v>1686</c:v>
                </c:pt>
                <c:pt idx="3352">
                  <c:v>1680</c:v>
                </c:pt>
                <c:pt idx="3353">
                  <c:v>1676</c:v>
                </c:pt>
                <c:pt idx="3354">
                  <c:v>1672</c:v>
                </c:pt>
                <c:pt idx="3355">
                  <c:v>1672</c:v>
                </c:pt>
                <c:pt idx="3356">
                  <c:v>1670</c:v>
                </c:pt>
                <c:pt idx="3357">
                  <c:v>1671</c:v>
                </c:pt>
                <c:pt idx="3358">
                  <c:v>1668</c:v>
                </c:pt>
                <c:pt idx="3359">
                  <c:v>1663</c:v>
                </c:pt>
                <c:pt idx="3360">
                  <c:v>1662</c:v>
                </c:pt>
                <c:pt idx="3361">
                  <c:v>1666</c:v>
                </c:pt>
                <c:pt idx="3362">
                  <c:v>1675</c:v>
                </c:pt>
                <c:pt idx="3363">
                  <c:v>1681</c:v>
                </c:pt>
                <c:pt idx="3364">
                  <c:v>1680</c:v>
                </c:pt>
                <c:pt idx="3365">
                  <c:v>1676</c:v>
                </c:pt>
                <c:pt idx="3366">
                  <c:v>1671</c:v>
                </c:pt>
                <c:pt idx="3367">
                  <c:v>1672</c:v>
                </c:pt>
                <c:pt idx="3368">
                  <c:v>1679</c:v>
                </c:pt>
                <c:pt idx="3369">
                  <c:v>1686</c:v>
                </c:pt>
                <c:pt idx="3370">
                  <c:v>1692</c:v>
                </c:pt>
                <c:pt idx="3371">
                  <c:v>1689</c:v>
                </c:pt>
                <c:pt idx="3372">
                  <c:v>1679</c:v>
                </c:pt>
                <c:pt idx="3373">
                  <c:v>1666</c:v>
                </c:pt>
                <c:pt idx="3374">
                  <c:v>1656</c:v>
                </c:pt>
                <c:pt idx="3375">
                  <c:v>1663</c:v>
                </c:pt>
                <c:pt idx="3376">
                  <c:v>1670</c:v>
                </c:pt>
                <c:pt idx="3377">
                  <c:v>1679</c:v>
                </c:pt>
                <c:pt idx="3378">
                  <c:v>1675</c:v>
                </c:pt>
                <c:pt idx="3379">
                  <c:v>1671</c:v>
                </c:pt>
                <c:pt idx="3380">
                  <c:v>1665</c:v>
                </c:pt>
                <c:pt idx="3381">
                  <c:v>1659</c:v>
                </c:pt>
                <c:pt idx="3382">
                  <c:v>1656</c:v>
                </c:pt>
                <c:pt idx="3383">
                  <c:v>1648</c:v>
                </c:pt>
                <c:pt idx="3384">
                  <c:v>1643</c:v>
                </c:pt>
                <c:pt idx="3385">
                  <c:v>1638</c:v>
                </c:pt>
                <c:pt idx="3386">
                  <c:v>1642</c:v>
                </c:pt>
                <c:pt idx="3387">
                  <c:v>1652</c:v>
                </c:pt>
                <c:pt idx="3388">
                  <c:v>1669</c:v>
                </c:pt>
                <c:pt idx="3389">
                  <c:v>1686</c:v>
                </c:pt>
                <c:pt idx="3390">
                  <c:v>1696</c:v>
                </c:pt>
                <c:pt idx="3391">
                  <c:v>1691</c:v>
                </c:pt>
                <c:pt idx="3392">
                  <c:v>1683</c:v>
                </c:pt>
                <c:pt idx="3393">
                  <c:v>1675</c:v>
                </c:pt>
                <c:pt idx="3394">
                  <c:v>1687</c:v>
                </c:pt>
                <c:pt idx="3395">
                  <c:v>1698</c:v>
                </c:pt>
                <c:pt idx="3396">
                  <c:v>1708</c:v>
                </c:pt>
                <c:pt idx="3397">
                  <c:v>1697</c:v>
                </c:pt>
                <c:pt idx="3398">
                  <c:v>1687</c:v>
                </c:pt>
                <c:pt idx="3399">
                  <c:v>1676</c:v>
                </c:pt>
                <c:pt idx="3400">
                  <c:v>1672</c:v>
                </c:pt>
                <c:pt idx="3401">
                  <c:v>1671</c:v>
                </c:pt>
                <c:pt idx="3402">
                  <c:v>1677</c:v>
                </c:pt>
                <c:pt idx="3403">
                  <c:v>1682</c:v>
                </c:pt>
                <c:pt idx="3404">
                  <c:v>1681</c:v>
                </c:pt>
                <c:pt idx="3405">
                  <c:v>1670</c:v>
                </c:pt>
                <c:pt idx="3406">
                  <c:v>1661</c:v>
                </c:pt>
                <c:pt idx="3407">
                  <c:v>1658</c:v>
                </c:pt>
                <c:pt idx="3408">
                  <c:v>1664</c:v>
                </c:pt>
                <c:pt idx="3409">
                  <c:v>1668</c:v>
                </c:pt>
                <c:pt idx="3410">
                  <c:v>1671</c:v>
                </c:pt>
                <c:pt idx="3411">
                  <c:v>1670</c:v>
                </c:pt>
                <c:pt idx="3412">
                  <c:v>1669</c:v>
                </c:pt>
                <c:pt idx="3413">
                  <c:v>1665</c:v>
                </c:pt>
                <c:pt idx="3414">
                  <c:v>1660</c:v>
                </c:pt>
                <c:pt idx="3415">
                  <c:v>1661</c:v>
                </c:pt>
                <c:pt idx="3416">
                  <c:v>1663</c:v>
                </c:pt>
                <c:pt idx="3417">
                  <c:v>1666</c:v>
                </c:pt>
                <c:pt idx="3418">
                  <c:v>1661</c:v>
                </c:pt>
                <c:pt idx="3419">
                  <c:v>1653</c:v>
                </c:pt>
                <c:pt idx="3420">
                  <c:v>1648</c:v>
                </c:pt>
                <c:pt idx="3421">
                  <c:v>1651</c:v>
                </c:pt>
                <c:pt idx="3422">
                  <c:v>1664</c:v>
                </c:pt>
                <c:pt idx="3423">
                  <c:v>1671</c:v>
                </c:pt>
                <c:pt idx="3424">
                  <c:v>1670</c:v>
                </c:pt>
                <c:pt idx="3425">
                  <c:v>1660</c:v>
                </c:pt>
                <c:pt idx="3426">
                  <c:v>1657</c:v>
                </c:pt>
                <c:pt idx="3427">
                  <c:v>1661</c:v>
                </c:pt>
                <c:pt idx="3428">
                  <c:v>1669</c:v>
                </c:pt>
                <c:pt idx="3429">
                  <c:v>1680</c:v>
                </c:pt>
                <c:pt idx="3430">
                  <c:v>1684</c:v>
                </c:pt>
                <c:pt idx="3431">
                  <c:v>1688</c:v>
                </c:pt>
                <c:pt idx="3432">
                  <c:v>1680</c:v>
                </c:pt>
                <c:pt idx="3433">
                  <c:v>1684</c:v>
                </c:pt>
                <c:pt idx="3434">
                  <c:v>1688</c:v>
                </c:pt>
                <c:pt idx="3435">
                  <c:v>1695</c:v>
                </c:pt>
                <c:pt idx="3436">
                  <c:v>1688</c:v>
                </c:pt>
                <c:pt idx="3437">
                  <c:v>1680</c:v>
                </c:pt>
                <c:pt idx="3438">
                  <c:v>1680</c:v>
                </c:pt>
                <c:pt idx="3439">
                  <c:v>1687</c:v>
                </c:pt>
                <c:pt idx="3440">
                  <c:v>1694</c:v>
                </c:pt>
                <c:pt idx="3441">
                  <c:v>1687</c:v>
                </c:pt>
                <c:pt idx="3442">
                  <c:v>1676</c:v>
                </c:pt>
                <c:pt idx="3443">
                  <c:v>1661</c:v>
                </c:pt>
                <c:pt idx="3444">
                  <c:v>1654</c:v>
                </c:pt>
                <c:pt idx="3445">
                  <c:v>1653</c:v>
                </c:pt>
                <c:pt idx="3446">
                  <c:v>1656</c:v>
                </c:pt>
                <c:pt idx="3447">
                  <c:v>1657</c:v>
                </c:pt>
                <c:pt idx="3448">
                  <c:v>1659</c:v>
                </c:pt>
                <c:pt idx="3449">
                  <c:v>1663</c:v>
                </c:pt>
                <c:pt idx="3450">
                  <c:v>1666</c:v>
                </c:pt>
                <c:pt idx="3451">
                  <c:v>1661</c:v>
                </c:pt>
                <c:pt idx="3452">
                  <c:v>1654</c:v>
                </c:pt>
                <c:pt idx="3453">
                  <c:v>1660</c:v>
                </c:pt>
                <c:pt idx="3454">
                  <c:v>1678</c:v>
                </c:pt>
                <c:pt idx="3455">
                  <c:v>1694</c:v>
                </c:pt>
                <c:pt idx="3456">
                  <c:v>1690</c:v>
                </c:pt>
                <c:pt idx="3457">
                  <c:v>1686</c:v>
                </c:pt>
                <c:pt idx="3458">
                  <c:v>1679</c:v>
                </c:pt>
                <c:pt idx="3459">
                  <c:v>1677</c:v>
                </c:pt>
                <c:pt idx="3460">
                  <c:v>1671</c:v>
                </c:pt>
                <c:pt idx="3461">
                  <c:v>1670</c:v>
                </c:pt>
                <c:pt idx="3462">
                  <c:v>1672</c:v>
                </c:pt>
                <c:pt idx="3463">
                  <c:v>1669</c:v>
                </c:pt>
                <c:pt idx="3464">
                  <c:v>1664</c:v>
                </c:pt>
                <c:pt idx="3465">
                  <c:v>1659</c:v>
                </c:pt>
                <c:pt idx="3466">
                  <c:v>1659</c:v>
                </c:pt>
                <c:pt idx="3467">
                  <c:v>1659</c:v>
                </c:pt>
                <c:pt idx="3468">
                  <c:v>1664</c:v>
                </c:pt>
                <c:pt idx="3469">
                  <c:v>1672</c:v>
                </c:pt>
                <c:pt idx="3470">
                  <c:v>1686</c:v>
                </c:pt>
                <c:pt idx="3471">
                  <c:v>1692</c:v>
                </c:pt>
                <c:pt idx="3472">
                  <c:v>1690</c:v>
                </c:pt>
                <c:pt idx="3473">
                  <c:v>1678</c:v>
                </c:pt>
                <c:pt idx="3474">
                  <c:v>1670</c:v>
                </c:pt>
                <c:pt idx="3475">
                  <c:v>1675</c:v>
                </c:pt>
                <c:pt idx="3476">
                  <c:v>1682</c:v>
                </c:pt>
                <c:pt idx="3477">
                  <c:v>1682</c:v>
                </c:pt>
                <c:pt idx="3478">
                  <c:v>1666</c:v>
                </c:pt>
                <c:pt idx="3479">
                  <c:v>1657</c:v>
                </c:pt>
                <c:pt idx="3480">
                  <c:v>1656</c:v>
                </c:pt>
                <c:pt idx="3481">
                  <c:v>1664</c:v>
                </c:pt>
                <c:pt idx="3482">
                  <c:v>1667</c:v>
                </c:pt>
                <c:pt idx="3483">
                  <c:v>1699</c:v>
                </c:pt>
                <c:pt idx="3484">
                  <c:v>1732</c:v>
                </c:pt>
                <c:pt idx="3485">
                  <c:v>1769</c:v>
                </c:pt>
                <c:pt idx="3486">
                  <c:v>1741</c:v>
                </c:pt>
                <c:pt idx="3487">
                  <c:v>1711</c:v>
                </c:pt>
                <c:pt idx="3488">
                  <c:v>1674</c:v>
                </c:pt>
                <c:pt idx="3489">
                  <c:v>1668</c:v>
                </c:pt>
                <c:pt idx="3490">
                  <c:v>1667</c:v>
                </c:pt>
                <c:pt idx="3491">
                  <c:v>1674</c:v>
                </c:pt>
                <c:pt idx="3492">
                  <c:v>1677</c:v>
                </c:pt>
                <c:pt idx="3493">
                  <c:v>1675</c:v>
                </c:pt>
                <c:pt idx="3494">
                  <c:v>1666</c:v>
                </c:pt>
                <c:pt idx="3495">
                  <c:v>1660</c:v>
                </c:pt>
                <c:pt idx="3496">
                  <c:v>1658</c:v>
                </c:pt>
                <c:pt idx="3497">
                  <c:v>1659</c:v>
                </c:pt>
                <c:pt idx="3498">
                  <c:v>1668</c:v>
                </c:pt>
                <c:pt idx="3499">
                  <c:v>1673</c:v>
                </c:pt>
                <c:pt idx="3500">
                  <c:v>1677</c:v>
                </c:pt>
                <c:pt idx="3501">
                  <c:v>1672</c:v>
                </c:pt>
                <c:pt idx="3502">
                  <c:v>1666</c:v>
                </c:pt>
                <c:pt idx="3503">
                  <c:v>1660</c:v>
                </c:pt>
                <c:pt idx="3504">
                  <c:v>1654</c:v>
                </c:pt>
                <c:pt idx="3505">
                  <c:v>1655</c:v>
                </c:pt>
                <c:pt idx="3506">
                  <c:v>1660</c:v>
                </c:pt>
                <c:pt idx="3507">
                  <c:v>1670</c:v>
                </c:pt>
                <c:pt idx="3508">
                  <c:v>1675</c:v>
                </c:pt>
                <c:pt idx="3509">
                  <c:v>1675</c:v>
                </c:pt>
                <c:pt idx="3510">
                  <c:v>1675</c:v>
                </c:pt>
                <c:pt idx="3511">
                  <c:v>1682</c:v>
                </c:pt>
                <c:pt idx="3512">
                  <c:v>1690</c:v>
                </c:pt>
                <c:pt idx="3513">
                  <c:v>1691</c:v>
                </c:pt>
                <c:pt idx="3514">
                  <c:v>1680</c:v>
                </c:pt>
                <c:pt idx="3515">
                  <c:v>1675</c:v>
                </c:pt>
                <c:pt idx="3516">
                  <c:v>1674</c:v>
                </c:pt>
                <c:pt idx="3517">
                  <c:v>1677</c:v>
                </c:pt>
                <c:pt idx="3518">
                  <c:v>1673</c:v>
                </c:pt>
                <c:pt idx="3519">
                  <c:v>1667</c:v>
                </c:pt>
                <c:pt idx="3520">
                  <c:v>1662</c:v>
                </c:pt>
                <c:pt idx="3521">
                  <c:v>1658</c:v>
                </c:pt>
                <c:pt idx="3522">
                  <c:v>1660</c:v>
                </c:pt>
                <c:pt idx="3523">
                  <c:v>1668</c:v>
                </c:pt>
                <c:pt idx="3524">
                  <c:v>1688</c:v>
                </c:pt>
                <c:pt idx="3525">
                  <c:v>1698</c:v>
                </c:pt>
                <c:pt idx="3526">
                  <c:v>1699</c:v>
                </c:pt>
                <c:pt idx="3527">
                  <c:v>1685</c:v>
                </c:pt>
                <c:pt idx="3528">
                  <c:v>1676</c:v>
                </c:pt>
                <c:pt idx="3529">
                  <c:v>1670</c:v>
                </c:pt>
                <c:pt idx="3530">
                  <c:v>1670</c:v>
                </c:pt>
                <c:pt idx="3531">
                  <c:v>1670</c:v>
                </c:pt>
                <c:pt idx="3532">
                  <c:v>1670</c:v>
                </c:pt>
                <c:pt idx="3533">
                  <c:v>1665</c:v>
                </c:pt>
                <c:pt idx="3534">
                  <c:v>1660</c:v>
                </c:pt>
                <c:pt idx="3535">
                  <c:v>1663</c:v>
                </c:pt>
                <c:pt idx="3536">
                  <c:v>1684</c:v>
                </c:pt>
                <c:pt idx="3537">
                  <c:v>1700</c:v>
                </c:pt>
                <c:pt idx="3538">
                  <c:v>1711</c:v>
                </c:pt>
                <c:pt idx="3539">
                  <c:v>1697</c:v>
                </c:pt>
                <c:pt idx="3540">
                  <c:v>1686</c:v>
                </c:pt>
                <c:pt idx="3541">
                  <c:v>1672</c:v>
                </c:pt>
                <c:pt idx="3542">
                  <c:v>1668</c:v>
                </c:pt>
                <c:pt idx="3543">
                  <c:v>1667</c:v>
                </c:pt>
                <c:pt idx="3544">
                  <c:v>1666</c:v>
                </c:pt>
                <c:pt idx="3545">
                  <c:v>1665</c:v>
                </c:pt>
                <c:pt idx="3546">
                  <c:v>1662</c:v>
                </c:pt>
                <c:pt idx="3547">
                  <c:v>1664</c:v>
                </c:pt>
                <c:pt idx="3548">
                  <c:v>1666</c:v>
                </c:pt>
                <c:pt idx="3549">
                  <c:v>1668</c:v>
                </c:pt>
                <c:pt idx="3550">
                  <c:v>1669</c:v>
                </c:pt>
                <c:pt idx="3551">
                  <c:v>1674</c:v>
                </c:pt>
                <c:pt idx="3552">
                  <c:v>1679</c:v>
                </c:pt>
                <c:pt idx="3553">
                  <c:v>1677</c:v>
                </c:pt>
                <c:pt idx="3554">
                  <c:v>1678</c:v>
                </c:pt>
                <c:pt idx="3555">
                  <c:v>1679</c:v>
                </c:pt>
                <c:pt idx="3556">
                  <c:v>1689</c:v>
                </c:pt>
                <c:pt idx="3557">
                  <c:v>1687</c:v>
                </c:pt>
                <c:pt idx="3558">
                  <c:v>1679</c:v>
                </c:pt>
                <c:pt idx="3559">
                  <c:v>1666</c:v>
                </c:pt>
                <c:pt idx="3560">
                  <c:v>1658</c:v>
                </c:pt>
                <c:pt idx="3561">
                  <c:v>1663</c:v>
                </c:pt>
                <c:pt idx="3562">
                  <c:v>1665</c:v>
                </c:pt>
                <c:pt idx="3563">
                  <c:v>1667</c:v>
                </c:pt>
                <c:pt idx="3564">
                  <c:v>1667</c:v>
                </c:pt>
                <c:pt idx="3565">
                  <c:v>1674</c:v>
                </c:pt>
                <c:pt idx="3566">
                  <c:v>1682</c:v>
                </c:pt>
                <c:pt idx="3567">
                  <c:v>1678</c:v>
                </c:pt>
                <c:pt idx="3568">
                  <c:v>1666</c:v>
                </c:pt>
                <c:pt idx="3569">
                  <c:v>1657</c:v>
                </c:pt>
                <c:pt idx="3570">
                  <c:v>1662</c:v>
                </c:pt>
                <c:pt idx="3571">
                  <c:v>1666</c:v>
                </c:pt>
                <c:pt idx="3572">
                  <c:v>1667</c:v>
                </c:pt>
                <c:pt idx="3573">
                  <c:v>1666</c:v>
                </c:pt>
                <c:pt idx="3574">
                  <c:v>1673</c:v>
                </c:pt>
                <c:pt idx="3575">
                  <c:v>1684</c:v>
                </c:pt>
                <c:pt idx="3576">
                  <c:v>1688</c:v>
                </c:pt>
                <c:pt idx="3577">
                  <c:v>1685</c:v>
                </c:pt>
                <c:pt idx="3578">
                  <c:v>1677</c:v>
                </c:pt>
                <c:pt idx="3579">
                  <c:v>1674</c:v>
                </c:pt>
                <c:pt idx="3580">
                  <c:v>1670</c:v>
                </c:pt>
                <c:pt idx="3581">
                  <c:v>1669</c:v>
                </c:pt>
                <c:pt idx="3582">
                  <c:v>1666</c:v>
                </c:pt>
                <c:pt idx="3583">
                  <c:v>1669</c:v>
                </c:pt>
                <c:pt idx="3584">
                  <c:v>1673</c:v>
                </c:pt>
                <c:pt idx="3585">
                  <c:v>1672</c:v>
                </c:pt>
                <c:pt idx="3586">
                  <c:v>1667</c:v>
                </c:pt>
                <c:pt idx="3587">
                  <c:v>1662</c:v>
                </c:pt>
                <c:pt idx="3588">
                  <c:v>1666</c:v>
                </c:pt>
                <c:pt idx="3589">
                  <c:v>1673</c:v>
                </c:pt>
                <c:pt idx="3590">
                  <c:v>1679</c:v>
                </c:pt>
                <c:pt idx="3591">
                  <c:v>1682</c:v>
                </c:pt>
                <c:pt idx="3592">
                  <c:v>1679</c:v>
                </c:pt>
                <c:pt idx="3593">
                  <c:v>1676</c:v>
                </c:pt>
                <c:pt idx="3594">
                  <c:v>1676</c:v>
                </c:pt>
                <c:pt idx="3595">
                  <c:v>1682</c:v>
                </c:pt>
                <c:pt idx="3596">
                  <c:v>1686</c:v>
                </c:pt>
                <c:pt idx="3597">
                  <c:v>1682</c:v>
                </c:pt>
                <c:pt idx="3598">
                  <c:v>1671</c:v>
                </c:pt>
                <c:pt idx="3599">
                  <c:v>1658</c:v>
                </c:pt>
                <c:pt idx="3600">
                  <c:v>1655</c:v>
                </c:pt>
                <c:pt idx="3601">
                  <c:v>1658</c:v>
                </c:pt>
                <c:pt idx="3602">
                  <c:v>1663</c:v>
                </c:pt>
                <c:pt idx="3603">
                  <c:v>1665</c:v>
                </c:pt>
                <c:pt idx="3604">
                  <c:v>1662</c:v>
                </c:pt>
                <c:pt idx="3605">
                  <c:v>1661</c:v>
                </c:pt>
                <c:pt idx="3606">
                  <c:v>1658</c:v>
                </c:pt>
                <c:pt idx="3607">
                  <c:v>1664</c:v>
                </c:pt>
                <c:pt idx="3608">
                  <c:v>1668</c:v>
                </c:pt>
                <c:pt idx="3609">
                  <c:v>1673</c:v>
                </c:pt>
                <c:pt idx="3610">
                  <c:v>1673</c:v>
                </c:pt>
                <c:pt idx="3611">
                  <c:v>1674</c:v>
                </c:pt>
                <c:pt idx="3612">
                  <c:v>1672</c:v>
                </c:pt>
                <c:pt idx="3613">
                  <c:v>1670</c:v>
                </c:pt>
                <c:pt idx="3614">
                  <c:v>1668</c:v>
                </c:pt>
                <c:pt idx="3615">
                  <c:v>1665</c:v>
                </c:pt>
                <c:pt idx="3616">
                  <c:v>1661</c:v>
                </c:pt>
                <c:pt idx="3617">
                  <c:v>1656</c:v>
                </c:pt>
                <c:pt idx="3618">
                  <c:v>1659</c:v>
                </c:pt>
                <c:pt idx="3619">
                  <c:v>1667</c:v>
                </c:pt>
                <c:pt idx="3620">
                  <c:v>4696</c:v>
                </c:pt>
                <c:pt idx="3621">
                  <c:v>9587</c:v>
                </c:pt>
                <c:pt idx="3622">
                  <c:v>15793</c:v>
                </c:pt>
                <c:pt idx="3623">
                  <c:v>17079</c:v>
                </c:pt>
                <c:pt idx="3624">
                  <c:v>15794</c:v>
                </c:pt>
                <c:pt idx="3625">
                  <c:v>13030</c:v>
                </c:pt>
                <c:pt idx="3626">
                  <c:v>12172</c:v>
                </c:pt>
                <c:pt idx="3627">
                  <c:v>11972</c:v>
                </c:pt>
                <c:pt idx="3628">
                  <c:v>11845</c:v>
                </c:pt>
                <c:pt idx="3629">
                  <c:v>11734</c:v>
                </c:pt>
                <c:pt idx="3630">
                  <c:v>11682</c:v>
                </c:pt>
                <c:pt idx="3631">
                  <c:v>11711</c:v>
                </c:pt>
                <c:pt idx="3632">
                  <c:v>11562</c:v>
                </c:pt>
                <c:pt idx="3633">
                  <c:v>11311</c:v>
                </c:pt>
                <c:pt idx="3634">
                  <c:v>11157</c:v>
                </c:pt>
                <c:pt idx="3635">
                  <c:v>11078</c:v>
                </c:pt>
                <c:pt idx="3636">
                  <c:v>11175</c:v>
                </c:pt>
                <c:pt idx="3637">
                  <c:v>11112</c:v>
                </c:pt>
                <c:pt idx="3638">
                  <c:v>11280</c:v>
                </c:pt>
                <c:pt idx="3639">
                  <c:v>11288</c:v>
                </c:pt>
                <c:pt idx="3640">
                  <c:v>11315</c:v>
                </c:pt>
                <c:pt idx="3641">
                  <c:v>11164</c:v>
                </c:pt>
                <c:pt idx="3642">
                  <c:v>10933</c:v>
                </c:pt>
                <c:pt idx="3643">
                  <c:v>10832</c:v>
                </c:pt>
                <c:pt idx="3644">
                  <c:v>10718</c:v>
                </c:pt>
                <c:pt idx="3645">
                  <c:v>10819</c:v>
                </c:pt>
                <c:pt idx="3646">
                  <c:v>10804</c:v>
                </c:pt>
                <c:pt idx="3647">
                  <c:v>10829</c:v>
                </c:pt>
                <c:pt idx="3648">
                  <c:v>10936</c:v>
                </c:pt>
                <c:pt idx="3649">
                  <c:v>11032</c:v>
                </c:pt>
                <c:pt idx="3650">
                  <c:v>11286</c:v>
                </c:pt>
                <c:pt idx="3651">
                  <c:v>11331</c:v>
                </c:pt>
                <c:pt idx="3652">
                  <c:v>11338</c:v>
                </c:pt>
                <c:pt idx="3653">
                  <c:v>10876</c:v>
                </c:pt>
                <c:pt idx="3654">
                  <c:v>10538</c:v>
                </c:pt>
                <c:pt idx="3655">
                  <c:v>10307</c:v>
                </c:pt>
                <c:pt idx="3656">
                  <c:v>10604</c:v>
                </c:pt>
                <c:pt idx="3657">
                  <c:v>10804</c:v>
                </c:pt>
                <c:pt idx="3658">
                  <c:v>10971</c:v>
                </c:pt>
                <c:pt idx="3659">
                  <c:v>10840</c:v>
                </c:pt>
                <c:pt idx="3660">
                  <c:v>10547</c:v>
                </c:pt>
                <c:pt idx="3661">
                  <c:v>10215</c:v>
                </c:pt>
                <c:pt idx="3662">
                  <c:v>9847</c:v>
                </c:pt>
                <c:pt idx="3663">
                  <c:v>9841</c:v>
                </c:pt>
                <c:pt idx="3664">
                  <c:v>10032</c:v>
                </c:pt>
                <c:pt idx="3665">
                  <c:v>10366</c:v>
                </c:pt>
                <c:pt idx="3666">
                  <c:v>10472</c:v>
                </c:pt>
                <c:pt idx="3667">
                  <c:v>10347</c:v>
                </c:pt>
                <c:pt idx="3668">
                  <c:v>10382</c:v>
                </c:pt>
                <c:pt idx="3669">
                  <c:v>10443</c:v>
                </c:pt>
                <c:pt idx="3670">
                  <c:v>10747</c:v>
                </c:pt>
                <c:pt idx="3671">
                  <c:v>10789</c:v>
                </c:pt>
                <c:pt idx="3672">
                  <c:v>10865</c:v>
                </c:pt>
                <c:pt idx="3673">
                  <c:v>10615</c:v>
                </c:pt>
                <c:pt idx="3674">
                  <c:v>10530</c:v>
                </c:pt>
                <c:pt idx="3675">
                  <c:v>10610</c:v>
                </c:pt>
                <c:pt idx="3676">
                  <c:v>10936</c:v>
                </c:pt>
                <c:pt idx="3677">
                  <c:v>11127</c:v>
                </c:pt>
                <c:pt idx="3678">
                  <c:v>11087</c:v>
                </c:pt>
                <c:pt idx="3679">
                  <c:v>10767</c:v>
                </c:pt>
                <c:pt idx="3680">
                  <c:v>10460</c:v>
                </c:pt>
                <c:pt idx="3681">
                  <c:v>10164</c:v>
                </c:pt>
                <c:pt idx="3682">
                  <c:v>10267</c:v>
                </c:pt>
                <c:pt idx="3683">
                  <c:v>10377</c:v>
                </c:pt>
                <c:pt idx="3684">
                  <c:v>10593</c:v>
                </c:pt>
                <c:pt idx="3685">
                  <c:v>10525</c:v>
                </c:pt>
                <c:pt idx="3686">
                  <c:v>10509</c:v>
                </c:pt>
                <c:pt idx="3687">
                  <c:v>10434</c:v>
                </c:pt>
                <c:pt idx="3688">
                  <c:v>10523</c:v>
                </c:pt>
                <c:pt idx="3689">
                  <c:v>10417</c:v>
                </c:pt>
                <c:pt idx="3690">
                  <c:v>10478</c:v>
                </c:pt>
                <c:pt idx="3691">
                  <c:v>10320</c:v>
                </c:pt>
                <c:pt idx="3692">
                  <c:v>10488</c:v>
                </c:pt>
                <c:pt idx="3693">
                  <c:v>10348</c:v>
                </c:pt>
                <c:pt idx="3694">
                  <c:v>10359</c:v>
                </c:pt>
                <c:pt idx="3695">
                  <c:v>10191</c:v>
                </c:pt>
                <c:pt idx="3696">
                  <c:v>10022</c:v>
                </c:pt>
                <c:pt idx="3697">
                  <c:v>9951</c:v>
                </c:pt>
                <c:pt idx="3698">
                  <c:v>9944</c:v>
                </c:pt>
                <c:pt idx="3699">
                  <c:v>10421</c:v>
                </c:pt>
                <c:pt idx="3700">
                  <c:v>10641</c:v>
                </c:pt>
                <c:pt idx="3701">
                  <c:v>10803</c:v>
                </c:pt>
                <c:pt idx="3702">
                  <c:v>10407</c:v>
                </c:pt>
                <c:pt idx="3703">
                  <c:v>10065</c:v>
                </c:pt>
                <c:pt idx="3704">
                  <c:v>9718</c:v>
                </c:pt>
                <c:pt idx="3705">
                  <c:v>9696</c:v>
                </c:pt>
                <c:pt idx="3706">
                  <c:v>9987</c:v>
                </c:pt>
                <c:pt idx="3707">
                  <c:v>10345</c:v>
                </c:pt>
                <c:pt idx="3708">
                  <c:v>10521</c:v>
                </c:pt>
                <c:pt idx="3709">
                  <c:v>10502</c:v>
                </c:pt>
                <c:pt idx="3710">
                  <c:v>10376</c:v>
                </c:pt>
                <c:pt idx="3711">
                  <c:v>10364</c:v>
                </c:pt>
                <c:pt idx="3712">
                  <c:v>10207</c:v>
                </c:pt>
                <c:pt idx="3713">
                  <c:v>10108</c:v>
                </c:pt>
                <c:pt idx="3714">
                  <c:v>9919</c:v>
                </c:pt>
                <c:pt idx="3715">
                  <c:v>9853</c:v>
                </c:pt>
                <c:pt idx="3716">
                  <c:v>9707</c:v>
                </c:pt>
                <c:pt idx="3717">
                  <c:v>9722</c:v>
                </c:pt>
                <c:pt idx="3718">
                  <c:v>9916</c:v>
                </c:pt>
                <c:pt idx="3719">
                  <c:v>10403</c:v>
                </c:pt>
                <c:pt idx="3720">
                  <c:v>10680</c:v>
                </c:pt>
                <c:pt idx="3721">
                  <c:v>10785</c:v>
                </c:pt>
                <c:pt idx="3722">
                  <c:v>10455</c:v>
                </c:pt>
                <c:pt idx="3723">
                  <c:v>10420</c:v>
                </c:pt>
                <c:pt idx="3724">
                  <c:v>10176</c:v>
                </c:pt>
                <c:pt idx="3725">
                  <c:v>10346</c:v>
                </c:pt>
                <c:pt idx="3726">
                  <c:v>10210</c:v>
                </c:pt>
                <c:pt idx="3727">
                  <c:v>10155</c:v>
                </c:pt>
                <c:pt idx="3728">
                  <c:v>9898</c:v>
                </c:pt>
                <c:pt idx="3729">
                  <c:v>9639</c:v>
                </c:pt>
                <c:pt idx="3730">
                  <c:v>9690</c:v>
                </c:pt>
                <c:pt idx="3731">
                  <c:v>9655</c:v>
                </c:pt>
                <c:pt idx="3732">
                  <c:v>9855</c:v>
                </c:pt>
                <c:pt idx="3733">
                  <c:v>9734</c:v>
                </c:pt>
                <c:pt idx="3734">
                  <c:v>9772</c:v>
                </c:pt>
                <c:pt idx="3735">
                  <c:v>9746</c:v>
                </c:pt>
                <c:pt idx="3736">
                  <c:v>9949</c:v>
                </c:pt>
                <c:pt idx="3737">
                  <c:v>10043</c:v>
                </c:pt>
                <c:pt idx="3738">
                  <c:v>10054</c:v>
                </c:pt>
                <c:pt idx="3739">
                  <c:v>10148</c:v>
                </c:pt>
                <c:pt idx="3740">
                  <c:v>10378</c:v>
                </c:pt>
                <c:pt idx="3741">
                  <c:v>10577</c:v>
                </c:pt>
                <c:pt idx="3742">
                  <c:v>10497</c:v>
                </c:pt>
                <c:pt idx="3743">
                  <c:v>10210</c:v>
                </c:pt>
                <c:pt idx="3744">
                  <c:v>10029</c:v>
                </c:pt>
                <c:pt idx="3745">
                  <c:v>9673</c:v>
                </c:pt>
                <c:pt idx="3746">
                  <c:v>9569</c:v>
                </c:pt>
                <c:pt idx="3747">
                  <c:v>9433</c:v>
                </c:pt>
                <c:pt idx="3748">
                  <c:v>10485</c:v>
                </c:pt>
                <c:pt idx="3749">
                  <c:v>11243</c:v>
                </c:pt>
                <c:pt idx="3750">
                  <c:v>12162</c:v>
                </c:pt>
                <c:pt idx="3751">
                  <c:v>11346</c:v>
                </c:pt>
                <c:pt idx="3752">
                  <c:v>10770</c:v>
                </c:pt>
                <c:pt idx="3753">
                  <c:v>9777</c:v>
                </c:pt>
                <c:pt idx="3754">
                  <c:v>9787</c:v>
                </c:pt>
                <c:pt idx="3755">
                  <c:v>9874</c:v>
                </c:pt>
                <c:pt idx="3756">
                  <c:v>10427</c:v>
                </c:pt>
                <c:pt idx="3757">
                  <c:v>10703</c:v>
                </c:pt>
                <c:pt idx="3758">
                  <c:v>10648</c:v>
                </c:pt>
                <c:pt idx="3759">
                  <c:v>10409</c:v>
                </c:pt>
                <c:pt idx="3760">
                  <c:v>10098</c:v>
                </c:pt>
                <c:pt idx="3761">
                  <c:v>9861</c:v>
                </c:pt>
                <c:pt idx="3762">
                  <c:v>9568</c:v>
                </c:pt>
                <c:pt idx="3763">
                  <c:v>9656</c:v>
                </c:pt>
                <c:pt idx="3764">
                  <c:v>10091</c:v>
                </c:pt>
                <c:pt idx="3765">
                  <c:v>10565</c:v>
                </c:pt>
                <c:pt idx="3766">
                  <c:v>10762</c:v>
                </c:pt>
                <c:pt idx="3767">
                  <c:v>10771</c:v>
                </c:pt>
                <c:pt idx="3768">
                  <c:v>10678</c:v>
                </c:pt>
                <c:pt idx="3769">
                  <c:v>10697</c:v>
                </c:pt>
                <c:pt idx="3770">
                  <c:v>10622</c:v>
                </c:pt>
                <c:pt idx="3771">
                  <c:v>10528</c:v>
                </c:pt>
                <c:pt idx="3772">
                  <c:v>10246</c:v>
                </c:pt>
                <c:pt idx="3773">
                  <c:v>9970</c:v>
                </c:pt>
                <c:pt idx="3774">
                  <c:v>10045</c:v>
                </c:pt>
                <c:pt idx="3775">
                  <c:v>10348</c:v>
                </c:pt>
                <c:pt idx="3776">
                  <c:v>10748</c:v>
                </c:pt>
                <c:pt idx="3777">
                  <c:v>10761</c:v>
                </c:pt>
                <c:pt idx="3778">
                  <c:v>10651</c:v>
                </c:pt>
                <c:pt idx="3779">
                  <c:v>10487</c:v>
                </c:pt>
                <c:pt idx="3780">
                  <c:v>10355</c:v>
                </c:pt>
                <c:pt idx="3781">
                  <c:v>10276</c:v>
                </c:pt>
                <c:pt idx="3782">
                  <c:v>9992</c:v>
                </c:pt>
                <c:pt idx="3783">
                  <c:v>9900</c:v>
                </c:pt>
                <c:pt idx="3784">
                  <c:v>9667</c:v>
                </c:pt>
                <c:pt idx="3785">
                  <c:v>9807</c:v>
                </c:pt>
                <c:pt idx="3786">
                  <c:v>9822</c:v>
                </c:pt>
                <c:pt idx="3787">
                  <c:v>9989</c:v>
                </c:pt>
                <c:pt idx="3788">
                  <c:v>9948</c:v>
                </c:pt>
                <c:pt idx="3789">
                  <c:v>9932</c:v>
                </c:pt>
                <c:pt idx="3790">
                  <c:v>9951</c:v>
                </c:pt>
                <c:pt idx="3791">
                  <c:v>9775</c:v>
                </c:pt>
                <c:pt idx="3792">
                  <c:v>9699</c:v>
                </c:pt>
                <c:pt idx="3793">
                  <c:v>9350</c:v>
                </c:pt>
                <c:pt idx="3794">
                  <c:v>9254</c:v>
                </c:pt>
                <c:pt idx="3795">
                  <c:v>8941</c:v>
                </c:pt>
                <c:pt idx="3796">
                  <c:v>8859</c:v>
                </c:pt>
                <c:pt idx="3797">
                  <c:v>8908</c:v>
                </c:pt>
                <c:pt idx="3798">
                  <c:v>9195</c:v>
                </c:pt>
                <c:pt idx="3799">
                  <c:v>9663</c:v>
                </c:pt>
                <c:pt idx="3800">
                  <c:v>9976</c:v>
                </c:pt>
                <c:pt idx="3801">
                  <c:v>10079</c:v>
                </c:pt>
                <c:pt idx="3802">
                  <c:v>9857</c:v>
                </c:pt>
                <c:pt idx="3803">
                  <c:v>9490</c:v>
                </c:pt>
                <c:pt idx="3804">
                  <c:v>9379</c:v>
                </c:pt>
                <c:pt idx="3805">
                  <c:v>9415</c:v>
                </c:pt>
                <c:pt idx="3806">
                  <c:v>9912</c:v>
                </c:pt>
                <c:pt idx="3807">
                  <c:v>10185</c:v>
                </c:pt>
                <c:pt idx="3808">
                  <c:v>10453</c:v>
                </c:pt>
                <c:pt idx="3809">
                  <c:v>10271</c:v>
                </c:pt>
                <c:pt idx="3810">
                  <c:v>10230</c:v>
                </c:pt>
                <c:pt idx="3811">
                  <c:v>10167</c:v>
                </c:pt>
                <c:pt idx="3812">
                  <c:v>10205</c:v>
                </c:pt>
                <c:pt idx="3813">
                  <c:v>10289</c:v>
                </c:pt>
                <c:pt idx="3814">
                  <c:v>10387</c:v>
                </c:pt>
                <c:pt idx="3815">
                  <c:v>10688</c:v>
                </c:pt>
                <c:pt idx="3816">
                  <c:v>10734</c:v>
                </c:pt>
                <c:pt idx="3817">
                  <c:v>10693</c:v>
                </c:pt>
                <c:pt idx="3818">
                  <c:v>10344</c:v>
                </c:pt>
                <c:pt idx="3819">
                  <c:v>10274</c:v>
                </c:pt>
                <c:pt idx="3820">
                  <c:v>10345</c:v>
                </c:pt>
                <c:pt idx="3821">
                  <c:v>10453</c:v>
                </c:pt>
                <c:pt idx="3822">
                  <c:v>10173</c:v>
                </c:pt>
                <c:pt idx="3823">
                  <c:v>9723</c:v>
                </c:pt>
                <c:pt idx="3824">
                  <c:v>9395</c:v>
                </c:pt>
                <c:pt idx="3825">
                  <c:v>9451</c:v>
                </c:pt>
                <c:pt idx="3826">
                  <c:v>9570</c:v>
                </c:pt>
                <c:pt idx="3827">
                  <c:v>9608</c:v>
                </c:pt>
                <c:pt idx="3828">
                  <c:v>9542</c:v>
                </c:pt>
                <c:pt idx="3829">
                  <c:v>9565</c:v>
                </c:pt>
                <c:pt idx="3830">
                  <c:v>9837</c:v>
                </c:pt>
                <c:pt idx="3831">
                  <c:v>10031</c:v>
                </c:pt>
                <c:pt idx="3832">
                  <c:v>10093</c:v>
                </c:pt>
                <c:pt idx="3833">
                  <c:v>9895</c:v>
                </c:pt>
                <c:pt idx="3834">
                  <c:v>9729</c:v>
                </c:pt>
                <c:pt idx="3835">
                  <c:v>9822</c:v>
                </c:pt>
                <c:pt idx="3836">
                  <c:v>10092</c:v>
                </c:pt>
                <c:pt idx="3837">
                  <c:v>10479</c:v>
                </c:pt>
                <c:pt idx="3838">
                  <c:v>10547</c:v>
                </c:pt>
                <c:pt idx="3839">
                  <c:v>10374</c:v>
                </c:pt>
                <c:pt idx="3840">
                  <c:v>10097</c:v>
                </c:pt>
                <c:pt idx="3841">
                  <c:v>9959</c:v>
                </c:pt>
                <c:pt idx="3842">
                  <c:v>10054</c:v>
                </c:pt>
                <c:pt idx="3843">
                  <c:v>10140</c:v>
                </c:pt>
                <c:pt idx="3844">
                  <c:v>10309</c:v>
                </c:pt>
                <c:pt idx="3845">
                  <c:v>10283</c:v>
                </c:pt>
                <c:pt idx="3846">
                  <c:v>10220</c:v>
                </c:pt>
                <c:pt idx="3847">
                  <c:v>10018</c:v>
                </c:pt>
                <c:pt idx="3848">
                  <c:v>11051</c:v>
                </c:pt>
                <c:pt idx="3849">
                  <c:v>12047</c:v>
                </c:pt>
                <c:pt idx="3850">
                  <c:v>13144</c:v>
                </c:pt>
                <c:pt idx="3851">
                  <c:v>12116</c:v>
                </c:pt>
                <c:pt idx="3852">
                  <c:v>11186</c:v>
                </c:pt>
                <c:pt idx="3853">
                  <c:v>10324</c:v>
                </c:pt>
                <c:pt idx="3854">
                  <c:v>10328</c:v>
                </c:pt>
                <c:pt idx="3855">
                  <c:v>10494</c:v>
                </c:pt>
                <c:pt idx="3856">
                  <c:v>10526</c:v>
                </c:pt>
                <c:pt idx="3857">
                  <c:v>10624</c:v>
                </c:pt>
                <c:pt idx="3858">
                  <c:v>10585</c:v>
                </c:pt>
                <c:pt idx="3859">
                  <c:v>10500</c:v>
                </c:pt>
                <c:pt idx="3860">
                  <c:v>10431</c:v>
                </c:pt>
                <c:pt idx="3861">
                  <c:v>10082</c:v>
                </c:pt>
                <c:pt idx="3862">
                  <c:v>9785</c:v>
                </c:pt>
                <c:pt idx="3863">
                  <c:v>9596</c:v>
                </c:pt>
                <c:pt idx="3864">
                  <c:v>9837</c:v>
                </c:pt>
                <c:pt idx="3865">
                  <c:v>10115</c:v>
                </c:pt>
                <c:pt idx="3866">
                  <c:v>10322</c:v>
                </c:pt>
                <c:pt idx="3867">
                  <c:v>10371</c:v>
                </c:pt>
                <c:pt idx="3868">
                  <c:v>10324</c:v>
                </c:pt>
                <c:pt idx="3869">
                  <c:v>10561</c:v>
                </c:pt>
                <c:pt idx="3870">
                  <c:v>10749</c:v>
                </c:pt>
                <c:pt idx="3871">
                  <c:v>10928</c:v>
                </c:pt>
                <c:pt idx="3872">
                  <c:v>10579</c:v>
                </c:pt>
                <c:pt idx="3873">
                  <c:v>10165</c:v>
                </c:pt>
                <c:pt idx="3874">
                  <c:v>9988</c:v>
                </c:pt>
                <c:pt idx="3875">
                  <c:v>10166</c:v>
                </c:pt>
                <c:pt idx="3876">
                  <c:v>10424</c:v>
                </c:pt>
                <c:pt idx="3877">
                  <c:v>10417</c:v>
                </c:pt>
                <c:pt idx="3878">
                  <c:v>10278</c:v>
                </c:pt>
                <c:pt idx="3879">
                  <c:v>10196</c:v>
                </c:pt>
                <c:pt idx="3880">
                  <c:v>10347</c:v>
                </c:pt>
                <c:pt idx="3881">
                  <c:v>10482</c:v>
                </c:pt>
                <c:pt idx="3882">
                  <c:v>10546</c:v>
                </c:pt>
                <c:pt idx="3883">
                  <c:v>10431</c:v>
                </c:pt>
                <c:pt idx="3884">
                  <c:v>10425</c:v>
                </c:pt>
                <c:pt idx="3885">
                  <c:v>10523</c:v>
                </c:pt>
                <c:pt idx="3886">
                  <c:v>10510</c:v>
                </c:pt>
                <c:pt idx="3887">
                  <c:v>10362</c:v>
                </c:pt>
                <c:pt idx="3888">
                  <c:v>10117</c:v>
                </c:pt>
                <c:pt idx="3889">
                  <c:v>10194</c:v>
                </c:pt>
                <c:pt idx="3890">
                  <c:v>10232</c:v>
                </c:pt>
                <c:pt idx="3891">
                  <c:v>10207</c:v>
                </c:pt>
                <c:pt idx="3892">
                  <c:v>9931</c:v>
                </c:pt>
                <c:pt idx="3893">
                  <c:v>9776</c:v>
                </c:pt>
                <c:pt idx="3894">
                  <c:v>9844</c:v>
                </c:pt>
                <c:pt idx="3895">
                  <c:v>10073</c:v>
                </c:pt>
                <c:pt idx="3896">
                  <c:v>10296</c:v>
                </c:pt>
                <c:pt idx="3897">
                  <c:v>10260</c:v>
                </c:pt>
                <c:pt idx="3898">
                  <c:v>10108</c:v>
                </c:pt>
                <c:pt idx="3899">
                  <c:v>10034</c:v>
                </c:pt>
                <c:pt idx="3900">
                  <c:v>9907</c:v>
                </c:pt>
                <c:pt idx="3901">
                  <c:v>9895</c:v>
                </c:pt>
                <c:pt idx="3902">
                  <c:v>9730</c:v>
                </c:pt>
                <c:pt idx="3903">
                  <c:v>9875</c:v>
                </c:pt>
                <c:pt idx="3904">
                  <c:v>9839</c:v>
                </c:pt>
                <c:pt idx="3905">
                  <c:v>9993</c:v>
                </c:pt>
                <c:pt idx="3906">
                  <c:v>10211</c:v>
                </c:pt>
                <c:pt idx="3907">
                  <c:v>10597</c:v>
                </c:pt>
                <c:pt idx="3908">
                  <c:v>10879</c:v>
                </c:pt>
                <c:pt idx="3909">
                  <c:v>10662</c:v>
                </c:pt>
                <c:pt idx="3910">
                  <c:v>10305</c:v>
                </c:pt>
                <c:pt idx="3911">
                  <c:v>10183</c:v>
                </c:pt>
                <c:pt idx="3912">
                  <c:v>10331</c:v>
                </c:pt>
                <c:pt idx="3913">
                  <c:v>10682</c:v>
                </c:pt>
                <c:pt idx="3914">
                  <c:v>10672</c:v>
                </c:pt>
                <c:pt idx="3915">
                  <c:v>10694</c:v>
                </c:pt>
                <c:pt idx="3916">
                  <c:v>10616</c:v>
                </c:pt>
                <c:pt idx="3917">
                  <c:v>10506</c:v>
                </c:pt>
                <c:pt idx="3918">
                  <c:v>10596</c:v>
                </c:pt>
                <c:pt idx="3919">
                  <c:v>10775</c:v>
                </c:pt>
                <c:pt idx="3920">
                  <c:v>10948</c:v>
                </c:pt>
                <c:pt idx="3921">
                  <c:v>10656</c:v>
                </c:pt>
                <c:pt idx="3922">
                  <c:v>10090</c:v>
                </c:pt>
                <c:pt idx="3923">
                  <c:v>9921</c:v>
                </c:pt>
                <c:pt idx="3924">
                  <c:v>10171</c:v>
                </c:pt>
                <c:pt idx="3925">
                  <c:v>10592</c:v>
                </c:pt>
                <c:pt idx="3926">
                  <c:v>10578</c:v>
                </c:pt>
                <c:pt idx="3927">
                  <c:v>10310</c:v>
                </c:pt>
                <c:pt idx="3928">
                  <c:v>10155</c:v>
                </c:pt>
                <c:pt idx="3929">
                  <c:v>10367</c:v>
                </c:pt>
                <c:pt idx="3930">
                  <c:v>10573</c:v>
                </c:pt>
                <c:pt idx="3931">
                  <c:v>10610</c:v>
                </c:pt>
                <c:pt idx="3932">
                  <c:v>10338</c:v>
                </c:pt>
                <c:pt idx="3933">
                  <c:v>10278</c:v>
                </c:pt>
                <c:pt idx="3934">
                  <c:v>10263</c:v>
                </c:pt>
                <c:pt idx="3935">
                  <c:v>10434</c:v>
                </c:pt>
                <c:pt idx="3936">
                  <c:v>10462</c:v>
                </c:pt>
                <c:pt idx="3937">
                  <c:v>10450</c:v>
                </c:pt>
                <c:pt idx="3938">
                  <c:v>10289</c:v>
                </c:pt>
                <c:pt idx="3939">
                  <c:v>10336</c:v>
                </c:pt>
                <c:pt idx="3940">
                  <c:v>10434</c:v>
                </c:pt>
                <c:pt idx="3941">
                  <c:v>10638</c:v>
                </c:pt>
                <c:pt idx="3942">
                  <c:v>10752</c:v>
                </c:pt>
                <c:pt idx="3943">
                  <c:v>10759</c:v>
                </c:pt>
                <c:pt idx="3944">
                  <c:v>10781</c:v>
                </c:pt>
                <c:pt idx="3945">
                  <c:v>10408</c:v>
                </c:pt>
                <c:pt idx="3946">
                  <c:v>10262</c:v>
                </c:pt>
                <c:pt idx="3947">
                  <c:v>9989</c:v>
                </c:pt>
                <c:pt idx="3948">
                  <c:v>10107</c:v>
                </c:pt>
                <c:pt idx="3949">
                  <c:v>10076</c:v>
                </c:pt>
                <c:pt idx="3950">
                  <c:v>10201</c:v>
                </c:pt>
                <c:pt idx="3951">
                  <c:v>10096</c:v>
                </c:pt>
                <c:pt idx="3952">
                  <c:v>10039</c:v>
                </c:pt>
                <c:pt idx="3953">
                  <c:v>9848</c:v>
                </c:pt>
                <c:pt idx="3954">
                  <c:v>9873</c:v>
                </c:pt>
                <c:pt idx="3955">
                  <c:v>9703</c:v>
                </c:pt>
                <c:pt idx="3956">
                  <c:v>9536</c:v>
                </c:pt>
                <c:pt idx="3957">
                  <c:v>9331</c:v>
                </c:pt>
                <c:pt idx="3958">
                  <c:v>9377</c:v>
                </c:pt>
                <c:pt idx="3959">
                  <c:v>9585</c:v>
                </c:pt>
                <c:pt idx="3960">
                  <c:v>9623</c:v>
                </c:pt>
                <c:pt idx="3961">
                  <c:v>9656</c:v>
                </c:pt>
                <c:pt idx="3962">
                  <c:v>9783</c:v>
                </c:pt>
                <c:pt idx="3963">
                  <c:v>10141</c:v>
                </c:pt>
                <c:pt idx="3964">
                  <c:v>10305</c:v>
                </c:pt>
                <c:pt idx="3965">
                  <c:v>9968</c:v>
                </c:pt>
                <c:pt idx="3966">
                  <c:v>9562</c:v>
                </c:pt>
                <c:pt idx="3967">
                  <c:v>9487</c:v>
                </c:pt>
                <c:pt idx="3968">
                  <c:v>9857</c:v>
                </c:pt>
                <c:pt idx="3969">
                  <c:v>10212</c:v>
                </c:pt>
                <c:pt idx="3970">
                  <c:v>10271</c:v>
                </c:pt>
                <c:pt idx="3971">
                  <c:v>10218</c:v>
                </c:pt>
                <c:pt idx="3972">
                  <c:v>10087</c:v>
                </c:pt>
                <c:pt idx="3973">
                  <c:v>9886</c:v>
                </c:pt>
                <c:pt idx="3974">
                  <c:v>9719</c:v>
                </c:pt>
                <c:pt idx="3975">
                  <c:v>9710</c:v>
                </c:pt>
                <c:pt idx="3976">
                  <c:v>9902</c:v>
                </c:pt>
                <c:pt idx="3977">
                  <c:v>9952</c:v>
                </c:pt>
                <c:pt idx="3978">
                  <c:v>9912</c:v>
                </c:pt>
                <c:pt idx="3979">
                  <c:v>9885</c:v>
                </c:pt>
                <c:pt idx="3980">
                  <c:v>10082</c:v>
                </c:pt>
                <c:pt idx="3981">
                  <c:v>10140</c:v>
                </c:pt>
                <c:pt idx="3982">
                  <c:v>10160</c:v>
                </c:pt>
                <c:pt idx="3983">
                  <c:v>9931</c:v>
                </c:pt>
                <c:pt idx="3984">
                  <c:v>10001</c:v>
                </c:pt>
                <c:pt idx="3985">
                  <c:v>10122</c:v>
                </c:pt>
                <c:pt idx="3986">
                  <c:v>10408</c:v>
                </c:pt>
                <c:pt idx="3987">
                  <c:v>10546</c:v>
                </c:pt>
                <c:pt idx="3988">
                  <c:v>10457</c:v>
                </c:pt>
                <c:pt idx="3989">
                  <c:v>10096</c:v>
                </c:pt>
                <c:pt idx="3990">
                  <c:v>9737</c:v>
                </c:pt>
                <c:pt idx="3991">
                  <c:v>9569</c:v>
                </c:pt>
                <c:pt idx="3992">
                  <c:v>9671</c:v>
                </c:pt>
                <c:pt idx="3993">
                  <c:v>9750</c:v>
                </c:pt>
                <c:pt idx="3994">
                  <c:v>9609</c:v>
                </c:pt>
                <c:pt idx="3995">
                  <c:v>9518</c:v>
                </c:pt>
                <c:pt idx="3996">
                  <c:v>9501</c:v>
                </c:pt>
                <c:pt idx="3997">
                  <c:v>9892</c:v>
                </c:pt>
                <c:pt idx="3998">
                  <c:v>10166</c:v>
                </c:pt>
                <c:pt idx="3999">
                  <c:v>10184</c:v>
                </c:pt>
                <c:pt idx="4000">
                  <c:v>9842</c:v>
                </c:pt>
                <c:pt idx="4001">
                  <c:v>9722</c:v>
                </c:pt>
                <c:pt idx="4002">
                  <c:v>9981</c:v>
                </c:pt>
                <c:pt idx="4003">
                  <c:v>10308</c:v>
                </c:pt>
                <c:pt idx="4004">
                  <c:v>10229</c:v>
                </c:pt>
                <c:pt idx="4005">
                  <c:v>9796</c:v>
                </c:pt>
                <c:pt idx="4006">
                  <c:v>9506</c:v>
                </c:pt>
                <c:pt idx="4007">
                  <c:v>9440</c:v>
                </c:pt>
                <c:pt idx="4008">
                  <c:v>9621</c:v>
                </c:pt>
                <c:pt idx="4009">
                  <c:v>9757</c:v>
                </c:pt>
                <c:pt idx="4010">
                  <c:v>9899</c:v>
                </c:pt>
                <c:pt idx="4011">
                  <c:v>10059</c:v>
                </c:pt>
                <c:pt idx="4012">
                  <c:v>10178</c:v>
                </c:pt>
                <c:pt idx="4013">
                  <c:v>10266</c:v>
                </c:pt>
                <c:pt idx="4014">
                  <c:v>10139</c:v>
                </c:pt>
                <c:pt idx="4015">
                  <c:v>10023</c:v>
                </c:pt>
                <c:pt idx="4016">
                  <c:v>9826</c:v>
                </c:pt>
                <c:pt idx="4017">
                  <c:v>9816</c:v>
                </c:pt>
                <c:pt idx="4018">
                  <c:v>9726</c:v>
                </c:pt>
                <c:pt idx="4019">
                  <c:v>9782</c:v>
                </c:pt>
                <c:pt idx="4020">
                  <c:v>9675</c:v>
                </c:pt>
                <c:pt idx="4021">
                  <c:v>9944</c:v>
                </c:pt>
                <c:pt idx="4022">
                  <c:v>10066</c:v>
                </c:pt>
                <c:pt idx="4023">
                  <c:v>10202</c:v>
                </c:pt>
                <c:pt idx="4024">
                  <c:v>9735</c:v>
                </c:pt>
                <c:pt idx="4025">
                  <c:v>9454</c:v>
                </c:pt>
                <c:pt idx="4026">
                  <c:v>9516</c:v>
                </c:pt>
                <c:pt idx="4027">
                  <c:v>9956</c:v>
                </c:pt>
                <c:pt idx="4028">
                  <c:v>10351</c:v>
                </c:pt>
                <c:pt idx="4029">
                  <c:v>10352</c:v>
                </c:pt>
                <c:pt idx="4030">
                  <c:v>10306</c:v>
                </c:pt>
                <c:pt idx="4031">
                  <c:v>10372</c:v>
                </c:pt>
                <c:pt idx="4032">
                  <c:v>10569</c:v>
                </c:pt>
                <c:pt idx="4033">
                  <c:v>10722</c:v>
                </c:pt>
                <c:pt idx="4034">
                  <c:v>10669</c:v>
                </c:pt>
                <c:pt idx="4035">
                  <c:v>10417</c:v>
                </c:pt>
                <c:pt idx="4036">
                  <c:v>10202</c:v>
                </c:pt>
                <c:pt idx="4037">
                  <c:v>9821</c:v>
                </c:pt>
                <c:pt idx="4038">
                  <c:v>9886</c:v>
                </c:pt>
                <c:pt idx="4039">
                  <c:v>9784</c:v>
                </c:pt>
                <c:pt idx="4040">
                  <c:v>9967</c:v>
                </c:pt>
                <c:pt idx="4041">
                  <c:v>9750</c:v>
                </c:pt>
                <c:pt idx="4042">
                  <c:v>9820</c:v>
                </c:pt>
                <c:pt idx="4043">
                  <c:v>9894</c:v>
                </c:pt>
                <c:pt idx="4044">
                  <c:v>10200</c:v>
                </c:pt>
                <c:pt idx="4045">
                  <c:v>10245</c:v>
                </c:pt>
                <c:pt idx="4046">
                  <c:v>10024</c:v>
                </c:pt>
                <c:pt idx="4047">
                  <c:v>9771</c:v>
                </c:pt>
                <c:pt idx="4048">
                  <c:v>9830</c:v>
                </c:pt>
                <c:pt idx="4049">
                  <c:v>10122</c:v>
                </c:pt>
                <c:pt idx="4050">
                  <c:v>10172</c:v>
                </c:pt>
                <c:pt idx="4051">
                  <c:v>9973</c:v>
                </c:pt>
                <c:pt idx="4052">
                  <c:v>9729</c:v>
                </c:pt>
                <c:pt idx="4053">
                  <c:v>9961</c:v>
                </c:pt>
                <c:pt idx="4054">
                  <c:v>10247</c:v>
                </c:pt>
                <c:pt idx="4055">
                  <c:v>10536</c:v>
                </c:pt>
                <c:pt idx="4056">
                  <c:v>10386</c:v>
                </c:pt>
                <c:pt idx="4057">
                  <c:v>10276</c:v>
                </c:pt>
                <c:pt idx="4058">
                  <c:v>10230</c:v>
                </c:pt>
                <c:pt idx="4059">
                  <c:v>10249</c:v>
                </c:pt>
                <c:pt idx="4060">
                  <c:v>10267</c:v>
                </c:pt>
                <c:pt idx="4061">
                  <c:v>10322</c:v>
                </c:pt>
                <c:pt idx="4062">
                  <c:v>10816</c:v>
                </c:pt>
                <c:pt idx="4063">
                  <c:v>11252</c:v>
                </c:pt>
                <c:pt idx="4064">
                  <c:v>11336</c:v>
                </c:pt>
                <c:pt idx="4065">
                  <c:v>10999</c:v>
                </c:pt>
                <c:pt idx="4066">
                  <c:v>10490</c:v>
                </c:pt>
                <c:pt idx="4067">
                  <c:v>10350</c:v>
                </c:pt>
                <c:pt idx="4068">
                  <c:v>9983</c:v>
                </c:pt>
                <c:pt idx="4069">
                  <c:v>10068</c:v>
                </c:pt>
                <c:pt idx="4070">
                  <c:v>10005</c:v>
                </c:pt>
                <c:pt idx="4071">
                  <c:v>10496</c:v>
                </c:pt>
                <c:pt idx="4072">
                  <c:v>10488</c:v>
                </c:pt>
                <c:pt idx="4073">
                  <c:v>10633</c:v>
                </c:pt>
                <c:pt idx="4074">
                  <c:v>10304</c:v>
                </c:pt>
                <c:pt idx="4075">
                  <c:v>10210</c:v>
                </c:pt>
                <c:pt idx="4076">
                  <c:v>9885</c:v>
                </c:pt>
                <c:pt idx="4077">
                  <c:v>9872</c:v>
                </c:pt>
                <c:pt idx="4078">
                  <c:v>9933</c:v>
                </c:pt>
                <c:pt idx="4079">
                  <c:v>9964</c:v>
                </c:pt>
                <c:pt idx="4080">
                  <c:v>9968</c:v>
                </c:pt>
                <c:pt idx="4081">
                  <c:v>9813</c:v>
                </c:pt>
                <c:pt idx="4082">
                  <c:v>9758</c:v>
                </c:pt>
                <c:pt idx="4083">
                  <c:v>9657</c:v>
                </c:pt>
                <c:pt idx="4084">
                  <c:v>9780</c:v>
                </c:pt>
                <c:pt idx="4085">
                  <c:v>9983</c:v>
                </c:pt>
                <c:pt idx="4086">
                  <c:v>10108</c:v>
                </c:pt>
                <c:pt idx="4087">
                  <c:v>10253</c:v>
                </c:pt>
                <c:pt idx="4088">
                  <c:v>10291</c:v>
                </c:pt>
                <c:pt idx="4089">
                  <c:v>10413</c:v>
                </c:pt>
                <c:pt idx="4090">
                  <c:v>10200</c:v>
                </c:pt>
                <c:pt idx="4091">
                  <c:v>10194</c:v>
                </c:pt>
                <c:pt idx="4092">
                  <c:v>10225</c:v>
                </c:pt>
                <c:pt idx="4093">
                  <c:v>10551</c:v>
                </c:pt>
                <c:pt idx="4094">
                  <c:v>10776</c:v>
                </c:pt>
                <c:pt idx="4095">
                  <c:v>11051</c:v>
                </c:pt>
                <c:pt idx="4096">
                  <c:v>11029</c:v>
                </c:pt>
                <c:pt idx="4097">
                  <c:v>10990</c:v>
                </c:pt>
                <c:pt idx="4098">
                  <c:v>10748</c:v>
                </c:pt>
                <c:pt idx="4099">
                  <c:v>10724</c:v>
                </c:pt>
                <c:pt idx="4100">
                  <c:v>10633</c:v>
                </c:pt>
                <c:pt idx="4101">
                  <c:v>10407</c:v>
                </c:pt>
                <c:pt idx="4102">
                  <c:v>10075</c:v>
                </c:pt>
                <c:pt idx="4103">
                  <c:v>9849</c:v>
                </c:pt>
                <c:pt idx="4104">
                  <c:v>10062</c:v>
                </c:pt>
                <c:pt idx="4105">
                  <c:v>10266</c:v>
                </c:pt>
                <c:pt idx="4106">
                  <c:v>10338</c:v>
                </c:pt>
                <c:pt idx="4107">
                  <c:v>10576</c:v>
                </c:pt>
                <c:pt idx="4108">
                  <c:v>11065</c:v>
                </c:pt>
                <c:pt idx="4109">
                  <c:v>11591</c:v>
                </c:pt>
                <c:pt idx="4110">
                  <c:v>11434</c:v>
                </c:pt>
                <c:pt idx="4111">
                  <c:v>11068</c:v>
                </c:pt>
                <c:pt idx="4112">
                  <c:v>10731</c:v>
                </c:pt>
                <c:pt idx="4113">
                  <c:v>10691</c:v>
                </c:pt>
                <c:pt idx="4114">
                  <c:v>10563</c:v>
                </c:pt>
                <c:pt idx="4115">
                  <c:v>10337</c:v>
                </c:pt>
                <c:pt idx="4116">
                  <c:v>9990</c:v>
                </c:pt>
                <c:pt idx="4117">
                  <c:v>10297</c:v>
                </c:pt>
                <c:pt idx="4118">
                  <c:v>10807</c:v>
                </c:pt>
                <c:pt idx="4119">
                  <c:v>11475</c:v>
                </c:pt>
                <c:pt idx="4120">
                  <c:v>11480</c:v>
                </c:pt>
                <c:pt idx="4121">
                  <c:v>11183</c:v>
                </c:pt>
                <c:pt idx="4122">
                  <c:v>10967</c:v>
                </c:pt>
                <c:pt idx="4123">
                  <c:v>10518</c:v>
                </c:pt>
                <c:pt idx="4124">
                  <c:v>10466</c:v>
                </c:pt>
                <c:pt idx="4125">
                  <c:v>10143</c:v>
                </c:pt>
                <c:pt idx="4126">
                  <c:v>10210</c:v>
                </c:pt>
                <c:pt idx="4127">
                  <c:v>9980</c:v>
                </c:pt>
                <c:pt idx="4128">
                  <c:v>9788</c:v>
                </c:pt>
                <c:pt idx="4129">
                  <c:v>9674</c:v>
                </c:pt>
                <c:pt idx="4130">
                  <c:v>9611</c:v>
                </c:pt>
                <c:pt idx="4131">
                  <c:v>9709</c:v>
                </c:pt>
                <c:pt idx="4132">
                  <c:v>9823</c:v>
                </c:pt>
                <c:pt idx="4133">
                  <c:v>10095</c:v>
                </c:pt>
                <c:pt idx="4134">
                  <c:v>10381</c:v>
                </c:pt>
                <c:pt idx="4135">
                  <c:v>10372</c:v>
                </c:pt>
                <c:pt idx="4136">
                  <c:v>10183</c:v>
                </c:pt>
                <c:pt idx="4137">
                  <c:v>10242</c:v>
                </c:pt>
                <c:pt idx="4138">
                  <c:v>10438</c:v>
                </c:pt>
                <c:pt idx="4139">
                  <c:v>10783</c:v>
                </c:pt>
                <c:pt idx="4140">
                  <c:v>10460</c:v>
                </c:pt>
                <c:pt idx="4141">
                  <c:v>10140</c:v>
                </c:pt>
                <c:pt idx="4142">
                  <c:v>9522</c:v>
                </c:pt>
                <c:pt idx="4143">
                  <c:v>9371</c:v>
                </c:pt>
                <c:pt idx="4144">
                  <c:v>9291</c:v>
                </c:pt>
                <c:pt idx="4145">
                  <c:v>9422</c:v>
                </c:pt>
                <c:pt idx="4146">
                  <c:v>9425</c:v>
                </c:pt>
                <c:pt idx="4147">
                  <c:v>9496</c:v>
                </c:pt>
                <c:pt idx="4148">
                  <c:v>9567</c:v>
                </c:pt>
                <c:pt idx="4149">
                  <c:v>9750</c:v>
                </c:pt>
                <c:pt idx="4150">
                  <c:v>9660</c:v>
                </c:pt>
                <c:pt idx="4151">
                  <c:v>9679</c:v>
                </c:pt>
                <c:pt idx="4152">
                  <c:v>9468</c:v>
                </c:pt>
                <c:pt idx="4153">
                  <c:v>9651</c:v>
                </c:pt>
                <c:pt idx="4154">
                  <c:v>9850</c:v>
                </c:pt>
                <c:pt idx="4155">
                  <c:v>10315</c:v>
                </c:pt>
                <c:pt idx="4156">
                  <c:v>10475</c:v>
                </c:pt>
                <c:pt idx="4157">
                  <c:v>10472</c:v>
                </c:pt>
                <c:pt idx="4158">
                  <c:v>10334</c:v>
                </c:pt>
                <c:pt idx="4159">
                  <c:v>10128</c:v>
                </c:pt>
                <c:pt idx="4160">
                  <c:v>10029</c:v>
                </c:pt>
                <c:pt idx="4161">
                  <c:v>9846</c:v>
                </c:pt>
                <c:pt idx="4162">
                  <c:v>10082</c:v>
                </c:pt>
                <c:pt idx="4163">
                  <c:v>10298</c:v>
                </c:pt>
                <c:pt idx="4164">
                  <c:v>10743</c:v>
                </c:pt>
                <c:pt idx="4165">
                  <c:v>10923</c:v>
                </c:pt>
                <c:pt idx="4166">
                  <c:v>10813</c:v>
                </c:pt>
                <c:pt idx="4167">
                  <c:v>10675</c:v>
                </c:pt>
                <c:pt idx="4168">
                  <c:v>10341</c:v>
                </c:pt>
                <c:pt idx="4169">
                  <c:v>10502</c:v>
                </c:pt>
                <c:pt idx="4170">
                  <c:v>10554</c:v>
                </c:pt>
                <c:pt idx="4171">
                  <c:v>10804</c:v>
                </c:pt>
                <c:pt idx="4172">
                  <c:v>10628</c:v>
                </c:pt>
                <c:pt idx="4173">
                  <c:v>10440</c:v>
                </c:pt>
                <c:pt idx="4174">
                  <c:v>10722</c:v>
                </c:pt>
                <c:pt idx="4175">
                  <c:v>11367</c:v>
                </c:pt>
                <c:pt idx="4176">
                  <c:v>11893</c:v>
                </c:pt>
                <c:pt idx="4177">
                  <c:v>11396</c:v>
                </c:pt>
                <c:pt idx="4178">
                  <c:v>10566</c:v>
                </c:pt>
                <c:pt idx="4179">
                  <c:v>10032</c:v>
                </c:pt>
                <c:pt idx="4180">
                  <c:v>10200</c:v>
                </c:pt>
                <c:pt idx="4181">
                  <c:v>10590</c:v>
                </c:pt>
                <c:pt idx="4182">
                  <c:v>10676</c:v>
                </c:pt>
                <c:pt idx="4183">
                  <c:v>10624</c:v>
                </c:pt>
                <c:pt idx="4184">
                  <c:v>10409</c:v>
                </c:pt>
                <c:pt idx="4185">
                  <c:v>10385</c:v>
                </c:pt>
                <c:pt idx="4186">
                  <c:v>10361</c:v>
                </c:pt>
                <c:pt idx="4187">
                  <c:v>10329</c:v>
                </c:pt>
                <c:pt idx="4188">
                  <c:v>10261</c:v>
                </c:pt>
                <c:pt idx="4189">
                  <c:v>10084</c:v>
                </c:pt>
                <c:pt idx="4190">
                  <c:v>10163</c:v>
                </c:pt>
                <c:pt idx="4191">
                  <c:v>10361</c:v>
                </c:pt>
                <c:pt idx="4192">
                  <c:v>10677</c:v>
                </c:pt>
                <c:pt idx="4193">
                  <c:v>10776</c:v>
                </c:pt>
                <c:pt idx="4194">
                  <c:v>10682</c:v>
                </c:pt>
                <c:pt idx="4195">
                  <c:v>10687</c:v>
                </c:pt>
                <c:pt idx="4196">
                  <c:v>10755</c:v>
                </c:pt>
                <c:pt idx="4197">
                  <c:v>10689</c:v>
                </c:pt>
                <c:pt idx="4198">
                  <c:v>10197</c:v>
                </c:pt>
                <c:pt idx="4199">
                  <c:v>9605</c:v>
                </c:pt>
                <c:pt idx="4200">
                  <c:v>9442</c:v>
                </c:pt>
                <c:pt idx="4201">
                  <c:v>9648</c:v>
                </c:pt>
                <c:pt idx="4202">
                  <c:v>9867</c:v>
                </c:pt>
                <c:pt idx="4203">
                  <c:v>9814</c:v>
                </c:pt>
                <c:pt idx="4204">
                  <c:v>9884</c:v>
                </c:pt>
                <c:pt idx="4205">
                  <c:v>10159</c:v>
                </c:pt>
                <c:pt idx="4206">
                  <c:v>10474</c:v>
                </c:pt>
                <c:pt idx="4207">
                  <c:v>10445</c:v>
                </c:pt>
                <c:pt idx="4208">
                  <c:v>10330</c:v>
                </c:pt>
                <c:pt idx="4209">
                  <c:v>10314</c:v>
                </c:pt>
                <c:pt idx="4210">
                  <c:v>10502</c:v>
                </c:pt>
                <c:pt idx="4211">
                  <c:v>10562</c:v>
                </c:pt>
                <c:pt idx="4212">
                  <c:v>10625</c:v>
                </c:pt>
                <c:pt idx="4213">
                  <c:v>10679</c:v>
                </c:pt>
                <c:pt idx="4214">
                  <c:v>10915</c:v>
                </c:pt>
                <c:pt idx="4215">
                  <c:v>10832</c:v>
                </c:pt>
                <c:pt idx="4216">
                  <c:v>10701</c:v>
                </c:pt>
                <c:pt idx="4217">
                  <c:v>10403</c:v>
                </c:pt>
                <c:pt idx="4218">
                  <c:v>10354</c:v>
                </c:pt>
                <c:pt idx="4219">
                  <c:v>10166</c:v>
                </c:pt>
                <c:pt idx="4220">
                  <c:v>10118</c:v>
                </c:pt>
                <c:pt idx="4221">
                  <c:v>10058</c:v>
                </c:pt>
                <c:pt idx="4222">
                  <c:v>10312</c:v>
                </c:pt>
                <c:pt idx="4223">
                  <c:v>10551</c:v>
                </c:pt>
                <c:pt idx="4224">
                  <c:v>10765</c:v>
                </c:pt>
                <c:pt idx="4225">
                  <c:v>10723</c:v>
                </c:pt>
                <c:pt idx="4226">
                  <c:v>10407</c:v>
                </c:pt>
                <c:pt idx="4227">
                  <c:v>10079</c:v>
                </c:pt>
                <c:pt idx="4228">
                  <c:v>9867</c:v>
                </c:pt>
                <c:pt idx="4229">
                  <c:v>10128</c:v>
                </c:pt>
                <c:pt idx="4230">
                  <c:v>10423</c:v>
                </c:pt>
                <c:pt idx="4231">
                  <c:v>10601</c:v>
                </c:pt>
                <c:pt idx="4232">
                  <c:v>10706</c:v>
                </c:pt>
                <c:pt idx="4233">
                  <c:v>10606</c:v>
                </c:pt>
                <c:pt idx="4234">
                  <c:v>10646</c:v>
                </c:pt>
                <c:pt idx="4235">
                  <c:v>10232</c:v>
                </c:pt>
                <c:pt idx="4236">
                  <c:v>10007</c:v>
                </c:pt>
                <c:pt idx="4237">
                  <c:v>9697</c:v>
                </c:pt>
                <c:pt idx="4238">
                  <c:v>9688</c:v>
                </c:pt>
                <c:pt idx="4239">
                  <c:v>9635</c:v>
                </c:pt>
                <c:pt idx="4240">
                  <c:v>9621</c:v>
                </c:pt>
                <c:pt idx="4241">
                  <c:v>9508</c:v>
                </c:pt>
                <c:pt idx="4242">
                  <c:v>9659</c:v>
                </c:pt>
                <c:pt idx="4243">
                  <c:v>9851</c:v>
                </c:pt>
                <c:pt idx="4244">
                  <c:v>10166</c:v>
                </c:pt>
                <c:pt idx="4245">
                  <c:v>10507</c:v>
                </c:pt>
                <c:pt idx="4246">
                  <c:v>10841</c:v>
                </c:pt>
                <c:pt idx="4247">
                  <c:v>11045</c:v>
                </c:pt>
                <c:pt idx="4248">
                  <c:v>10817</c:v>
                </c:pt>
                <c:pt idx="4249">
                  <c:v>10595</c:v>
                </c:pt>
                <c:pt idx="4250">
                  <c:v>10494</c:v>
                </c:pt>
                <c:pt idx="4251">
                  <c:v>10497</c:v>
                </c:pt>
                <c:pt idx="4252">
                  <c:v>10288</c:v>
                </c:pt>
                <c:pt idx="4253">
                  <c:v>10146</c:v>
                </c:pt>
                <c:pt idx="4254">
                  <c:v>10076</c:v>
                </c:pt>
                <c:pt idx="4255">
                  <c:v>10204</c:v>
                </c:pt>
                <c:pt idx="4256">
                  <c:v>10203</c:v>
                </c:pt>
                <c:pt idx="4257">
                  <c:v>10131</c:v>
                </c:pt>
                <c:pt idx="4258">
                  <c:v>10389</c:v>
                </c:pt>
                <c:pt idx="4259">
                  <c:v>10600</c:v>
                </c:pt>
                <c:pt idx="4260">
                  <c:v>11117</c:v>
                </c:pt>
                <c:pt idx="4261">
                  <c:v>10997</c:v>
                </c:pt>
                <c:pt idx="4262">
                  <c:v>10969</c:v>
                </c:pt>
                <c:pt idx="4263">
                  <c:v>10560</c:v>
                </c:pt>
                <c:pt idx="4264">
                  <c:v>10253</c:v>
                </c:pt>
                <c:pt idx="4265">
                  <c:v>9971</c:v>
                </c:pt>
                <c:pt idx="4266">
                  <c:v>9841</c:v>
                </c:pt>
                <c:pt idx="4267">
                  <c:v>9849</c:v>
                </c:pt>
                <c:pt idx="4268">
                  <c:v>9873</c:v>
                </c:pt>
                <c:pt idx="4269">
                  <c:v>9860</c:v>
                </c:pt>
                <c:pt idx="4270">
                  <c:v>10085</c:v>
                </c:pt>
                <c:pt idx="4271">
                  <c:v>10224</c:v>
                </c:pt>
                <c:pt idx="4272">
                  <c:v>10420</c:v>
                </c:pt>
                <c:pt idx="4273">
                  <c:v>10252</c:v>
                </c:pt>
                <c:pt idx="4274">
                  <c:v>9977</c:v>
                </c:pt>
                <c:pt idx="4275">
                  <c:v>9852</c:v>
                </c:pt>
                <c:pt idx="4276">
                  <c:v>9778</c:v>
                </c:pt>
                <c:pt idx="4277">
                  <c:v>9894</c:v>
                </c:pt>
                <c:pt idx="4278">
                  <c:v>9781</c:v>
                </c:pt>
                <c:pt idx="4279">
                  <c:v>9931</c:v>
                </c:pt>
                <c:pt idx="4280">
                  <c:v>10007</c:v>
                </c:pt>
                <c:pt idx="4281">
                  <c:v>10088</c:v>
                </c:pt>
                <c:pt idx="4282">
                  <c:v>9959</c:v>
                </c:pt>
                <c:pt idx="4283">
                  <c:v>9860</c:v>
                </c:pt>
                <c:pt idx="4284">
                  <c:v>9991</c:v>
                </c:pt>
                <c:pt idx="4285">
                  <c:v>10063</c:v>
                </c:pt>
                <c:pt idx="4286">
                  <c:v>10089</c:v>
                </c:pt>
                <c:pt idx="4287">
                  <c:v>9644</c:v>
                </c:pt>
                <c:pt idx="4288">
                  <c:v>9392</c:v>
                </c:pt>
                <c:pt idx="4289">
                  <c:v>9315</c:v>
                </c:pt>
                <c:pt idx="4290">
                  <c:v>9576</c:v>
                </c:pt>
                <c:pt idx="4291">
                  <c:v>9974</c:v>
                </c:pt>
                <c:pt idx="4292">
                  <c:v>10263</c:v>
                </c:pt>
                <c:pt idx="4293">
                  <c:v>10708</c:v>
                </c:pt>
                <c:pt idx="4294">
                  <c:v>10643</c:v>
                </c:pt>
                <c:pt idx="4295">
                  <c:v>10442</c:v>
                </c:pt>
                <c:pt idx="4296">
                  <c:v>9883</c:v>
                </c:pt>
                <c:pt idx="4297">
                  <c:v>9580</c:v>
                </c:pt>
                <c:pt idx="4298">
                  <c:v>9488</c:v>
                </c:pt>
                <c:pt idx="4299">
                  <c:v>9826</c:v>
                </c:pt>
                <c:pt idx="4300">
                  <c:v>10349</c:v>
                </c:pt>
                <c:pt idx="4301">
                  <c:v>10650</c:v>
                </c:pt>
                <c:pt idx="4302">
                  <c:v>10477</c:v>
                </c:pt>
                <c:pt idx="4303">
                  <c:v>10038</c:v>
                </c:pt>
                <c:pt idx="4304">
                  <c:v>9639</c:v>
                </c:pt>
                <c:pt idx="4305">
                  <c:v>9494</c:v>
                </c:pt>
                <c:pt idx="4306">
                  <c:v>9520</c:v>
                </c:pt>
                <c:pt idx="4307">
                  <c:v>9605</c:v>
                </c:pt>
                <c:pt idx="4308">
                  <c:v>9691</c:v>
                </c:pt>
                <c:pt idx="4309">
                  <c:v>9771</c:v>
                </c:pt>
                <c:pt idx="4310">
                  <c:v>9938</c:v>
                </c:pt>
                <c:pt idx="4311">
                  <c:v>10023</c:v>
                </c:pt>
                <c:pt idx="4312">
                  <c:v>10072</c:v>
                </c:pt>
                <c:pt idx="4313">
                  <c:v>10019</c:v>
                </c:pt>
                <c:pt idx="4314">
                  <c:v>9981</c:v>
                </c:pt>
                <c:pt idx="4315">
                  <c:v>9977</c:v>
                </c:pt>
                <c:pt idx="4316">
                  <c:v>9941</c:v>
                </c:pt>
                <c:pt idx="4317">
                  <c:v>9785</c:v>
                </c:pt>
                <c:pt idx="4318">
                  <c:v>9465</c:v>
                </c:pt>
                <c:pt idx="4319">
                  <c:v>9356</c:v>
                </c:pt>
                <c:pt idx="4320">
                  <c:v>9672</c:v>
                </c:pt>
                <c:pt idx="4321">
                  <c:v>10212</c:v>
                </c:pt>
                <c:pt idx="4322">
                  <c:v>10741</c:v>
                </c:pt>
                <c:pt idx="4323">
                  <c:v>10790</c:v>
                </c:pt>
                <c:pt idx="4324">
                  <c:v>10639</c:v>
                </c:pt>
                <c:pt idx="4325">
                  <c:v>10434</c:v>
                </c:pt>
                <c:pt idx="4326">
                  <c:v>10330</c:v>
                </c:pt>
                <c:pt idx="4327">
                  <c:v>10234</c:v>
                </c:pt>
                <c:pt idx="4328">
                  <c:v>10045</c:v>
                </c:pt>
                <c:pt idx="4329">
                  <c:v>10006</c:v>
                </c:pt>
                <c:pt idx="4330">
                  <c:v>10259</c:v>
                </c:pt>
                <c:pt idx="4331">
                  <c:v>10504</c:v>
                </c:pt>
                <c:pt idx="4332">
                  <c:v>10763</c:v>
                </c:pt>
                <c:pt idx="4333">
                  <c:v>10730</c:v>
                </c:pt>
                <c:pt idx="4334">
                  <c:v>10562</c:v>
                </c:pt>
                <c:pt idx="4335">
                  <c:v>10179</c:v>
                </c:pt>
                <c:pt idx="4336">
                  <c:v>9825</c:v>
                </c:pt>
                <c:pt idx="4337">
                  <c:v>9755</c:v>
                </c:pt>
                <c:pt idx="4338">
                  <c:v>9919</c:v>
                </c:pt>
                <c:pt idx="4339">
                  <c:v>10245</c:v>
                </c:pt>
                <c:pt idx="4340">
                  <c:v>10364</c:v>
                </c:pt>
                <c:pt idx="4341">
                  <c:v>10489</c:v>
                </c:pt>
                <c:pt idx="4342">
                  <c:v>10447</c:v>
                </c:pt>
                <c:pt idx="4343">
                  <c:v>10475</c:v>
                </c:pt>
                <c:pt idx="4344">
                  <c:v>10472</c:v>
                </c:pt>
                <c:pt idx="4345">
                  <c:v>10667</c:v>
                </c:pt>
                <c:pt idx="4346">
                  <c:v>10823</c:v>
                </c:pt>
                <c:pt idx="4347">
                  <c:v>10881</c:v>
                </c:pt>
                <c:pt idx="4348">
                  <c:v>10590</c:v>
                </c:pt>
                <c:pt idx="4349">
                  <c:v>10348</c:v>
                </c:pt>
                <c:pt idx="4350">
                  <c:v>10169</c:v>
                </c:pt>
                <c:pt idx="4351">
                  <c:v>10293</c:v>
                </c:pt>
                <c:pt idx="4352">
                  <c:v>10371</c:v>
                </c:pt>
                <c:pt idx="4353">
                  <c:v>10236</c:v>
                </c:pt>
                <c:pt idx="4354">
                  <c:v>10117</c:v>
                </c:pt>
                <c:pt idx="4355">
                  <c:v>10076</c:v>
                </c:pt>
                <c:pt idx="4356">
                  <c:v>10210</c:v>
                </c:pt>
                <c:pt idx="4357">
                  <c:v>10118</c:v>
                </c:pt>
                <c:pt idx="4358">
                  <c:v>10002</c:v>
                </c:pt>
                <c:pt idx="4359">
                  <c:v>9975</c:v>
                </c:pt>
                <c:pt idx="4360">
                  <c:v>9985</c:v>
                </c:pt>
                <c:pt idx="4361">
                  <c:v>10110</c:v>
                </c:pt>
                <c:pt idx="4362">
                  <c:v>10240</c:v>
                </c:pt>
                <c:pt idx="4363">
                  <c:v>10587</c:v>
                </c:pt>
                <c:pt idx="4364">
                  <c:v>10686</c:v>
                </c:pt>
                <c:pt idx="4365">
                  <c:v>10659</c:v>
                </c:pt>
                <c:pt idx="4366">
                  <c:v>10230</c:v>
                </c:pt>
                <c:pt idx="4367">
                  <c:v>9971</c:v>
                </c:pt>
                <c:pt idx="4368">
                  <c:v>9700</c:v>
                </c:pt>
                <c:pt idx="4369">
                  <c:v>9866</c:v>
                </c:pt>
                <c:pt idx="4370">
                  <c:v>9928</c:v>
                </c:pt>
                <c:pt idx="4371">
                  <c:v>10087</c:v>
                </c:pt>
                <c:pt idx="4372">
                  <c:v>10069</c:v>
                </c:pt>
                <c:pt idx="4373">
                  <c:v>10149</c:v>
                </c:pt>
                <c:pt idx="4374">
                  <c:v>10194</c:v>
                </c:pt>
                <c:pt idx="4375">
                  <c:v>10173</c:v>
                </c:pt>
                <c:pt idx="4376">
                  <c:v>10128</c:v>
                </c:pt>
                <c:pt idx="4377">
                  <c:v>10129</c:v>
                </c:pt>
                <c:pt idx="4378">
                  <c:v>10244</c:v>
                </c:pt>
                <c:pt idx="4379">
                  <c:v>10349</c:v>
                </c:pt>
                <c:pt idx="4380">
                  <c:v>10396</c:v>
                </c:pt>
                <c:pt idx="4381">
                  <c:v>10551</c:v>
                </c:pt>
                <c:pt idx="4382">
                  <c:v>10738</c:v>
                </c:pt>
                <c:pt idx="4383">
                  <c:v>10947</c:v>
                </c:pt>
                <c:pt idx="4384">
                  <c:v>10843</c:v>
                </c:pt>
                <c:pt idx="4385">
                  <c:v>10519</c:v>
                </c:pt>
                <c:pt idx="4386">
                  <c:v>10089</c:v>
                </c:pt>
                <c:pt idx="4387">
                  <c:v>9730</c:v>
                </c:pt>
                <c:pt idx="4388">
                  <c:v>9664</c:v>
                </c:pt>
                <c:pt idx="4389">
                  <c:v>9781</c:v>
                </c:pt>
                <c:pt idx="4390">
                  <c:v>9956</c:v>
                </c:pt>
                <c:pt idx="4391">
                  <c:v>10039</c:v>
                </c:pt>
                <c:pt idx="4392">
                  <c:v>10002</c:v>
                </c:pt>
                <c:pt idx="4393">
                  <c:v>10098</c:v>
                </c:pt>
                <c:pt idx="4394">
                  <c:v>10091</c:v>
                </c:pt>
                <c:pt idx="4395">
                  <c:v>10205</c:v>
                </c:pt>
                <c:pt idx="4396">
                  <c:v>10180</c:v>
                </c:pt>
                <c:pt idx="4397">
                  <c:v>10280</c:v>
                </c:pt>
                <c:pt idx="4398">
                  <c:v>10160</c:v>
                </c:pt>
                <c:pt idx="4399">
                  <c:v>10120</c:v>
                </c:pt>
                <c:pt idx="4400">
                  <c:v>10223</c:v>
                </c:pt>
                <c:pt idx="4401">
                  <c:v>10375</c:v>
                </c:pt>
                <c:pt idx="4402">
                  <c:v>10532</c:v>
                </c:pt>
                <c:pt idx="4403">
                  <c:v>10430</c:v>
                </c:pt>
                <c:pt idx="4404">
                  <c:v>10653</c:v>
                </c:pt>
                <c:pt idx="4405">
                  <c:v>10733</c:v>
                </c:pt>
                <c:pt idx="4406">
                  <c:v>10775</c:v>
                </c:pt>
                <c:pt idx="4407">
                  <c:v>10384</c:v>
                </c:pt>
                <c:pt idx="4408">
                  <c:v>10079</c:v>
                </c:pt>
                <c:pt idx="4409">
                  <c:v>9966</c:v>
                </c:pt>
                <c:pt idx="4410">
                  <c:v>9927</c:v>
                </c:pt>
                <c:pt idx="4411">
                  <c:v>9838</c:v>
                </c:pt>
                <c:pt idx="4412">
                  <c:v>9622</c:v>
                </c:pt>
                <c:pt idx="4413">
                  <c:v>9544</c:v>
                </c:pt>
                <c:pt idx="4414">
                  <c:v>9646</c:v>
                </c:pt>
                <c:pt idx="4415">
                  <c:v>9780</c:v>
                </c:pt>
                <c:pt idx="4416">
                  <c:v>9959</c:v>
                </c:pt>
                <c:pt idx="4417">
                  <c:v>10141</c:v>
                </c:pt>
                <c:pt idx="4418">
                  <c:v>10295</c:v>
                </c:pt>
                <c:pt idx="4419">
                  <c:v>10381</c:v>
                </c:pt>
                <c:pt idx="4420">
                  <c:v>10150</c:v>
                </c:pt>
                <c:pt idx="4421">
                  <c:v>9987</c:v>
                </c:pt>
                <c:pt idx="4422">
                  <c:v>9893</c:v>
                </c:pt>
                <c:pt idx="4423">
                  <c:v>10035</c:v>
                </c:pt>
                <c:pt idx="4424">
                  <c:v>10096</c:v>
                </c:pt>
                <c:pt idx="4425">
                  <c:v>9979</c:v>
                </c:pt>
                <c:pt idx="4426">
                  <c:v>9878</c:v>
                </c:pt>
                <c:pt idx="4427">
                  <c:v>9930</c:v>
                </c:pt>
                <c:pt idx="4428">
                  <c:v>10186</c:v>
                </c:pt>
                <c:pt idx="4429">
                  <c:v>10302</c:v>
                </c:pt>
                <c:pt idx="4430">
                  <c:v>10408</c:v>
                </c:pt>
                <c:pt idx="4431">
                  <c:v>10431</c:v>
                </c:pt>
                <c:pt idx="4432">
                  <c:v>10630</c:v>
                </c:pt>
                <c:pt idx="4433">
                  <c:v>10603</c:v>
                </c:pt>
                <c:pt idx="4434">
                  <c:v>10649</c:v>
                </c:pt>
                <c:pt idx="4435">
                  <c:v>10480</c:v>
                </c:pt>
                <c:pt idx="4436">
                  <c:v>10390</c:v>
                </c:pt>
                <c:pt idx="4437">
                  <c:v>10137</c:v>
                </c:pt>
                <c:pt idx="4438">
                  <c:v>9973</c:v>
                </c:pt>
                <c:pt idx="4439">
                  <c:v>9943</c:v>
                </c:pt>
                <c:pt idx="4440">
                  <c:v>10104</c:v>
                </c:pt>
                <c:pt idx="4441">
                  <c:v>10132</c:v>
                </c:pt>
                <c:pt idx="4442">
                  <c:v>10235</c:v>
                </c:pt>
                <c:pt idx="4443">
                  <c:v>9951</c:v>
                </c:pt>
                <c:pt idx="4444">
                  <c:v>10108</c:v>
                </c:pt>
                <c:pt idx="4445">
                  <c:v>9883</c:v>
                </c:pt>
                <c:pt idx="4446">
                  <c:v>10090</c:v>
                </c:pt>
                <c:pt idx="4447">
                  <c:v>9956</c:v>
                </c:pt>
                <c:pt idx="4448">
                  <c:v>10186</c:v>
                </c:pt>
                <c:pt idx="4449">
                  <c:v>10364</c:v>
                </c:pt>
                <c:pt idx="4450">
                  <c:v>10542</c:v>
                </c:pt>
                <c:pt idx="4451">
                  <c:v>10558</c:v>
                </c:pt>
                <c:pt idx="4452">
                  <c:v>10459</c:v>
                </c:pt>
                <c:pt idx="4453">
                  <c:v>10345</c:v>
                </c:pt>
                <c:pt idx="4454">
                  <c:v>10327</c:v>
                </c:pt>
                <c:pt idx="4455">
                  <c:v>10203</c:v>
                </c:pt>
                <c:pt idx="4456">
                  <c:v>10296</c:v>
                </c:pt>
                <c:pt idx="4457">
                  <c:v>10246</c:v>
                </c:pt>
                <c:pt idx="4458">
                  <c:v>10196</c:v>
                </c:pt>
                <c:pt idx="4459">
                  <c:v>9902</c:v>
                </c:pt>
                <c:pt idx="4460">
                  <c:v>9769</c:v>
                </c:pt>
                <c:pt idx="4461">
                  <c:v>9840</c:v>
                </c:pt>
                <c:pt idx="4462">
                  <c:v>10141</c:v>
                </c:pt>
                <c:pt idx="4463">
                  <c:v>10390</c:v>
                </c:pt>
                <c:pt idx="4464">
                  <c:v>10501</c:v>
                </c:pt>
                <c:pt idx="4465">
                  <c:v>10269</c:v>
                </c:pt>
                <c:pt idx="4466">
                  <c:v>10001</c:v>
                </c:pt>
                <c:pt idx="4467">
                  <c:v>9820</c:v>
                </c:pt>
                <c:pt idx="4468">
                  <c:v>9973</c:v>
                </c:pt>
                <c:pt idx="4469">
                  <c:v>10109</c:v>
                </c:pt>
                <c:pt idx="4470">
                  <c:v>10234</c:v>
                </c:pt>
                <c:pt idx="4471">
                  <c:v>10139</c:v>
                </c:pt>
                <c:pt idx="4472">
                  <c:v>10091</c:v>
                </c:pt>
                <c:pt idx="4473">
                  <c:v>9995</c:v>
                </c:pt>
                <c:pt idx="4474">
                  <c:v>10144</c:v>
                </c:pt>
                <c:pt idx="4475">
                  <c:v>10081</c:v>
                </c:pt>
                <c:pt idx="4476">
                  <c:v>10203</c:v>
                </c:pt>
                <c:pt idx="4477">
                  <c:v>10074</c:v>
                </c:pt>
                <c:pt idx="4478">
                  <c:v>10321</c:v>
                </c:pt>
                <c:pt idx="4479">
                  <c:v>10346</c:v>
                </c:pt>
                <c:pt idx="4480">
                  <c:v>10475</c:v>
                </c:pt>
                <c:pt idx="4481">
                  <c:v>10397</c:v>
                </c:pt>
                <c:pt idx="4482">
                  <c:v>10326</c:v>
                </c:pt>
                <c:pt idx="4483">
                  <c:v>10230</c:v>
                </c:pt>
                <c:pt idx="4484">
                  <c:v>10213</c:v>
                </c:pt>
                <c:pt idx="4485">
                  <c:v>10244</c:v>
                </c:pt>
                <c:pt idx="4486">
                  <c:v>10389</c:v>
                </c:pt>
                <c:pt idx="4487">
                  <c:v>10517</c:v>
                </c:pt>
                <c:pt idx="4488">
                  <c:v>10750</c:v>
                </c:pt>
                <c:pt idx="4489">
                  <c:v>10855</c:v>
                </c:pt>
                <c:pt idx="4490">
                  <c:v>10760</c:v>
                </c:pt>
                <c:pt idx="4491">
                  <c:v>10393</c:v>
                </c:pt>
                <c:pt idx="4492">
                  <c:v>9948</c:v>
                </c:pt>
                <c:pt idx="4493">
                  <c:v>9595</c:v>
                </c:pt>
                <c:pt idx="4494">
                  <c:v>9341</c:v>
                </c:pt>
                <c:pt idx="4495">
                  <c:v>9299</c:v>
                </c:pt>
                <c:pt idx="4496">
                  <c:v>9360</c:v>
                </c:pt>
                <c:pt idx="4497">
                  <c:v>9621</c:v>
                </c:pt>
                <c:pt idx="4498">
                  <c:v>9687</c:v>
                </c:pt>
                <c:pt idx="4499">
                  <c:v>9694</c:v>
                </c:pt>
                <c:pt idx="4500">
                  <c:v>9576</c:v>
                </c:pt>
                <c:pt idx="4501">
                  <c:v>9622</c:v>
                </c:pt>
                <c:pt idx="4502">
                  <c:v>9839</c:v>
                </c:pt>
                <c:pt idx="4503">
                  <c:v>10077</c:v>
                </c:pt>
                <c:pt idx="4504">
                  <c:v>10413</c:v>
                </c:pt>
                <c:pt idx="4505">
                  <c:v>10629</c:v>
                </c:pt>
                <c:pt idx="4506">
                  <c:v>10706</c:v>
                </c:pt>
                <c:pt idx="4507">
                  <c:v>10673</c:v>
                </c:pt>
                <c:pt idx="4508">
                  <c:v>10486</c:v>
                </c:pt>
                <c:pt idx="4509">
                  <c:v>10402</c:v>
                </c:pt>
                <c:pt idx="4510">
                  <c:v>10054</c:v>
                </c:pt>
                <c:pt idx="4511">
                  <c:v>9763</c:v>
                </c:pt>
                <c:pt idx="4512">
                  <c:v>9476</c:v>
                </c:pt>
                <c:pt idx="4513">
                  <c:v>9485</c:v>
                </c:pt>
                <c:pt idx="4514">
                  <c:v>9828</c:v>
                </c:pt>
                <c:pt idx="4515">
                  <c:v>10198</c:v>
                </c:pt>
                <c:pt idx="4516">
                  <c:v>10525</c:v>
                </c:pt>
                <c:pt idx="4517">
                  <c:v>10321</c:v>
                </c:pt>
                <c:pt idx="4518">
                  <c:v>10287</c:v>
                </c:pt>
                <c:pt idx="4519">
                  <c:v>10084</c:v>
                </c:pt>
                <c:pt idx="4520">
                  <c:v>10099</c:v>
                </c:pt>
                <c:pt idx="4521">
                  <c:v>9999</c:v>
                </c:pt>
                <c:pt idx="4522">
                  <c:v>10118</c:v>
                </c:pt>
                <c:pt idx="4523">
                  <c:v>10252</c:v>
                </c:pt>
                <c:pt idx="4524">
                  <c:v>10072</c:v>
                </c:pt>
                <c:pt idx="4525">
                  <c:v>9713</c:v>
                </c:pt>
                <c:pt idx="4526">
                  <c:v>9410</c:v>
                </c:pt>
                <c:pt idx="4527">
                  <c:v>9492</c:v>
                </c:pt>
                <c:pt idx="4528">
                  <c:v>9800</c:v>
                </c:pt>
                <c:pt idx="4529">
                  <c:v>10087</c:v>
                </c:pt>
                <c:pt idx="4530">
                  <c:v>10205</c:v>
                </c:pt>
                <c:pt idx="4531">
                  <c:v>10018</c:v>
                </c:pt>
                <c:pt idx="4532">
                  <c:v>9933</c:v>
                </c:pt>
                <c:pt idx="4533">
                  <c:v>9768</c:v>
                </c:pt>
                <c:pt idx="4534">
                  <c:v>9702</c:v>
                </c:pt>
                <c:pt idx="4535">
                  <c:v>9482</c:v>
                </c:pt>
                <c:pt idx="4536">
                  <c:v>9410</c:v>
                </c:pt>
                <c:pt idx="4537">
                  <c:v>9527</c:v>
                </c:pt>
                <c:pt idx="4538">
                  <c:v>9658</c:v>
                </c:pt>
                <c:pt idx="4539">
                  <c:v>9623</c:v>
                </c:pt>
                <c:pt idx="4540">
                  <c:v>9406</c:v>
                </c:pt>
                <c:pt idx="4541">
                  <c:v>9220</c:v>
                </c:pt>
                <c:pt idx="4542">
                  <c:v>9131</c:v>
                </c:pt>
                <c:pt idx="4543">
                  <c:v>9209</c:v>
                </c:pt>
                <c:pt idx="4544">
                  <c:v>9269</c:v>
                </c:pt>
                <c:pt idx="4545">
                  <c:v>9480</c:v>
                </c:pt>
                <c:pt idx="4546">
                  <c:v>9516</c:v>
                </c:pt>
                <c:pt idx="4547">
                  <c:v>9606</c:v>
                </c:pt>
                <c:pt idx="4548">
                  <c:v>9611</c:v>
                </c:pt>
                <c:pt idx="4549">
                  <c:v>9725</c:v>
                </c:pt>
                <c:pt idx="4550">
                  <c:v>9867</c:v>
                </c:pt>
                <c:pt idx="4551">
                  <c:v>9901</c:v>
                </c:pt>
                <c:pt idx="4552">
                  <c:v>10030</c:v>
                </c:pt>
                <c:pt idx="4553">
                  <c:v>10005</c:v>
                </c:pt>
                <c:pt idx="4554">
                  <c:v>10090</c:v>
                </c:pt>
                <c:pt idx="4555">
                  <c:v>9765</c:v>
                </c:pt>
                <c:pt idx="4556">
                  <c:v>9569</c:v>
                </c:pt>
                <c:pt idx="4557">
                  <c:v>9412</c:v>
                </c:pt>
                <c:pt idx="4558">
                  <c:v>9583</c:v>
                </c:pt>
                <c:pt idx="4559">
                  <c:v>9812</c:v>
                </c:pt>
                <c:pt idx="4560">
                  <c:v>9872</c:v>
                </c:pt>
                <c:pt idx="4561">
                  <c:v>9944</c:v>
                </c:pt>
                <c:pt idx="4562">
                  <c:v>9803</c:v>
                </c:pt>
                <c:pt idx="4563">
                  <c:v>9737</c:v>
                </c:pt>
                <c:pt idx="4564">
                  <c:v>9725</c:v>
                </c:pt>
                <c:pt idx="4565">
                  <c:v>9887</c:v>
                </c:pt>
                <c:pt idx="4566">
                  <c:v>10041</c:v>
                </c:pt>
                <c:pt idx="4567">
                  <c:v>10022</c:v>
                </c:pt>
                <c:pt idx="4568">
                  <c:v>9865</c:v>
                </c:pt>
                <c:pt idx="4569">
                  <c:v>10000</c:v>
                </c:pt>
                <c:pt idx="4570">
                  <c:v>10133</c:v>
                </c:pt>
                <c:pt idx="4571">
                  <c:v>10416</c:v>
                </c:pt>
                <c:pt idx="4572">
                  <c:v>10257</c:v>
                </c:pt>
                <c:pt idx="4573">
                  <c:v>10117</c:v>
                </c:pt>
                <c:pt idx="4574">
                  <c:v>9945</c:v>
                </c:pt>
                <c:pt idx="4575">
                  <c:v>9932</c:v>
                </c:pt>
                <c:pt idx="4576">
                  <c:v>9983</c:v>
                </c:pt>
                <c:pt idx="4577">
                  <c:v>10090</c:v>
                </c:pt>
                <c:pt idx="4578">
                  <c:v>10243</c:v>
                </c:pt>
                <c:pt idx="4579">
                  <c:v>10489</c:v>
                </c:pt>
                <c:pt idx="4580">
                  <c:v>10483</c:v>
                </c:pt>
                <c:pt idx="4581">
                  <c:v>10377</c:v>
                </c:pt>
                <c:pt idx="4582">
                  <c:v>10028</c:v>
                </c:pt>
                <c:pt idx="4583">
                  <c:v>9980</c:v>
                </c:pt>
                <c:pt idx="4584">
                  <c:v>9975</c:v>
                </c:pt>
                <c:pt idx="4585">
                  <c:v>10106</c:v>
                </c:pt>
                <c:pt idx="4586">
                  <c:v>10063</c:v>
                </c:pt>
                <c:pt idx="4587">
                  <c:v>10115</c:v>
                </c:pt>
                <c:pt idx="4588">
                  <c:v>10211</c:v>
                </c:pt>
                <c:pt idx="4589">
                  <c:v>10187</c:v>
                </c:pt>
                <c:pt idx="4590">
                  <c:v>10118</c:v>
                </c:pt>
                <c:pt idx="4591">
                  <c:v>10026</c:v>
                </c:pt>
                <c:pt idx="4592">
                  <c:v>10224</c:v>
                </c:pt>
                <c:pt idx="4593">
                  <c:v>10352</c:v>
                </c:pt>
                <c:pt idx="4594">
                  <c:v>10490</c:v>
                </c:pt>
                <c:pt idx="4595">
                  <c:v>10374</c:v>
                </c:pt>
                <c:pt idx="4596">
                  <c:v>10360</c:v>
                </c:pt>
                <c:pt idx="4597">
                  <c:v>10084</c:v>
                </c:pt>
                <c:pt idx="4598">
                  <c:v>10019</c:v>
                </c:pt>
                <c:pt idx="4599">
                  <c:v>9849</c:v>
                </c:pt>
                <c:pt idx="4600">
                  <c:v>9938</c:v>
                </c:pt>
                <c:pt idx="4601">
                  <c:v>9931</c:v>
                </c:pt>
                <c:pt idx="4602">
                  <c:v>9832</c:v>
                </c:pt>
                <c:pt idx="4603">
                  <c:v>9702</c:v>
                </c:pt>
                <c:pt idx="4604">
                  <c:v>9518</c:v>
                </c:pt>
                <c:pt idx="4605">
                  <c:v>9566</c:v>
                </c:pt>
                <c:pt idx="4606">
                  <c:v>9701</c:v>
                </c:pt>
                <c:pt idx="4607">
                  <c:v>9861</c:v>
                </c:pt>
                <c:pt idx="4608">
                  <c:v>9959</c:v>
                </c:pt>
                <c:pt idx="4609">
                  <c:v>9962</c:v>
                </c:pt>
                <c:pt idx="4610">
                  <c:v>10062</c:v>
                </c:pt>
                <c:pt idx="4611">
                  <c:v>10128</c:v>
                </c:pt>
                <c:pt idx="4612">
                  <c:v>10211</c:v>
                </c:pt>
                <c:pt idx="4613">
                  <c:v>10107</c:v>
                </c:pt>
                <c:pt idx="4614">
                  <c:v>9844</c:v>
                </c:pt>
                <c:pt idx="4615">
                  <c:v>9519</c:v>
                </c:pt>
                <c:pt idx="4616">
                  <c:v>9306</c:v>
                </c:pt>
                <c:pt idx="4617">
                  <c:v>9314</c:v>
                </c:pt>
                <c:pt idx="4618">
                  <c:v>9261</c:v>
                </c:pt>
                <c:pt idx="4619">
                  <c:v>9218</c:v>
                </c:pt>
                <c:pt idx="4620">
                  <c:v>9273</c:v>
                </c:pt>
                <c:pt idx="4621">
                  <c:v>9558</c:v>
                </c:pt>
                <c:pt idx="4622">
                  <c:v>9842</c:v>
                </c:pt>
                <c:pt idx="4623">
                  <c:v>9922</c:v>
                </c:pt>
                <c:pt idx="4624">
                  <c:v>9698</c:v>
                </c:pt>
                <c:pt idx="4625">
                  <c:v>9408</c:v>
                </c:pt>
                <c:pt idx="4626">
                  <c:v>9201</c:v>
                </c:pt>
                <c:pt idx="4627">
                  <c:v>9313</c:v>
                </c:pt>
                <c:pt idx="4628">
                  <c:v>9572</c:v>
                </c:pt>
                <c:pt idx="4629">
                  <c:v>9780</c:v>
                </c:pt>
                <c:pt idx="4630">
                  <c:v>9947</c:v>
                </c:pt>
                <c:pt idx="4631">
                  <c:v>9992</c:v>
                </c:pt>
                <c:pt idx="4632">
                  <c:v>10051</c:v>
                </c:pt>
                <c:pt idx="4633">
                  <c:v>9976</c:v>
                </c:pt>
                <c:pt idx="4634">
                  <c:v>10110</c:v>
                </c:pt>
                <c:pt idx="4635">
                  <c:v>10155</c:v>
                </c:pt>
                <c:pt idx="4636">
                  <c:v>10280</c:v>
                </c:pt>
                <c:pt idx="4637">
                  <c:v>10230</c:v>
                </c:pt>
                <c:pt idx="4638">
                  <c:v>10303</c:v>
                </c:pt>
                <c:pt idx="4639">
                  <c:v>10372</c:v>
                </c:pt>
                <c:pt idx="4640">
                  <c:v>10525</c:v>
                </c:pt>
                <c:pt idx="4641">
                  <c:v>10663</c:v>
                </c:pt>
                <c:pt idx="4642">
                  <c:v>10783</c:v>
                </c:pt>
                <c:pt idx="4643">
                  <c:v>10572</c:v>
                </c:pt>
                <c:pt idx="4644">
                  <c:v>10172</c:v>
                </c:pt>
                <c:pt idx="4645">
                  <c:v>9707</c:v>
                </c:pt>
                <c:pt idx="4646">
                  <c:v>9452</c:v>
                </c:pt>
                <c:pt idx="4647">
                  <c:v>9608</c:v>
                </c:pt>
                <c:pt idx="4648">
                  <c:v>9729</c:v>
                </c:pt>
                <c:pt idx="4649">
                  <c:v>10024</c:v>
                </c:pt>
                <c:pt idx="4650">
                  <c:v>10094</c:v>
                </c:pt>
                <c:pt idx="4651">
                  <c:v>10222</c:v>
                </c:pt>
                <c:pt idx="4652">
                  <c:v>10194</c:v>
                </c:pt>
                <c:pt idx="4653">
                  <c:v>9716</c:v>
                </c:pt>
                <c:pt idx="4654">
                  <c:v>10093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F92-426B-AE97-6C9568291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8906335"/>
        <c:axId val="1138888575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'Chro Sechage'!$C$2</c15:sqref>
                        </c15:formulaRef>
                      </c:ext>
                    </c:extLst>
                    <c:strCache>
                      <c:ptCount val="1"/>
                      <c:pt idx="0">
                        <c:v>ATBC (m/z 403)</c:v>
                      </c:pt>
                    </c:strCache>
                  </c:strRef>
                </c:tx>
                <c:spPr>
                  <a:ln w="127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'Chro Sechage'!$A$3:$A$2384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-12</c:v>
                      </c:pt>
                      <c:pt idx="1">
                        <c:v>-11.989000000000001</c:v>
                      </c:pt>
                      <c:pt idx="2">
                        <c:v>-11.977</c:v>
                      </c:pt>
                      <c:pt idx="3">
                        <c:v>-11.965999999999999</c:v>
                      </c:pt>
                      <c:pt idx="4">
                        <c:v>-11.955</c:v>
                      </c:pt>
                      <c:pt idx="5">
                        <c:v>-11.943</c:v>
                      </c:pt>
                      <c:pt idx="6">
                        <c:v>-11.932</c:v>
                      </c:pt>
                      <c:pt idx="7">
                        <c:v>-11.920999999999999</c:v>
                      </c:pt>
                      <c:pt idx="8">
                        <c:v>-11.909000000000001</c:v>
                      </c:pt>
                      <c:pt idx="9">
                        <c:v>-11.898</c:v>
                      </c:pt>
                      <c:pt idx="10">
                        <c:v>-11.887</c:v>
                      </c:pt>
                      <c:pt idx="11">
                        <c:v>-11.875</c:v>
                      </c:pt>
                      <c:pt idx="12">
                        <c:v>-11.864000000000001</c:v>
                      </c:pt>
                      <c:pt idx="13">
                        <c:v>-11.853</c:v>
                      </c:pt>
                      <c:pt idx="14">
                        <c:v>-11.840999999999999</c:v>
                      </c:pt>
                      <c:pt idx="15">
                        <c:v>-11.83</c:v>
                      </c:pt>
                      <c:pt idx="16">
                        <c:v>-11.819000000000001</c:v>
                      </c:pt>
                      <c:pt idx="17">
                        <c:v>-11.807</c:v>
                      </c:pt>
                      <c:pt idx="18">
                        <c:v>-11.795999999999999</c:v>
                      </c:pt>
                      <c:pt idx="19">
                        <c:v>-11.785</c:v>
                      </c:pt>
                      <c:pt idx="20">
                        <c:v>-11.773</c:v>
                      </c:pt>
                      <c:pt idx="21">
                        <c:v>-11.762</c:v>
                      </c:pt>
                      <c:pt idx="22">
                        <c:v>-11.750999999999999</c:v>
                      </c:pt>
                      <c:pt idx="23">
                        <c:v>-11.739000000000001</c:v>
                      </c:pt>
                      <c:pt idx="24">
                        <c:v>-11.728</c:v>
                      </c:pt>
                      <c:pt idx="25">
                        <c:v>-11.717000000000001</c:v>
                      </c:pt>
                      <c:pt idx="26">
                        <c:v>-11.705</c:v>
                      </c:pt>
                      <c:pt idx="27">
                        <c:v>-11.694000000000001</c:v>
                      </c:pt>
                      <c:pt idx="28">
                        <c:v>-11.683</c:v>
                      </c:pt>
                      <c:pt idx="29">
                        <c:v>-11.670999999999999</c:v>
                      </c:pt>
                      <c:pt idx="30">
                        <c:v>-11.66</c:v>
                      </c:pt>
                      <c:pt idx="31">
                        <c:v>-11.649000000000001</c:v>
                      </c:pt>
                      <c:pt idx="32">
                        <c:v>-11.637</c:v>
                      </c:pt>
                      <c:pt idx="33">
                        <c:v>-11.625999999999999</c:v>
                      </c:pt>
                      <c:pt idx="34">
                        <c:v>-11.615</c:v>
                      </c:pt>
                      <c:pt idx="35">
                        <c:v>-11.603</c:v>
                      </c:pt>
                      <c:pt idx="36">
                        <c:v>-11.592000000000001</c:v>
                      </c:pt>
                      <c:pt idx="37">
                        <c:v>-11.581</c:v>
                      </c:pt>
                      <c:pt idx="38">
                        <c:v>-11.569000000000001</c:v>
                      </c:pt>
                      <c:pt idx="39">
                        <c:v>-11.558</c:v>
                      </c:pt>
                      <c:pt idx="40">
                        <c:v>-11.547000000000001</c:v>
                      </c:pt>
                      <c:pt idx="41">
                        <c:v>-11.535</c:v>
                      </c:pt>
                      <c:pt idx="42">
                        <c:v>-11.524000000000001</c:v>
                      </c:pt>
                      <c:pt idx="43">
                        <c:v>-11.513</c:v>
                      </c:pt>
                      <c:pt idx="44">
                        <c:v>-11.500999999999999</c:v>
                      </c:pt>
                      <c:pt idx="45">
                        <c:v>-11.49</c:v>
                      </c:pt>
                      <c:pt idx="46">
                        <c:v>-11.478999999999999</c:v>
                      </c:pt>
                      <c:pt idx="47">
                        <c:v>-11.467000000000001</c:v>
                      </c:pt>
                      <c:pt idx="48">
                        <c:v>-11.456</c:v>
                      </c:pt>
                      <c:pt idx="49">
                        <c:v>-11.445</c:v>
                      </c:pt>
                      <c:pt idx="50">
                        <c:v>-11.433</c:v>
                      </c:pt>
                      <c:pt idx="51">
                        <c:v>-11.422000000000001</c:v>
                      </c:pt>
                      <c:pt idx="52">
                        <c:v>-11.411</c:v>
                      </c:pt>
                      <c:pt idx="53">
                        <c:v>-11.399000000000001</c:v>
                      </c:pt>
                      <c:pt idx="54">
                        <c:v>-11.388</c:v>
                      </c:pt>
                      <c:pt idx="55">
                        <c:v>-11.377000000000001</c:v>
                      </c:pt>
                      <c:pt idx="56">
                        <c:v>-11.365</c:v>
                      </c:pt>
                      <c:pt idx="57">
                        <c:v>-11.353999999999999</c:v>
                      </c:pt>
                      <c:pt idx="58">
                        <c:v>-11.343</c:v>
                      </c:pt>
                      <c:pt idx="59">
                        <c:v>-11.331</c:v>
                      </c:pt>
                      <c:pt idx="60">
                        <c:v>-11.32</c:v>
                      </c:pt>
                      <c:pt idx="61">
                        <c:v>-11.308999999999999</c:v>
                      </c:pt>
                      <c:pt idx="62">
                        <c:v>-11.297000000000001</c:v>
                      </c:pt>
                      <c:pt idx="63">
                        <c:v>-11.286</c:v>
                      </c:pt>
                      <c:pt idx="64">
                        <c:v>-11.275</c:v>
                      </c:pt>
                      <c:pt idx="65">
                        <c:v>-11.263</c:v>
                      </c:pt>
                      <c:pt idx="66">
                        <c:v>-11.252000000000001</c:v>
                      </c:pt>
                      <c:pt idx="67">
                        <c:v>-11.241</c:v>
                      </c:pt>
                      <c:pt idx="68">
                        <c:v>-11.228999999999999</c:v>
                      </c:pt>
                      <c:pt idx="69">
                        <c:v>-11.218</c:v>
                      </c:pt>
                      <c:pt idx="70">
                        <c:v>-11.207000000000001</c:v>
                      </c:pt>
                      <c:pt idx="71">
                        <c:v>-11.195</c:v>
                      </c:pt>
                      <c:pt idx="72">
                        <c:v>-11.183999999999999</c:v>
                      </c:pt>
                      <c:pt idx="73">
                        <c:v>-11.173</c:v>
                      </c:pt>
                      <c:pt idx="74">
                        <c:v>-11.161</c:v>
                      </c:pt>
                      <c:pt idx="75">
                        <c:v>-11.15</c:v>
                      </c:pt>
                      <c:pt idx="76">
                        <c:v>-11.138999999999999</c:v>
                      </c:pt>
                      <c:pt idx="77">
                        <c:v>-11.127000000000001</c:v>
                      </c:pt>
                      <c:pt idx="78">
                        <c:v>-11.116</c:v>
                      </c:pt>
                      <c:pt idx="79">
                        <c:v>-11.105</c:v>
                      </c:pt>
                      <c:pt idx="80">
                        <c:v>-11.093</c:v>
                      </c:pt>
                      <c:pt idx="81">
                        <c:v>-11.082000000000001</c:v>
                      </c:pt>
                      <c:pt idx="82">
                        <c:v>-11.071</c:v>
                      </c:pt>
                      <c:pt idx="83">
                        <c:v>-11.058999999999999</c:v>
                      </c:pt>
                      <c:pt idx="84">
                        <c:v>-11.048</c:v>
                      </c:pt>
                      <c:pt idx="85">
                        <c:v>-11.037000000000001</c:v>
                      </c:pt>
                      <c:pt idx="86">
                        <c:v>-11.025</c:v>
                      </c:pt>
                      <c:pt idx="87">
                        <c:v>-11.013999999999999</c:v>
                      </c:pt>
                      <c:pt idx="88">
                        <c:v>-11.003</c:v>
                      </c:pt>
                      <c:pt idx="89">
                        <c:v>-10.991</c:v>
                      </c:pt>
                      <c:pt idx="90">
                        <c:v>-10.98</c:v>
                      </c:pt>
                      <c:pt idx="91">
                        <c:v>-10.968999999999999</c:v>
                      </c:pt>
                      <c:pt idx="92">
                        <c:v>-10.957000000000001</c:v>
                      </c:pt>
                      <c:pt idx="93">
                        <c:v>-10.946</c:v>
                      </c:pt>
                      <c:pt idx="94">
                        <c:v>-10.935</c:v>
                      </c:pt>
                      <c:pt idx="95">
                        <c:v>-10.923</c:v>
                      </c:pt>
                      <c:pt idx="96">
                        <c:v>-10.911999999999999</c:v>
                      </c:pt>
                      <c:pt idx="97">
                        <c:v>-10.901</c:v>
                      </c:pt>
                      <c:pt idx="98">
                        <c:v>-10.888999999999999</c:v>
                      </c:pt>
                      <c:pt idx="99">
                        <c:v>-10.878</c:v>
                      </c:pt>
                      <c:pt idx="100">
                        <c:v>-10.867000000000001</c:v>
                      </c:pt>
                      <c:pt idx="101">
                        <c:v>-10.855</c:v>
                      </c:pt>
                      <c:pt idx="102">
                        <c:v>-10.843999999999999</c:v>
                      </c:pt>
                      <c:pt idx="103">
                        <c:v>-10.833</c:v>
                      </c:pt>
                      <c:pt idx="104">
                        <c:v>-10.821</c:v>
                      </c:pt>
                      <c:pt idx="105">
                        <c:v>-10.81</c:v>
                      </c:pt>
                      <c:pt idx="106">
                        <c:v>-10.798999999999999</c:v>
                      </c:pt>
                      <c:pt idx="107">
                        <c:v>-10.786999999999999</c:v>
                      </c:pt>
                      <c:pt idx="108">
                        <c:v>-10.776</c:v>
                      </c:pt>
                      <c:pt idx="109">
                        <c:v>-10.765000000000001</c:v>
                      </c:pt>
                      <c:pt idx="110">
                        <c:v>-10.753</c:v>
                      </c:pt>
                      <c:pt idx="111">
                        <c:v>-10.742000000000001</c:v>
                      </c:pt>
                      <c:pt idx="112">
                        <c:v>-10.731</c:v>
                      </c:pt>
                      <c:pt idx="113">
                        <c:v>-10.718999999999999</c:v>
                      </c:pt>
                      <c:pt idx="114">
                        <c:v>-10.708</c:v>
                      </c:pt>
                      <c:pt idx="115">
                        <c:v>-10.696999999999999</c:v>
                      </c:pt>
                      <c:pt idx="116">
                        <c:v>-10.685</c:v>
                      </c:pt>
                      <c:pt idx="117">
                        <c:v>-10.673999999999999</c:v>
                      </c:pt>
                      <c:pt idx="118">
                        <c:v>-10.663</c:v>
                      </c:pt>
                      <c:pt idx="119">
                        <c:v>-10.651</c:v>
                      </c:pt>
                      <c:pt idx="120">
                        <c:v>-10.64</c:v>
                      </c:pt>
                      <c:pt idx="121">
                        <c:v>-10.629</c:v>
                      </c:pt>
                      <c:pt idx="122">
                        <c:v>-10.617000000000001</c:v>
                      </c:pt>
                      <c:pt idx="123">
                        <c:v>-10.606</c:v>
                      </c:pt>
                      <c:pt idx="124">
                        <c:v>-10.595000000000001</c:v>
                      </c:pt>
                      <c:pt idx="125">
                        <c:v>-10.583</c:v>
                      </c:pt>
                      <c:pt idx="126">
                        <c:v>-10.571999999999999</c:v>
                      </c:pt>
                      <c:pt idx="127">
                        <c:v>-10.561</c:v>
                      </c:pt>
                      <c:pt idx="128">
                        <c:v>-10.548999999999999</c:v>
                      </c:pt>
                      <c:pt idx="129">
                        <c:v>-10.538</c:v>
                      </c:pt>
                      <c:pt idx="130">
                        <c:v>-10.526999999999999</c:v>
                      </c:pt>
                      <c:pt idx="131">
                        <c:v>-10.515000000000001</c:v>
                      </c:pt>
                      <c:pt idx="132">
                        <c:v>-10.504</c:v>
                      </c:pt>
                      <c:pt idx="133">
                        <c:v>-10.493</c:v>
                      </c:pt>
                      <c:pt idx="134">
                        <c:v>-10.481</c:v>
                      </c:pt>
                      <c:pt idx="135">
                        <c:v>-10.47</c:v>
                      </c:pt>
                      <c:pt idx="136">
                        <c:v>-10.459</c:v>
                      </c:pt>
                      <c:pt idx="137">
                        <c:v>-10.446999999999999</c:v>
                      </c:pt>
                      <c:pt idx="138">
                        <c:v>-10.436</c:v>
                      </c:pt>
                      <c:pt idx="139">
                        <c:v>-10.425000000000001</c:v>
                      </c:pt>
                      <c:pt idx="140">
                        <c:v>-10.413</c:v>
                      </c:pt>
                      <c:pt idx="141">
                        <c:v>-10.401999999999999</c:v>
                      </c:pt>
                      <c:pt idx="142">
                        <c:v>-10.391</c:v>
                      </c:pt>
                      <c:pt idx="143">
                        <c:v>-10.379</c:v>
                      </c:pt>
                      <c:pt idx="144">
                        <c:v>-10.368</c:v>
                      </c:pt>
                      <c:pt idx="145">
                        <c:v>-10.356999999999999</c:v>
                      </c:pt>
                      <c:pt idx="146">
                        <c:v>-10.345000000000001</c:v>
                      </c:pt>
                      <c:pt idx="147">
                        <c:v>-10.334</c:v>
                      </c:pt>
                      <c:pt idx="148">
                        <c:v>-10.323</c:v>
                      </c:pt>
                      <c:pt idx="149">
                        <c:v>-10.311</c:v>
                      </c:pt>
                      <c:pt idx="150">
                        <c:v>-10.3</c:v>
                      </c:pt>
                      <c:pt idx="151">
                        <c:v>-10.289</c:v>
                      </c:pt>
                      <c:pt idx="152">
                        <c:v>-10.276999999999999</c:v>
                      </c:pt>
                      <c:pt idx="153">
                        <c:v>-10.266</c:v>
                      </c:pt>
                      <c:pt idx="154">
                        <c:v>-10.254999999999999</c:v>
                      </c:pt>
                      <c:pt idx="155">
                        <c:v>-10.243</c:v>
                      </c:pt>
                      <c:pt idx="156">
                        <c:v>-10.231999999999999</c:v>
                      </c:pt>
                      <c:pt idx="157">
                        <c:v>-10.221</c:v>
                      </c:pt>
                      <c:pt idx="158">
                        <c:v>-10.209</c:v>
                      </c:pt>
                      <c:pt idx="159">
                        <c:v>-10.198</c:v>
                      </c:pt>
                      <c:pt idx="160">
                        <c:v>-10.186999999999999</c:v>
                      </c:pt>
                      <c:pt idx="161">
                        <c:v>-10.175000000000001</c:v>
                      </c:pt>
                      <c:pt idx="162">
                        <c:v>-10.164</c:v>
                      </c:pt>
                      <c:pt idx="163">
                        <c:v>-10.153</c:v>
                      </c:pt>
                      <c:pt idx="164">
                        <c:v>-10.141</c:v>
                      </c:pt>
                      <c:pt idx="165">
                        <c:v>-10.129999999999999</c:v>
                      </c:pt>
                      <c:pt idx="166">
                        <c:v>-10.119</c:v>
                      </c:pt>
                      <c:pt idx="167">
                        <c:v>-10.106999999999999</c:v>
                      </c:pt>
                      <c:pt idx="168">
                        <c:v>-10.096</c:v>
                      </c:pt>
                      <c:pt idx="169">
                        <c:v>-10.085000000000001</c:v>
                      </c:pt>
                      <c:pt idx="170">
                        <c:v>-10.073</c:v>
                      </c:pt>
                      <c:pt idx="171">
                        <c:v>-10.061999999999999</c:v>
                      </c:pt>
                      <c:pt idx="172">
                        <c:v>-10.051</c:v>
                      </c:pt>
                      <c:pt idx="173">
                        <c:v>-10.039</c:v>
                      </c:pt>
                      <c:pt idx="174">
                        <c:v>-10.028</c:v>
                      </c:pt>
                      <c:pt idx="175">
                        <c:v>-10.016999999999999</c:v>
                      </c:pt>
                      <c:pt idx="176">
                        <c:v>-10.004999999999999</c:v>
                      </c:pt>
                      <c:pt idx="177">
                        <c:v>-9.9939999999999998</c:v>
                      </c:pt>
                      <c:pt idx="178">
                        <c:v>-9.9830000000000005</c:v>
                      </c:pt>
                      <c:pt idx="179">
                        <c:v>-9.9710000000000001</c:v>
                      </c:pt>
                      <c:pt idx="180">
                        <c:v>-9.9600000000000009</c:v>
                      </c:pt>
                      <c:pt idx="181">
                        <c:v>-9.9489999999999998</c:v>
                      </c:pt>
                      <c:pt idx="182">
                        <c:v>-9.9369999999999994</c:v>
                      </c:pt>
                      <c:pt idx="183">
                        <c:v>-9.9260000000000002</c:v>
                      </c:pt>
                      <c:pt idx="184">
                        <c:v>-9.9149999999999991</c:v>
                      </c:pt>
                      <c:pt idx="185">
                        <c:v>-9.9030000000000005</c:v>
                      </c:pt>
                      <c:pt idx="186">
                        <c:v>-9.8919999999999995</c:v>
                      </c:pt>
                      <c:pt idx="187">
                        <c:v>-9.8810000000000002</c:v>
                      </c:pt>
                      <c:pt idx="188">
                        <c:v>-9.8689999999999998</c:v>
                      </c:pt>
                      <c:pt idx="189">
                        <c:v>-9.8580000000000005</c:v>
                      </c:pt>
                      <c:pt idx="190">
                        <c:v>-9.8469999999999995</c:v>
                      </c:pt>
                      <c:pt idx="191">
                        <c:v>-9.8350000000000009</c:v>
                      </c:pt>
                      <c:pt idx="192">
                        <c:v>-9.8239999999999998</c:v>
                      </c:pt>
                      <c:pt idx="193">
                        <c:v>-9.8130000000000006</c:v>
                      </c:pt>
                      <c:pt idx="194">
                        <c:v>-9.8010000000000002</c:v>
                      </c:pt>
                      <c:pt idx="195">
                        <c:v>-9.7899999999999991</c:v>
                      </c:pt>
                      <c:pt idx="196">
                        <c:v>-9.7789999999999999</c:v>
                      </c:pt>
                      <c:pt idx="197">
                        <c:v>-9.7669999999999995</c:v>
                      </c:pt>
                      <c:pt idx="198">
                        <c:v>-9.7560000000000002</c:v>
                      </c:pt>
                      <c:pt idx="199">
                        <c:v>-9.745000000000001</c:v>
                      </c:pt>
                      <c:pt idx="200">
                        <c:v>-9.7330000000000005</c:v>
                      </c:pt>
                      <c:pt idx="201">
                        <c:v>-9.7219999999999995</c:v>
                      </c:pt>
                      <c:pt idx="202">
                        <c:v>-9.7110000000000003</c:v>
                      </c:pt>
                      <c:pt idx="203">
                        <c:v>-9.6989999999999998</c:v>
                      </c:pt>
                      <c:pt idx="204">
                        <c:v>-9.6880000000000006</c:v>
                      </c:pt>
                      <c:pt idx="205">
                        <c:v>-9.6769999999999996</c:v>
                      </c:pt>
                      <c:pt idx="206">
                        <c:v>-9.6649999999999991</c:v>
                      </c:pt>
                      <c:pt idx="207">
                        <c:v>-9.6539999999999999</c:v>
                      </c:pt>
                      <c:pt idx="208">
                        <c:v>-9.6430000000000007</c:v>
                      </c:pt>
                      <c:pt idx="209">
                        <c:v>-9.6310000000000002</c:v>
                      </c:pt>
                      <c:pt idx="210">
                        <c:v>-9.620000000000001</c:v>
                      </c:pt>
                      <c:pt idx="211">
                        <c:v>-9.609</c:v>
                      </c:pt>
                      <c:pt idx="212">
                        <c:v>-9.5969999999999995</c:v>
                      </c:pt>
                      <c:pt idx="213">
                        <c:v>-9.5860000000000003</c:v>
                      </c:pt>
                      <c:pt idx="214">
                        <c:v>-9.5749999999999993</c:v>
                      </c:pt>
                      <c:pt idx="215">
                        <c:v>-9.5630000000000006</c:v>
                      </c:pt>
                      <c:pt idx="216">
                        <c:v>-9.5519999999999996</c:v>
                      </c:pt>
                      <c:pt idx="217">
                        <c:v>-9.5410000000000004</c:v>
                      </c:pt>
                      <c:pt idx="218">
                        <c:v>-9.5289999999999999</c:v>
                      </c:pt>
                      <c:pt idx="219">
                        <c:v>-9.5180000000000007</c:v>
                      </c:pt>
                      <c:pt idx="220">
                        <c:v>-9.5069999999999997</c:v>
                      </c:pt>
                      <c:pt idx="221">
                        <c:v>-9.495000000000001</c:v>
                      </c:pt>
                      <c:pt idx="222">
                        <c:v>-9.484</c:v>
                      </c:pt>
                      <c:pt idx="223">
                        <c:v>-9.472999999999999</c:v>
                      </c:pt>
                      <c:pt idx="224">
                        <c:v>-9.4610000000000003</c:v>
                      </c:pt>
                      <c:pt idx="225">
                        <c:v>-9.4499999999999993</c:v>
                      </c:pt>
                      <c:pt idx="226">
                        <c:v>-9.4390000000000001</c:v>
                      </c:pt>
                      <c:pt idx="227">
                        <c:v>-9.4269999999999996</c:v>
                      </c:pt>
                      <c:pt idx="228">
                        <c:v>-9.4160000000000004</c:v>
                      </c:pt>
                      <c:pt idx="229">
                        <c:v>-9.4049999999999994</c:v>
                      </c:pt>
                      <c:pt idx="230">
                        <c:v>-9.3930000000000007</c:v>
                      </c:pt>
                      <c:pt idx="231">
                        <c:v>-9.3819999999999997</c:v>
                      </c:pt>
                      <c:pt idx="232">
                        <c:v>-9.3710000000000004</c:v>
                      </c:pt>
                      <c:pt idx="233">
                        <c:v>-9.359</c:v>
                      </c:pt>
                      <c:pt idx="234">
                        <c:v>-9.347999999999999</c:v>
                      </c:pt>
                      <c:pt idx="235">
                        <c:v>-9.3369999999999997</c:v>
                      </c:pt>
                      <c:pt idx="236">
                        <c:v>-9.3249999999999993</c:v>
                      </c:pt>
                      <c:pt idx="237">
                        <c:v>-9.3140000000000001</c:v>
                      </c:pt>
                      <c:pt idx="238">
                        <c:v>-9.3030000000000008</c:v>
                      </c:pt>
                      <c:pt idx="239">
                        <c:v>-9.2910000000000004</c:v>
                      </c:pt>
                      <c:pt idx="240">
                        <c:v>-9.2799999999999994</c:v>
                      </c:pt>
                      <c:pt idx="241">
                        <c:v>-9.2690000000000001</c:v>
                      </c:pt>
                      <c:pt idx="242">
                        <c:v>-9.2569999999999997</c:v>
                      </c:pt>
                      <c:pt idx="243">
                        <c:v>-9.2460000000000004</c:v>
                      </c:pt>
                      <c:pt idx="244">
                        <c:v>-9.2349999999999994</c:v>
                      </c:pt>
                      <c:pt idx="245">
                        <c:v>-9.222999999999999</c:v>
                      </c:pt>
                      <c:pt idx="246">
                        <c:v>-9.2119999999999997</c:v>
                      </c:pt>
                      <c:pt idx="247">
                        <c:v>-9.2010000000000005</c:v>
                      </c:pt>
                      <c:pt idx="248">
                        <c:v>-9.1890000000000001</c:v>
                      </c:pt>
                      <c:pt idx="249">
                        <c:v>-9.1780000000000008</c:v>
                      </c:pt>
                      <c:pt idx="250">
                        <c:v>-9.1669999999999998</c:v>
                      </c:pt>
                      <c:pt idx="251">
                        <c:v>-9.1549999999999994</c:v>
                      </c:pt>
                      <c:pt idx="252">
                        <c:v>-9.1440000000000001</c:v>
                      </c:pt>
                      <c:pt idx="253">
                        <c:v>-9.1329999999999991</c:v>
                      </c:pt>
                      <c:pt idx="254">
                        <c:v>-9.1210000000000004</c:v>
                      </c:pt>
                      <c:pt idx="255">
                        <c:v>-9.11</c:v>
                      </c:pt>
                      <c:pt idx="256">
                        <c:v>-9.0990000000000002</c:v>
                      </c:pt>
                      <c:pt idx="257">
                        <c:v>-9.0869999999999997</c:v>
                      </c:pt>
                      <c:pt idx="258">
                        <c:v>-9.0760000000000005</c:v>
                      </c:pt>
                      <c:pt idx="259">
                        <c:v>-9.0649999999999995</c:v>
                      </c:pt>
                      <c:pt idx="260">
                        <c:v>-9.0530000000000008</c:v>
                      </c:pt>
                      <c:pt idx="261">
                        <c:v>-9.0419999999999998</c:v>
                      </c:pt>
                      <c:pt idx="262">
                        <c:v>-9.0310000000000006</c:v>
                      </c:pt>
                      <c:pt idx="263">
                        <c:v>-9.0190000000000001</c:v>
                      </c:pt>
                      <c:pt idx="264">
                        <c:v>-9.0079999999999991</c:v>
                      </c:pt>
                      <c:pt idx="265">
                        <c:v>-8.9969999999999999</c:v>
                      </c:pt>
                      <c:pt idx="266">
                        <c:v>-8.9849999999999994</c:v>
                      </c:pt>
                      <c:pt idx="267">
                        <c:v>-8.9740000000000002</c:v>
                      </c:pt>
                      <c:pt idx="268">
                        <c:v>-8.963000000000001</c:v>
                      </c:pt>
                      <c:pt idx="269">
                        <c:v>-8.9510000000000005</c:v>
                      </c:pt>
                      <c:pt idx="270">
                        <c:v>-8.94</c:v>
                      </c:pt>
                      <c:pt idx="271">
                        <c:v>-8.9290000000000003</c:v>
                      </c:pt>
                      <c:pt idx="272">
                        <c:v>-8.9169999999999998</c:v>
                      </c:pt>
                      <c:pt idx="273">
                        <c:v>-8.9060000000000006</c:v>
                      </c:pt>
                      <c:pt idx="274">
                        <c:v>-8.8949999999999996</c:v>
                      </c:pt>
                      <c:pt idx="275">
                        <c:v>-8.8829999999999991</c:v>
                      </c:pt>
                      <c:pt idx="276">
                        <c:v>-8.8719999999999999</c:v>
                      </c:pt>
                      <c:pt idx="277">
                        <c:v>-8.8610000000000007</c:v>
                      </c:pt>
                      <c:pt idx="278">
                        <c:v>-8.8490000000000002</c:v>
                      </c:pt>
                      <c:pt idx="279">
                        <c:v>-8.838000000000001</c:v>
                      </c:pt>
                      <c:pt idx="280">
                        <c:v>-8.827</c:v>
                      </c:pt>
                      <c:pt idx="281">
                        <c:v>-8.8149999999999995</c:v>
                      </c:pt>
                      <c:pt idx="282">
                        <c:v>-8.8040000000000003</c:v>
                      </c:pt>
                      <c:pt idx="283">
                        <c:v>-8.7929999999999993</c:v>
                      </c:pt>
                      <c:pt idx="284">
                        <c:v>-8.7810000000000006</c:v>
                      </c:pt>
                      <c:pt idx="285">
                        <c:v>-8.77</c:v>
                      </c:pt>
                      <c:pt idx="286">
                        <c:v>-8.7590000000000003</c:v>
                      </c:pt>
                      <c:pt idx="287">
                        <c:v>-8.7469999999999999</c:v>
                      </c:pt>
                      <c:pt idx="288">
                        <c:v>-8.7360000000000007</c:v>
                      </c:pt>
                      <c:pt idx="289">
                        <c:v>-8.7249999999999996</c:v>
                      </c:pt>
                      <c:pt idx="290">
                        <c:v>-8.713000000000001</c:v>
                      </c:pt>
                      <c:pt idx="291">
                        <c:v>-8.702</c:v>
                      </c:pt>
                      <c:pt idx="292">
                        <c:v>-8.6909999999999989</c:v>
                      </c:pt>
                      <c:pt idx="293">
                        <c:v>-8.6790000000000003</c:v>
                      </c:pt>
                      <c:pt idx="294">
                        <c:v>-8.6679999999999993</c:v>
                      </c:pt>
                      <c:pt idx="295">
                        <c:v>-8.657</c:v>
                      </c:pt>
                      <c:pt idx="296">
                        <c:v>-8.6449999999999996</c:v>
                      </c:pt>
                      <c:pt idx="297">
                        <c:v>-8.6340000000000003</c:v>
                      </c:pt>
                      <c:pt idx="298">
                        <c:v>-8.6230000000000011</c:v>
                      </c:pt>
                      <c:pt idx="299">
                        <c:v>-8.6110000000000007</c:v>
                      </c:pt>
                      <c:pt idx="300">
                        <c:v>-8.6</c:v>
                      </c:pt>
                      <c:pt idx="301">
                        <c:v>-8.5890000000000004</c:v>
                      </c:pt>
                      <c:pt idx="302">
                        <c:v>-8.577</c:v>
                      </c:pt>
                      <c:pt idx="303">
                        <c:v>-8.5659999999999989</c:v>
                      </c:pt>
                      <c:pt idx="304">
                        <c:v>-8.5549999999999997</c:v>
                      </c:pt>
                      <c:pt idx="305">
                        <c:v>-8.5429999999999993</c:v>
                      </c:pt>
                      <c:pt idx="306">
                        <c:v>-8.532</c:v>
                      </c:pt>
                      <c:pt idx="307">
                        <c:v>-8.5210000000000008</c:v>
                      </c:pt>
                      <c:pt idx="308">
                        <c:v>-8.5090000000000003</c:v>
                      </c:pt>
                      <c:pt idx="309">
                        <c:v>-8.4980000000000011</c:v>
                      </c:pt>
                      <c:pt idx="310">
                        <c:v>-8.4870000000000001</c:v>
                      </c:pt>
                      <c:pt idx="311">
                        <c:v>-8.4749999999999996</c:v>
                      </c:pt>
                      <c:pt idx="312">
                        <c:v>-8.4640000000000004</c:v>
                      </c:pt>
                      <c:pt idx="313">
                        <c:v>-8.4529999999999994</c:v>
                      </c:pt>
                      <c:pt idx="314">
                        <c:v>-8.4409999999999989</c:v>
                      </c:pt>
                      <c:pt idx="315">
                        <c:v>-8.43</c:v>
                      </c:pt>
                      <c:pt idx="316">
                        <c:v>-8.4190000000000005</c:v>
                      </c:pt>
                      <c:pt idx="317">
                        <c:v>-8.407</c:v>
                      </c:pt>
                      <c:pt idx="318">
                        <c:v>-8.3960000000000008</c:v>
                      </c:pt>
                      <c:pt idx="319">
                        <c:v>-8.3849999999999998</c:v>
                      </c:pt>
                      <c:pt idx="320">
                        <c:v>-8.3730000000000011</c:v>
                      </c:pt>
                      <c:pt idx="321">
                        <c:v>-8.3620000000000001</c:v>
                      </c:pt>
                      <c:pt idx="322">
                        <c:v>-8.3509999999999991</c:v>
                      </c:pt>
                      <c:pt idx="323">
                        <c:v>-8.3390000000000004</c:v>
                      </c:pt>
                      <c:pt idx="324">
                        <c:v>-8.3279999999999994</c:v>
                      </c:pt>
                      <c:pt idx="325">
                        <c:v>-8.3170000000000002</c:v>
                      </c:pt>
                      <c:pt idx="326">
                        <c:v>-8.3049999999999997</c:v>
                      </c:pt>
                      <c:pt idx="327">
                        <c:v>-8.2940000000000005</c:v>
                      </c:pt>
                      <c:pt idx="328">
                        <c:v>-8.2829999999999995</c:v>
                      </c:pt>
                      <c:pt idx="329">
                        <c:v>-8.2710000000000008</c:v>
                      </c:pt>
                      <c:pt idx="330">
                        <c:v>-8.26</c:v>
                      </c:pt>
                      <c:pt idx="331">
                        <c:v>-8.2490000000000006</c:v>
                      </c:pt>
                      <c:pt idx="332">
                        <c:v>-8.2370000000000001</c:v>
                      </c:pt>
                      <c:pt idx="333">
                        <c:v>-8.2259999999999991</c:v>
                      </c:pt>
                      <c:pt idx="334">
                        <c:v>-8.2149999999999999</c:v>
                      </c:pt>
                      <c:pt idx="335">
                        <c:v>-8.2029999999999994</c:v>
                      </c:pt>
                      <c:pt idx="336">
                        <c:v>-8.1920000000000002</c:v>
                      </c:pt>
                      <c:pt idx="337">
                        <c:v>-8.1810000000000009</c:v>
                      </c:pt>
                      <c:pt idx="338">
                        <c:v>-8.1690000000000005</c:v>
                      </c:pt>
                      <c:pt idx="339">
                        <c:v>-8.1579999999999995</c:v>
                      </c:pt>
                      <c:pt idx="340">
                        <c:v>-8.1470000000000002</c:v>
                      </c:pt>
                      <c:pt idx="341">
                        <c:v>-8.1349999999999998</c:v>
                      </c:pt>
                      <c:pt idx="342">
                        <c:v>-8.1240000000000006</c:v>
                      </c:pt>
                      <c:pt idx="343">
                        <c:v>-8.1129999999999995</c:v>
                      </c:pt>
                      <c:pt idx="344">
                        <c:v>-8.1009999999999991</c:v>
                      </c:pt>
                      <c:pt idx="345">
                        <c:v>-8.09</c:v>
                      </c:pt>
                      <c:pt idx="346">
                        <c:v>-8.0790000000000006</c:v>
                      </c:pt>
                      <c:pt idx="347">
                        <c:v>-8.0670000000000002</c:v>
                      </c:pt>
                      <c:pt idx="348">
                        <c:v>-8.0560000000000009</c:v>
                      </c:pt>
                      <c:pt idx="349">
                        <c:v>-8.0449999999999999</c:v>
                      </c:pt>
                      <c:pt idx="350">
                        <c:v>-8.0329999999999995</c:v>
                      </c:pt>
                      <c:pt idx="351">
                        <c:v>-8.0220000000000002</c:v>
                      </c:pt>
                      <c:pt idx="352">
                        <c:v>-8.0109999999999992</c:v>
                      </c:pt>
                      <c:pt idx="353">
                        <c:v>-7.9989999999999997</c:v>
                      </c:pt>
                      <c:pt idx="354">
                        <c:v>-7.9880000000000004</c:v>
                      </c:pt>
                      <c:pt idx="355">
                        <c:v>-7.9770000000000003</c:v>
                      </c:pt>
                      <c:pt idx="356">
                        <c:v>-7.9649999999999999</c:v>
                      </c:pt>
                      <c:pt idx="357">
                        <c:v>-7.9539999999999997</c:v>
                      </c:pt>
                      <c:pt idx="358">
                        <c:v>-7.9429999999999996</c:v>
                      </c:pt>
                      <c:pt idx="359">
                        <c:v>-7.931</c:v>
                      </c:pt>
                      <c:pt idx="360">
                        <c:v>-7.92</c:v>
                      </c:pt>
                      <c:pt idx="361">
                        <c:v>-7.9089999999999998</c:v>
                      </c:pt>
                      <c:pt idx="362">
                        <c:v>-7.8970000000000002</c:v>
                      </c:pt>
                      <c:pt idx="363">
                        <c:v>-7.8860000000000001</c:v>
                      </c:pt>
                      <c:pt idx="364">
                        <c:v>-7.875</c:v>
                      </c:pt>
                      <c:pt idx="365">
                        <c:v>-7.8630000000000004</c:v>
                      </c:pt>
                      <c:pt idx="366">
                        <c:v>-7.8520000000000003</c:v>
                      </c:pt>
                      <c:pt idx="367">
                        <c:v>-7.8410000000000002</c:v>
                      </c:pt>
                      <c:pt idx="368">
                        <c:v>-7.8289999999999997</c:v>
                      </c:pt>
                      <c:pt idx="369">
                        <c:v>-7.8179999999999996</c:v>
                      </c:pt>
                      <c:pt idx="370">
                        <c:v>-7.8070000000000004</c:v>
                      </c:pt>
                      <c:pt idx="371">
                        <c:v>-7.7949999999999999</c:v>
                      </c:pt>
                      <c:pt idx="372">
                        <c:v>-7.7839999999999998</c:v>
                      </c:pt>
                      <c:pt idx="373">
                        <c:v>-7.7729999999999997</c:v>
                      </c:pt>
                      <c:pt idx="374">
                        <c:v>-7.7610000000000001</c:v>
                      </c:pt>
                      <c:pt idx="375">
                        <c:v>-7.75</c:v>
                      </c:pt>
                      <c:pt idx="376">
                        <c:v>-7.7389999999999999</c:v>
                      </c:pt>
                      <c:pt idx="377">
                        <c:v>-7.7270000000000003</c:v>
                      </c:pt>
                      <c:pt idx="378">
                        <c:v>-7.7160000000000002</c:v>
                      </c:pt>
                      <c:pt idx="379">
                        <c:v>-7.7050000000000001</c:v>
                      </c:pt>
                      <c:pt idx="380">
                        <c:v>-7.6929999999999996</c:v>
                      </c:pt>
                      <c:pt idx="381">
                        <c:v>-7.6820000000000004</c:v>
                      </c:pt>
                      <c:pt idx="382">
                        <c:v>-7.6710000000000003</c:v>
                      </c:pt>
                      <c:pt idx="383">
                        <c:v>-7.6589999999999998</c:v>
                      </c:pt>
                      <c:pt idx="384">
                        <c:v>-7.6479999999999997</c:v>
                      </c:pt>
                      <c:pt idx="385">
                        <c:v>-7.6369999999999996</c:v>
                      </c:pt>
                      <c:pt idx="386">
                        <c:v>-7.625</c:v>
                      </c:pt>
                      <c:pt idx="387">
                        <c:v>-7.6139999999999999</c:v>
                      </c:pt>
                      <c:pt idx="388">
                        <c:v>-7.6029999999999998</c:v>
                      </c:pt>
                      <c:pt idx="389">
                        <c:v>-7.5910000000000002</c:v>
                      </c:pt>
                      <c:pt idx="390">
                        <c:v>-7.58</c:v>
                      </c:pt>
                      <c:pt idx="391">
                        <c:v>-7.569</c:v>
                      </c:pt>
                      <c:pt idx="392">
                        <c:v>-7.5570000000000004</c:v>
                      </c:pt>
                      <c:pt idx="393">
                        <c:v>-7.5460000000000003</c:v>
                      </c:pt>
                      <c:pt idx="394">
                        <c:v>-7.5350000000000001</c:v>
                      </c:pt>
                      <c:pt idx="395">
                        <c:v>-7.5229999999999997</c:v>
                      </c:pt>
                      <c:pt idx="396">
                        <c:v>-7.5119999999999996</c:v>
                      </c:pt>
                      <c:pt idx="397">
                        <c:v>-7.5010000000000003</c:v>
                      </c:pt>
                      <c:pt idx="398">
                        <c:v>-7.4889999999999999</c:v>
                      </c:pt>
                      <c:pt idx="399">
                        <c:v>-7.4779999999999998</c:v>
                      </c:pt>
                      <c:pt idx="400">
                        <c:v>-7.4669999999999996</c:v>
                      </c:pt>
                      <c:pt idx="401">
                        <c:v>-7.4550000000000001</c:v>
                      </c:pt>
                      <c:pt idx="402">
                        <c:v>-7.444</c:v>
                      </c:pt>
                      <c:pt idx="403">
                        <c:v>-7.4329999999999998</c:v>
                      </c:pt>
                      <c:pt idx="404">
                        <c:v>-7.4210000000000003</c:v>
                      </c:pt>
                      <c:pt idx="405">
                        <c:v>-7.41</c:v>
                      </c:pt>
                      <c:pt idx="406">
                        <c:v>-7.399</c:v>
                      </c:pt>
                      <c:pt idx="407">
                        <c:v>-7.3869999999999996</c:v>
                      </c:pt>
                      <c:pt idx="408">
                        <c:v>-7.3760000000000003</c:v>
                      </c:pt>
                      <c:pt idx="409">
                        <c:v>-7.3650000000000002</c:v>
                      </c:pt>
                      <c:pt idx="410">
                        <c:v>-7.3529999999999998</c:v>
                      </c:pt>
                      <c:pt idx="411">
                        <c:v>-7.3419999999999996</c:v>
                      </c:pt>
                      <c:pt idx="412">
                        <c:v>-7.3310000000000004</c:v>
                      </c:pt>
                      <c:pt idx="413">
                        <c:v>-7.319</c:v>
                      </c:pt>
                      <c:pt idx="414">
                        <c:v>-7.3079999999999998</c:v>
                      </c:pt>
                      <c:pt idx="415">
                        <c:v>-7.2969999999999997</c:v>
                      </c:pt>
                      <c:pt idx="416">
                        <c:v>-7.2850000000000001</c:v>
                      </c:pt>
                      <c:pt idx="417">
                        <c:v>-7.274</c:v>
                      </c:pt>
                      <c:pt idx="418">
                        <c:v>-7.2629999999999999</c:v>
                      </c:pt>
                      <c:pt idx="419">
                        <c:v>-7.2510000000000003</c:v>
                      </c:pt>
                      <c:pt idx="420">
                        <c:v>-7.24</c:v>
                      </c:pt>
                      <c:pt idx="421">
                        <c:v>-7.2290000000000001</c:v>
                      </c:pt>
                      <c:pt idx="422">
                        <c:v>-7.2169999999999996</c:v>
                      </c:pt>
                      <c:pt idx="423">
                        <c:v>-7.2060000000000004</c:v>
                      </c:pt>
                      <c:pt idx="424">
                        <c:v>-7.1950000000000003</c:v>
                      </c:pt>
                      <c:pt idx="425">
                        <c:v>-7.1829999999999998</c:v>
                      </c:pt>
                      <c:pt idx="426">
                        <c:v>-7.1719999999999997</c:v>
                      </c:pt>
                      <c:pt idx="427">
                        <c:v>-7.1609999999999996</c:v>
                      </c:pt>
                      <c:pt idx="428">
                        <c:v>-7.149</c:v>
                      </c:pt>
                      <c:pt idx="429">
                        <c:v>-7.1379999999999999</c:v>
                      </c:pt>
                      <c:pt idx="430">
                        <c:v>-7.1269999999999998</c:v>
                      </c:pt>
                      <c:pt idx="431">
                        <c:v>-7.1150000000000002</c:v>
                      </c:pt>
                      <c:pt idx="432">
                        <c:v>-7.1040000000000001</c:v>
                      </c:pt>
                      <c:pt idx="433">
                        <c:v>-7.093</c:v>
                      </c:pt>
                      <c:pt idx="434">
                        <c:v>-7.0810000000000004</c:v>
                      </c:pt>
                      <c:pt idx="435">
                        <c:v>-7.07</c:v>
                      </c:pt>
                      <c:pt idx="436">
                        <c:v>-7.0590000000000002</c:v>
                      </c:pt>
                      <c:pt idx="437">
                        <c:v>-7.0469999999999997</c:v>
                      </c:pt>
                      <c:pt idx="438">
                        <c:v>-7.0359999999999996</c:v>
                      </c:pt>
                      <c:pt idx="439">
                        <c:v>-7.0250000000000004</c:v>
                      </c:pt>
                      <c:pt idx="440">
                        <c:v>-7.0129999999999999</c:v>
                      </c:pt>
                      <c:pt idx="441">
                        <c:v>-7.0019999999999998</c:v>
                      </c:pt>
                      <c:pt idx="442">
                        <c:v>-6.9909999999999997</c:v>
                      </c:pt>
                      <c:pt idx="443">
                        <c:v>-6.9790000000000001</c:v>
                      </c:pt>
                      <c:pt idx="444">
                        <c:v>-6.968</c:v>
                      </c:pt>
                      <c:pt idx="445">
                        <c:v>-6.9569999999999999</c:v>
                      </c:pt>
                      <c:pt idx="446">
                        <c:v>-6.9450000000000003</c:v>
                      </c:pt>
                      <c:pt idx="447">
                        <c:v>-6.9340000000000002</c:v>
                      </c:pt>
                      <c:pt idx="448">
                        <c:v>-6.923</c:v>
                      </c:pt>
                      <c:pt idx="449">
                        <c:v>-6.9109999999999996</c:v>
                      </c:pt>
                      <c:pt idx="450">
                        <c:v>-6.9</c:v>
                      </c:pt>
                      <c:pt idx="451">
                        <c:v>-6.8890000000000002</c:v>
                      </c:pt>
                      <c:pt idx="452">
                        <c:v>-6.8769999999999998</c:v>
                      </c:pt>
                      <c:pt idx="453">
                        <c:v>-6.8659999999999997</c:v>
                      </c:pt>
                      <c:pt idx="454">
                        <c:v>-6.8550000000000004</c:v>
                      </c:pt>
                      <c:pt idx="455">
                        <c:v>-6.843</c:v>
                      </c:pt>
                      <c:pt idx="456">
                        <c:v>-6.8319999999999999</c:v>
                      </c:pt>
                      <c:pt idx="457">
                        <c:v>-6.8209999999999997</c:v>
                      </c:pt>
                      <c:pt idx="458">
                        <c:v>-6.8090000000000002</c:v>
                      </c:pt>
                      <c:pt idx="459">
                        <c:v>-6.798</c:v>
                      </c:pt>
                      <c:pt idx="460">
                        <c:v>-6.7869999999999999</c:v>
                      </c:pt>
                      <c:pt idx="461">
                        <c:v>-6.7750000000000004</c:v>
                      </c:pt>
                      <c:pt idx="462">
                        <c:v>-6.7640000000000002</c:v>
                      </c:pt>
                      <c:pt idx="463">
                        <c:v>-6.7530000000000001</c:v>
                      </c:pt>
                      <c:pt idx="464">
                        <c:v>-6.7409999999999997</c:v>
                      </c:pt>
                      <c:pt idx="465">
                        <c:v>-6.73</c:v>
                      </c:pt>
                      <c:pt idx="466">
                        <c:v>-6.7190000000000003</c:v>
                      </c:pt>
                      <c:pt idx="467">
                        <c:v>-6.7069999999999999</c:v>
                      </c:pt>
                      <c:pt idx="468">
                        <c:v>-6.6959999999999997</c:v>
                      </c:pt>
                      <c:pt idx="469">
                        <c:v>-6.6849999999999996</c:v>
                      </c:pt>
                      <c:pt idx="470">
                        <c:v>-6.673</c:v>
                      </c:pt>
                      <c:pt idx="471">
                        <c:v>-6.6619999999999999</c:v>
                      </c:pt>
                      <c:pt idx="472">
                        <c:v>-6.6509999999999998</c:v>
                      </c:pt>
                      <c:pt idx="473">
                        <c:v>-6.6390000000000002</c:v>
                      </c:pt>
                      <c:pt idx="474">
                        <c:v>-6.6280000000000001</c:v>
                      </c:pt>
                      <c:pt idx="475">
                        <c:v>-6.617</c:v>
                      </c:pt>
                      <c:pt idx="476">
                        <c:v>-6.6050000000000004</c:v>
                      </c:pt>
                      <c:pt idx="477">
                        <c:v>-6.5940000000000003</c:v>
                      </c:pt>
                      <c:pt idx="478">
                        <c:v>-6.5830000000000002</c:v>
                      </c:pt>
                      <c:pt idx="479">
                        <c:v>-6.5709999999999997</c:v>
                      </c:pt>
                      <c:pt idx="480">
                        <c:v>-6.56</c:v>
                      </c:pt>
                      <c:pt idx="481">
                        <c:v>-6.5490000000000004</c:v>
                      </c:pt>
                      <c:pt idx="482">
                        <c:v>-6.5369999999999999</c:v>
                      </c:pt>
                      <c:pt idx="483">
                        <c:v>-6.5259999999999998</c:v>
                      </c:pt>
                      <c:pt idx="484">
                        <c:v>-6.5149999999999997</c:v>
                      </c:pt>
                      <c:pt idx="485">
                        <c:v>-6.5030000000000001</c:v>
                      </c:pt>
                      <c:pt idx="486">
                        <c:v>-6.492</c:v>
                      </c:pt>
                      <c:pt idx="487">
                        <c:v>-6.4809999999999999</c:v>
                      </c:pt>
                      <c:pt idx="488">
                        <c:v>-6.4690000000000003</c:v>
                      </c:pt>
                      <c:pt idx="489">
                        <c:v>-6.4580000000000002</c:v>
                      </c:pt>
                      <c:pt idx="490">
                        <c:v>-6.4470000000000001</c:v>
                      </c:pt>
                      <c:pt idx="491">
                        <c:v>-6.4349999999999996</c:v>
                      </c:pt>
                      <c:pt idx="492">
                        <c:v>-6.4240000000000004</c:v>
                      </c:pt>
                      <c:pt idx="493">
                        <c:v>-6.4130000000000003</c:v>
                      </c:pt>
                      <c:pt idx="494">
                        <c:v>-6.4009999999999998</c:v>
                      </c:pt>
                      <c:pt idx="495">
                        <c:v>-6.39</c:v>
                      </c:pt>
                      <c:pt idx="496">
                        <c:v>-6.3789999999999996</c:v>
                      </c:pt>
                      <c:pt idx="497">
                        <c:v>-6.367</c:v>
                      </c:pt>
                      <c:pt idx="498">
                        <c:v>-6.3559999999999999</c:v>
                      </c:pt>
                      <c:pt idx="499">
                        <c:v>-6.3449999999999998</c:v>
                      </c:pt>
                      <c:pt idx="500">
                        <c:v>-6.3330000000000002</c:v>
                      </c:pt>
                      <c:pt idx="501">
                        <c:v>-6.3220000000000001</c:v>
                      </c:pt>
                      <c:pt idx="502">
                        <c:v>-6.3109999999999999</c:v>
                      </c:pt>
                      <c:pt idx="503">
                        <c:v>-6.2990000000000004</c:v>
                      </c:pt>
                      <c:pt idx="504">
                        <c:v>-6.2880000000000003</c:v>
                      </c:pt>
                      <c:pt idx="505">
                        <c:v>-6.2770000000000001</c:v>
                      </c:pt>
                      <c:pt idx="506">
                        <c:v>-6.2649999999999997</c:v>
                      </c:pt>
                      <c:pt idx="507">
                        <c:v>-6.2539999999999996</c:v>
                      </c:pt>
                      <c:pt idx="508">
                        <c:v>-6.2430000000000003</c:v>
                      </c:pt>
                      <c:pt idx="509">
                        <c:v>-6.2309999999999999</c:v>
                      </c:pt>
                      <c:pt idx="510">
                        <c:v>-6.22</c:v>
                      </c:pt>
                      <c:pt idx="511">
                        <c:v>-6.2089999999999996</c:v>
                      </c:pt>
                      <c:pt idx="512">
                        <c:v>-6.1970000000000001</c:v>
                      </c:pt>
                      <c:pt idx="513">
                        <c:v>-6.1859999999999999</c:v>
                      </c:pt>
                      <c:pt idx="514">
                        <c:v>-6.1749999999999998</c:v>
                      </c:pt>
                      <c:pt idx="515">
                        <c:v>-6.1630000000000003</c:v>
                      </c:pt>
                      <c:pt idx="516">
                        <c:v>-6.1520000000000001</c:v>
                      </c:pt>
                      <c:pt idx="517">
                        <c:v>-6.141</c:v>
                      </c:pt>
                      <c:pt idx="518">
                        <c:v>-6.1289999999999996</c:v>
                      </c:pt>
                      <c:pt idx="519">
                        <c:v>-6.1180000000000003</c:v>
                      </c:pt>
                      <c:pt idx="520">
                        <c:v>-6.1070000000000002</c:v>
                      </c:pt>
                      <c:pt idx="521">
                        <c:v>-6.0949999999999998</c:v>
                      </c:pt>
                      <c:pt idx="522">
                        <c:v>-6.0839999999999996</c:v>
                      </c:pt>
                      <c:pt idx="523">
                        <c:v>-6.0730000000000004</c:v>
                      </c:pt>
                      <c:pt idx="524">
                        <c:v>-6.0609999999999999</c:v>
                      </c:pt>
                      <c:pt idx="525">
                        <c:v>-6.05</c:v>
                      </c:pt>
                      <c:pt idx="526">
                        <c:v>-6.0389999999999997</c:v>
                      </c:pt>
                      <c:pt idx="527">
                        <c:v>-6.0270000000000001</c:v>
                      </c:pt>
                      <c:pt idx="528">
                        <c:v>-6.016</c:v>
                      </c:pt>
                      <c:pt idx="529">
                        <c:v>-6.0049999999999999</c:v>
                      </c:pt>
                      <c:pt idx="530">
                        <c:v>-5.9930000000000003</c:v>
                      </c:pt>
                      <c:pt idx="531">
                        <c:v>-5.9820000000000002</c:v>
                      </c:pt>
                      <c:pt idx="532">
                        <c:v>-5.9710000000000001</c:v>
                      </c:pt>
                      <c:pt idx="533">
                        <c:v>-5.9589999999999996</c:v>
                      </c:pt>
                      <c:pt idx="534">
                        <c:v>-5.9480000000000004</c:v>
                      </c:pt>
                      <c:pt idx="535">
                        <c:v>-5.9370000000000003</c:v>
                      </c:pt>
                      <c:pt idx="536">
                        <c:v>-5.9249999999999998</c:v>
                      </c:pt>
                      <c:pt idx="537">
                        <c:v>-5.9139999999999997</c:v>
                      </c:pt>
                      <c:pt idx="538">
                        <c:v>-5.9029999999999996</c:v>
                      </c:pt>
                      <c:pt idx="539">
                        <c:v>-5.891</c:v>
                      </c:pt>
                      <c:pt idx="540">
                        <c:v>-5.88</c:v>
                      </c:pt>
                      <c:pt idx="541">
                        <c:v>-5.8689999999999998</c:v>
                      </c:pt>
                      <c:pt idx="542">
                        <c:v>-5.8570000000000002</c:v>
                      </c:pt>
                      <c:pt idx="543">
                        <c:v>-5.8460000000000001</c:v>
                      </c:pt>
                      <c:pt idx="544">
                        <c:v>-5.835</c:v>
                      </c:pt>
                      <c:pt idx="545">
                        <c:v>-5.8230000000000004</c:v>
                      </c:pt>
                      <c:pt idx="546">
                        <c:v>-5.8120000000000003</c:v>
                      </c:pt>
                      <c:pt idx="547">
                        <c:v>-5.8010000000000002</c:v>
                      </c:pt>
                      <c:pt idx="548">
                        <c:v>-5.7889999999999997</c:v>
                      </c:pt>
                      <c:pt idx="549">
                        <c:v>-5.7779999999999996</c:v>
                      </c:pt>
                      <c:pt idx="550">
                        <c:v>-5.7670000000000003</c:v>
                      </c:pt>
                      <c:pt idx="551">
                        <c:v>-5.7549999999999999</c:v>
                      </c:pt>
                      <c:pt idx="552">
                        <c:v>-5.7439999999999998</c:v>
                      </c:pt>
                      <c:pt idx="553">
                        <c:v>-5.7329999999999997</c:v>
                      </c:pt>
                      <c:pt idx="554">
                        <c:v>-5.7210000000000001</c:v>
                      </c:pt>
                      <c:pt idx="555">
                        <c:v>-5.71</c:v>
                      </c:pt>
                      <c:pt idx="556">
                        <c:v>-5.6989999999999998</c:v>
                      </c:pt>
                      <c:pt idx="557">
                        <c:v>-5.6870000000000003</c:v>
                      </c:pt>
                      <c:pt idx="558">
                        <c:v>-5.6760000000000002</c:v>
                      </c:pt>
                      <c:pt idx="559">
                        <c:v>-5.665</c:v>
                      </c:pt>
                      <c:pt idx="560">
                        <c:v>-5.6529999999999996</c:v>
                      </c:pt>
                      <c:pt idx="561">
                        <c:v>-5.6420000000000003</c:v>
                      </c:pt>
                      <c:pt idx="562">
                        <c:v>-5.6310000000000002</c:v>
                      </c:pt>
                      <c:pt idx="563">
                        <c:v>-5.6189999999999998</c:v>
                      </c:pt>
                      <c:pt idx="564">
                        <c:v>-5.6079999999999997</c:v>
                      </c:pt>
                      <c:pt idx="565">
                        <c:v>-5.5970000000000004</c:v>
                      </c:pt>
                      <c:pt idx="566">
                        <c:v>-5.585</c:v>
                      </c:pt>
                      <c:pt idx="567">
                        <c:v>-5.5739999999999998</c:v>
                      </c:pt>
                      <c:pt idx="568">
                        <c:v>-5.5629999999999997</c:v>
                      </c:pt>
                      <c:pt idx="569">
                        <c:v>-5.5510000000000002</c:v>
                      </c:pt>
                      <c:pt idx="570">
                        <c:v>-5.54</c:v>
                      </c:pt>
                      <c:pt idx="571">
                        <c:v>-5.5289999999999999</c:v>
                      </c:pt>
                      <c:pt idx="572">
                        <c:v>-5.5170000000000003</c:v>
                      </c:pt>
                      <c:pt idx="573">
                        <c:v>-5.5060000000000002</c:v>
                      </c:pt>
                      <c:pt idx="574">
                        <c:v>-5.4950000000000001</c:v>
                      </c:pt>
                      <c:pt idx="575">
                        <c:v>-5.4829999999999997</c:v>
                      </c:pt>
                      <c:pt idx="576">
                        <c:v>-5.4720000000000004</c:v>
                      </c:pt>
                      <c:pt idx="577">
                        <c:v>-5.4610000000000003</c:v>
                      </c:pt>
                      <c:pt idx="578">
                        <c:v>-5.4489999999999998</c:v>
                      </c:pt>
                      <c:pt idx="579">
                        <c:v>-5.4379999999999997</c:v>
                      </c:pt>
                      <c:pt idx="580">
                        <c:v>-5.4269999999999996</c:v>
                      </c:pt>
                      <c:pt idx="581">
                        <c:v>-5.415</c:v>
                      </c:pt>
                      <c:pt idx="582">
                        <c:v>-5.4039999999999999</c:v>
                      </c:pt>
                      <c:pt idx="583">
                        <c:v>-5.3929999999999998</c:v>
                      </c:pt>
                      <c:pt idx="584">
                        <c:v>-5.3810000000000002</c:v>
                      </c:pt>
                      <c:pt idx="585">
                        <c:v>-5.37</c:v>
                      </c:pt>
                      <c:pt idx="586">
                        <c:v>-5.359</c:v>
                      </c:pt>
                      <c:pt idx="587">
                        <c:v>-5.3470000000000004</c:v>
                      </c:pt>
                      <c:pt idx="588">
                        <c:v>-5.3360000000000003</c:v>
                      </c:pt>
                      <c:pt idx="589">
                        <c:v>-5.3250000000000002</c:v>
                      </c:pt>
                      <c:pt idx="590">
                        <c:v>-5.3129999999999997</c:v>
                      </c:pt>
                      <c:pt idx="591">
                        <c:v>-5.3019999999999996</c:v>
                      </c:pt>
                      <c:pt idx="592">
                        <c:v>-5.2910000000000004</c:v>
                      </c:pt>
                      <c:pt idx="593">
                        <c:v>-5.2789999999999999</c:v>
                      </c:pt>
                      <c:pt idx="594">
                        <c:v>-5.2679999999999998</c:v>
                      </c:pt>
                      <c:pt idx="595">
                        <c:v>-5.2569999999999997</c:v>
                      </c:pt>
                      <c:pt idx="596">
                        <c:v>-5.2450000000000001</c:v>
                      </c:pt>
                      <c:pt idx="597">
                        <c:v>-5.234</c:v>
                      </c:pt>
                      <c:pt idx="598">
                        <c:v>-5.2229999999999999</c:v>
                      </c:pt>
                      <c:pt idx="599">
                        <c:v>-5.2110000000000003</c:v>
                      </c:pt>
                      <c:pt idx="600">
                        <c:v>-5.2</c:v>
                      </c:pt>
                      <c:pt idx="601">
                        <c:v>-5.1890000000000001</c:v>
                      </c:pt>
                      <c:pt idx="602">
                        <c:v>-5.1769999999999996</c:v>
                      </c:pt>
                      <c:pt idx="603">
                        <c:v>-5.1660000000000004</c:v>
                      </c:pt>
                      <c:pt idx="604">
                        <c:v>-5.1550000000000002</c:v>
                      </c:pt>
                      <c:pt idx="605">
                        <c:v>-5.1429999999999998</c:v>
                      </c:pt>
                      <c:pt idx="606">
                        <c:v>-5.1319999999999997</c:v>
                      </c:pt>
                      <c:pt idx="607">
                        <c:v>-5.1210000000000004</c:v>
                      </c:pt>
                      <c:pt idx="608">
                        <c:v>-5.109</c:v>
                      </c:pt>
                      <c:pt idx="609">
                        <c:v>-5.0979999999999999</c:v>
                      </c:pt>
                      <c:pt idx="610">
                        <c:v>-5.0869999999999997</c:v>
                      </c:pt>
                      <c:pt idx="611">
                        <c:v>-5.0750000000000002</c:v>
                      </c:pt>
                      <c:pt idx="612">
                        <c:v>-5.0640000000000001</c:v>
                      </c:pt>
                      <c:pt idx="613">
                        <c:v>-5.0529999999999999</c:v>
                      </c:pt>
                      <c:pt idx="614">
                        <c:v>-5.0410000000000004</c:v>
                      </c:pt>
                      <c:pt idx="615">
                        <c:v>-5.03</c:v>
                      </c:pt>
                      <c:pt idx="616">
                        <c:v>-5.0190000000000001</c:v>
                      </c:pt>
                      <c:pt idx="617">
                        <c:v>-5.0069999999999997</c:v>
                      </c:pt>
                      <c:pt idx="618">
                        <c:v>-4.9960000000000004</c:v>
                      </c:pt>
                      <c:pt idx="619">
                        <c:v>-4.9850000000000003</c:v>
                      </c:pt>
                      <c:pt idx="620">
                        <c:v>-4.9729999999999999</c:v>
                      </c:pt>
                      <c:pt idx="621">
                        <c:v>-4.9619999999999997</c:v>
                      </c:pt>
                      <c:pt idx="622">
                        <c:v>-4.9509999999999996</c:v>
                      </c:pt>
                      <c:pt idx="623">
                        <c:v>-4.9390000000000001</c:v>
                      </c:pt>
                      <c:pt idx="624">
                        <c:v>-4.9279999999999999</c:v>
                      </c:pt>
                      <c:pt idx="625">
                        <c:v>-4.9169999999999998</c:v>
                      </c:pt>
                      <c:pt idx="626">
                        <c:v>-4.9050000000000002</c:v>
                      </c:pt>
                      <c:pt idx="627">
                        <c:v>-4.8940000000000001</c:v>
                      </c:pt>
                      <c:pt idx="628">
                        <c:v>-4.883</c:v>
                      </c:pt>
                      <c:pt idx="629">
                        <c:v>-4.8710000000000004</c:v>
                      </c:pt>
                      <c:pt idx="630">
                        <c:v>-4.8600000000000003</c:v>
                      </c:pt>
                      <c:pt idx="631">
                        <c:v>-4.8490000000000002</c:v>
                      </c:pt>
                      <c:pt idx="632">
                        <c:v>-4.8369999999999997</c:v>
                      </c:pt>
                      <c:pt idx="633">
                        <c:v>-4.8259999999999996</c:v>
                      </c:pt>
                      <c:pt idx="634">
                        <c:v>-4.8150000000000004</c:v>
                      </c:pt>
                      <c:pt idx="635">
                        <c:v>-4.8029999999999999</c:v>
                      </c:pt>
                      <c:pt idx="636">
                        <c:v>-4.7919999999999998</c:v>
                      </c:pt>
                      <c:pt idx="637">
                        <c:v>-4.7809999999999997</c:v>
                      </c:pt>
                      <c:pt idx="638">
                        <c:v>-4.7690000000000001</c:v>
                      </c:pt>
                      <c:pt idx="639">
                        <c:v>-4.758</c:v>
                      </c:pt>
                      <c:pt idx="640">
                        <c:v>-4.7469999999999999</c:v>
                      </c:pt>
                      <c:pt idx="641">
                        <c:v>-4.7350000000000003</c:v>
                      </c:pt>
                      <c:pt idx="642">
                        <c:v>-4.7240000000000002</c:v>
                      </c:pt>
                      <c:pt idx="643">
                        <c:v>-4.7130000000000001</c:v>
                      </c:pt>
                      <c:pt idx="644">
                        <c:v>-4.7009999999999996</c:v>
                      </c:pt>
                      <c:pt idx="645">
                        <c:v>-4.6900000000000004</c:v>
                      </c:pt>
                      <c:pt idx="646">
                        <c:v>-4.6790000000000003</c:v>
                      </c:pt>
                      <c:pt idx="647">
                        <c:v>-4.6669999999999998</c:v>
                      </c:pt>
                      <c:pt idx="648">
                        <c:v>-4.6559999999999997</c:v>
                      </c:pt>
                      <c:pt idx="649">
                        <c:v>-4.6449999999999996</c:v>
                      </c:pt>
                      <c:pt idx="650">
                        <c:v>-4.633</c:v>
                      </c:pt>
                      <c:pt idx="651">
                        <c:v>-4.6219999999999999</c:v>
                      </c:pt>
                      <c:pt idx="652">
                        <c:v>-4.6109999999999998</c:v>
                      </c:pt>
                      <c:pt idx="653">
                        <c:v>-4.5990000000000002</c:v>
                      </c:pt>
                      <c:pt idx="654">
                        <c:v>-4.5880000000000001</c:v>
                      </c:pt>
                      <c:pt idx="655">
                        <c:v>-4.577</c:v>
                      </c:pt>
                      <c:pt idx="656">
                        <c:v>-4.5650000000000004</c:v>
                      </c:pt>
                      <c:pt idx="657">
                        <c:v>-4.5540000000000003</c:v>
                      </c:pt>
                      <c:pt idx="658">
                        <c:v>-4.5430000000000001</c:v>
                      </c:pt>
                      <c:pt idx="659">
                        <c:v>-4.5309999999999997</c:v>
                      </c:pt>
                      <c:pt idx="660">
                        <c:v>-4.5199999999999996</c:v>
                      </c:pt>
                      <c:pt idx="661">
                        <c:v>-4.5090000000000003</c:v>
                      </c:pt>
                      <c:pt idx="662">
                        <c:v>-4.4969999999999999</c:v>
                      </c:pt>
                      <c:pt idx="663">
                        <c:v>-4.4859999999999998</c:v>
                      </c:pt>
                      <c:pt idx="664">
                        <c:v>-4.4749999999999996</c:v>
                      </c:pt>
                      <c:pt idx="665">
                        <c:v>-4.4630000000000001</c:v>
                      </c:pt>
                      <c:pt idx="666">
                        <c:v>-4.452</c:v>
                      </c:pt>
                      <c:pt idx="667">
                        <c:v>-4.4409999999999998</c:v>
                      </c:pt>
                      <c:pt idx="668">
                        <c:v>-4.4290000000000003</c:v>
                      </c:pt>
                      <c:pt idx="669">
                        <c:v>-4.4180000000000001</c:v>
                      </c:pt>
                      <c:pt idx="670">
                        <c:v>-4.407</c:v>
                      </c:pt>
                      <c:pt idx="671">
                        <c:v>-4.3949999999999996</c:v>
                      </c:pt>
                      <c:pt idx="672">
                        <c:v>-4.3840000000000003</c:v>
                      </c:pt>
                      <c:pt idx="673">
                        <c:v>-4.3730000000000002</c:v>
                      </c:pt>
                      <c:pt idx="674">
                        <c:v>-4.3609999999999998</c:v>
                      </c:pt>
                      <c:pt idx="675">
                        <c:v>-4.3499999999999996</c:v>
                      </c:pt>
                      <c:pt idx="676">
                        <c:v>-4.3390000000000004</c:v>
                      </c:pt>
                      <c:pt idx="677">
                        <c:v>-4.327</c:v>
                      </c:pt>
                      <c:pt idx="678">
                        <c:v>-4.3159999999999998</c:v>
                      </c:pt>
                      <c:pt idx="679">
                        <c:v>-4.3049999999999997</c:v>
                      </c:pt>
                      <c:pt idx="680">
                        <c:v>-4.2930000000000001</c:v>
                      </c:pt>
                      <c:pt idx="681">
                        <c:v>-4.282</c:v>
                      </c:pt>
                      <c:pt idx="682">
                        <c:v>-4.2709999999999999</c:v>
                      </c:pt>
                      <c:pt idx="683">
                        <c:v>-4.2590000000000003</c:v>
                      </c:pt>
                      <c:pt idx="684">
                        <c:v>-4.2480000000000002</c:v>
                      </c:pt>
                      <c:pt idx="685">
                        <c:v>-4.2370000000000001</c:v>
                      </c:pt>
                      <c:pt idx="686">
                        <c:v>-4.2249999999999996</c:v>
                      </c:pt>
                      <c:pt idx="687">
                        <c:v>-4.2140000000000004</c:v>
                      </c:pt>
                      <c:pt idx="688">
                        <c:v>-4.2030000000000003</c:v>
                      </c:pt>
                      <c:pt idx="689">
                        <c:v>-4.1909999999999998</c:v>
                      </c:pt>
                      <c:pt idx="690">
                        <c:v>-4.18</c:v>
                      </c:pt>
                      <c:pt idx="691">
                        <c:v>-4.1689999999999996</c:v>
                      </c:pt>
                      <c:pt idx="692">
                        <c:v>-4.157</c:v>
                      </c:pt>
                      <c:pt idx="693">
                        <c:v>-4.1459999999999999</c:v>
                      </c:pt>
                      <c:pt idx="694">
                        <c:v>-4.1349999999999998</c:v>
                      </c:pt>
                      <c:pt idx="695">
                        <c:v>-4.1230000000000002</c:v>
                      </c:pt>
                      <c:pt idx="696">
                        <c:v>-4.1120000000000001</c:v>
                      </c:pt>
                      <c:pt idx="697">
                        <c:v>-4.101</c:v>
                      </c:pt>
                      <c:pt idx="698">
                        <c:v>-4.0890000000000004</c:v>
                      </c:pt>
                      <c:pt idx="699">
                        <c:v>-4.0780000000000003</c:v>
                      </c:pt>
                      <c:pt idx="700">
                        <c:v>-4.0670000000000002</c:v>
                      </c:pt>
                      <c:pt idx="701">
                        <c:v>-4.0549999999999997</c:v>
                      </c:pt>
                      <c:pt idx="702">
                        <c:v>-4.0439999999999996</c:v>
                      </c:pt>
                      <c:pt idx="703">
                        <c:v>-4.0330000000000004</c:v>
                      </c:pt>
                      <c:pt idx="704">
                        <c:v>-4.0209999999999999</c:v>
                      </c:pt>
                      <c:pt idx="705">
                        <c:v>-4.01</c:v>
                      </c:pt>
                      <c:pt idx="706">
                        <c:v>-3.9990000000000006</c:v>
                      </c:pt>
                      <c:pt idx="707">
                        <c:v>-3.9870000000000001</c:v>
                      </c:pt>
                      <c:pt idx="708">
                        <c:v>-3.9760000000000009</c:v>
                      </c:pt>
                      <c:pt idx="709">
                        <c:v>-3.9649999999999999</c:v>
                      </c:pt>
                      <c:pt idx="710">
                        <c:v>-3.9529999999999994</c:v>
                      </c:pt>
                      <c:pt idx="711">
                        <c:v>-3.9420000000000002</c:v>
                      </c:pt>
                      <c:pt idx="712">
                        <c:v>-3.9309999999999992</c:v>
                      </c:pt>
                      <c:pt idx="713">
                        <c:v>-3.9190000000000005</c:v>
                      </c:pt>
                      <c:pt idx="714">
                        <c:v>-3.9079999999999995</c:v>
                      </c:pt>
                      <c:pt idx="715">
                        <c:v>-3.8970000000000002</c:v>
                      </c:pt>
                      <c:pt idx="716">
                        <c:v>-3.8849999999999998</c:v>
                      </c:pt>
                      <c:pt idx="717">
                        <c:v>-3.8740000000000006</c:v>
                      </c:pt>
                      <c:pt idx="718">
                        <c:v>-3.8629999999999995</c:v>
                      </c:pt>
                      <c:pt idx="719">
                        <c:v>-3.8510000000000009</c:v>
                      </c:pt>
                      <c:pt idx="720">
                        <c:v>-3.84</c:v>
                      </c:pt>
                      <c:pt idx="721">
                        <c:v>-3.8290000000000006</c:v>
                      </c:pt>
                      <c:pt idx="722">
                        <c:v>-3.8170000000000002</c:v>
                      </c:pt>
                      <c:pt idx="723">
                        <c:v>-3.8059999999999992</c:v>
                      </c:pt>
                      <c:pt idx="724">
                        <c:v>-3.7949999999999999</c:v>
                      </c:pt>
                      <c:pt idx="725">
                        <c:v>-3.7829999999999995</c:v>
                      </c:pt>
                      <c:pt idx="726">
                        <c:v>-3.7720000000000002</c:v>
                      </c:pt>
                      <c:pt idx="727">
                        <c:v>-3.7609999999999992</c:v>
                      </c:pt>
                      <c:pt idx="728">
                        <c:v>-3.7490000000000006</c:v>
                      </c:pt>
                      <c:pt idx="729">
                        <c:v>-3.7379999999999995</c:v>
                      </c:pt>
                      <c:pt idx="730">
                        <c:v>-3.7270000000000003</c:v>
                      </c:pt>
                      <c:pt idx="731">
                        <c:v>-3.7149999999999999</c:v>
                      </c:pt>
                      <c:pt idx="732">
                        <c:v>-3.7040000000000006</c:v>
                      </c:pt>
                      <c:pt idx="733">
                        <c:v>-3.6929999999999996</c:v>
                      </c:pt>
                      <c:pt idx="734">
                        <c:v>-3.6809999999999992</c:v>
                      </c:pt>
                      <c:pt idx="735">
                        <c:v>-3.67</c:v>
                      </c:pt>
                      <c:pt idx="736">
                        <c:v>-3.6590000000000007</c:v>
                      </c:pt>
                      <c:pt idx="737">
                        <c:v>-3.6470000000000002</c:v>
                      </c:pt>
                      <c:pt idx="738">
                        <c:v>-3.6359999999999992</c:v>
                      </c:pt>
                      <c:pt idx="739">
                        <c:v>-3.625</c:v>
                      </c:pt>
                      <c:pt idx="740">
                        <c:v>-3.6129999999999995</c:v>
                      </c:pt>
                      <c:pt idx="741">
                        <c:v>-3.6020000000000003</c:v>
                      </c:pt>
                      <c:pt idx="742">
                        <c:v>-3.5909999999999993</c:v>
                      </c:pt>
                      <c:pt idx="743">
                        <c:v>-3.5790000000000006</c:v>
                      </c:pt>
                      <c:pt idx="744">
                        <c:v>-3.5679999999999996</c:v>
                      </c:pt>
                      <c:pt idx="745">
                        <c:v>-3.5570000000000004</c:v>
                      </c:pt>
                      <c:pt idx="746">
                        <c:v>-3.5449999999999999</c:v>
                      </c:pt>
                      <c:pt idx="747">
                        <c:v>-3.5340000000000007</c:v>
                      </c:pt>
                      <c:pt idx="748">
                        <c:v>-3.5229999999999997</c:v>
                      </c:pt>
                      <c:pt idx="749">
                        <c:v>-3.5109999999999992</c:v>
                      </c:pt>
                      <c:pt idx="750">
                        <c:v>-3.5</c:v>
                      </c:pt>
                      <c:pt idx="751">
                        <c:v>-3.4890000000000008</c:v>
                      </c:pt>
                      <c:pt idx="752">
                        <c:v>-3.4770000000000003</c:v>
                      </c:pt>
                      <c:pt idx="753">
                        <c:v>-3.4659999999999993</c:v>
                      </c:pt>
                      <c:pt idx="754">
                        <c:v>-3.4550000000000001</c:v>
                      </c:pt>
                      <c:pt idx="755">
                        <c:v>-3.4429999999999996</c:v>
                      </c:pt>
                      <c:pt idx="756">
                        <c:v>-3.4320000000000004</c:v>
                      </c:pt>
                      <c:pt idx="757">
                        <c:v>-3.4209999999999994</c:v>
                      </c:pt>
                      <c:pt idx="758">
                        <c:v>-3.4090000000000007</c:v>
                      </c:pt>
                      <c:pt idx="759">
                        <c:v>-3.3979999999999997</c:v>
                      </c:pt>
                      <c:pt idx="760">
                        <c:v>-3.3870000000000005</c:v>
                      </c:pt>
                      <c:pt idx="761">
                        <c:v>-3.375</c:v>
                      </c:pt>
                      <c:pt idx="762">
                        <c:v>-3.3640000000000008</c:v>
                      </c:pt>
                      <c:pt idx="763">
                        <c:v>-3.3529999999999998</c:v>
                      </c:pt>
                      <c:pt idx="764">
                        <c:v>-3.3409999999999993</c:v>
                      </c:pt>
                      <c:pt idx="765">
                        <c:v>-3.33</c:v>
                      </c:pt>
                      <c:pt idx="766">
                        <c:v>-3.3190000000000008</c:v>
                      </c:pt>
                      <c:pt idx="767">
                        <c:v>-3.3070000000000004</c:v>
                      </c:pt>
                      <c:pt idx="768">
                        <c:v>-3.2959999999999994</c:v>
                      </c:pt>
                      <c:pt idx="769">
                        <c:v>-3.2850000000000001</c:v>
                      </c:pt>
                      <c:pt idx="770">
                        <c:v>-3.2729999999999997</c:v>
                      </c:pt>
                      <c:pt idx="771">
                        <c:v>-3.2620000000000005</c:v>
                      </c:pt>
                      <c:pt idx="772">
                        <c:v>-3.2509999999999994</c:v>
                      </c:pt>
                      <c:pt idx="773">
                        <c:v>-3.2390000000000008</c:v>
                      </c:pt>
                      <c:pt idx="774">
                        <c:v>-3.2279999999999998</c:v>
                      </c:pt>
                      <c:pt idx="775">
                        <c:v>-3.2170000000000005</c:v>
                      </c:pt>
                      <c:pt idx="776">
                        <c:v>-3.2050000000000001</c:v>
                      </c:pt>
                      <c:pt idx="777">
                        <c:v>-3.1940000000000008</c:v>
                      </c:pt>
                      <c:pt idx="778">
                        <c:v>-3.1829999999999998</c:v>
                      </c:pt>
                      <c:pt idx="779">
                        <c:v>-3.1709999999999994</c:v>
                      </c:pt>
                      <c:pt idx="780">
                        <c:v>-3.16</c:v>
                      </c:pt>
                      <c:pt idx="781">
                        <c:v>-3.1489999999999991</c:v>
                      </c:pt>
                      <c:pt idx="782">
                        <c:v>-3.1370000000000005</c:v>
                      </c:pt>
                      <c:pt idx="783">
                        <c:v>-3.1259999999999994</c:v>
                      </c:pt>
                      <c:pt idx="784">
                        <c:v>-3.1150000000000002</c:v>
                      </c:pt>
                      <c:pt idx="785">
                        <c:v>-3.1029999999999998</c:v>
                      </c:pt>
                      <c:pt idx="786">
                        <c:v>-3.0920000000000005</c:v>
                      </c:pt>
                      <c:pt idx="787">
                        <c:v>-3.0809999999999995</c:v>
                      </c:pt>
                      <c:pt idx="788">
                        <c:v>-3.0690000000000008</c:v>
                      </c:pt>
                      <c:pt idx="789">
                        <c:v>-3.0579999999999998</c:v>
                      </c:pt>
                      <c:pt idx="790">
                        <c:v>-3.0470000000000006</c:v>
                      </c:pt>
                      <c:pt idx="791">
                        <c:v>-3.0350000000000001</c:v>
                      </c:pt>
                      <c:pt idx="792">
                        <c:v>-3.0239999999999991</c:v>
                      </c:pt>
                      <c:pt idx="793">
                        <c:v>-3.0129999999999999</c:v>
                      </c:pt>
                      <c:pt idx="794">
                        <c:v>-3.0009999999999994</c:v>
                      </c:pt>
                      <c:pt idx="795">
                        <c:v>-2.99</c:v>
                      </c:pt>
                      <c:pt idx="796">
                        <c:v>-2.9789999999999992</c:v>
                      </c:pt>
                      <c:pt idx="797">
                        <c:v>-2.9670000000000005</c:v>
                      </c:pt>
                      <c:pt idx="798">
                        <c:v>-2.9559999999999995</c:v>
                      </c:pt>
                      <c:pt idx="799">
                        <c:v>-2.9450000000000003</c:v>
                      </c:pt>
                      <c:pt idx="800">
                        <c:v>-2.9329999999999998</c:v>
                      </c:pt>
                      <c:pt idx="801">
                        <c:v>-2.9220000000000006</c:v>
                      </c:pt>
                      <c:pt idx="802">
                        <c:v>-2.9109999999999996</c:v>
                      </c:pt>
                      <c:pt idx="803">
                        <c:v>-2.8989999999999991</c:v>
                      </c:pt>
                      <c:pt idx="804">
                        <c:v>-2.8879999999999999</c:v>
                      </c:pt>
                      <c:pt idx="805">
                        <c:v>-2.8770000000000007</c:v>
                      </c:pt>
                      <c:pt idx="806">
                        <c:v>-2.8650000000000002</c:v>
                      </c:pt>
                      <c:pt idx="807">
                        <c:v>-2.8539999999999992</c:v>
                      </c:pt>
                      <c:pt idx="808">
                        <c:v>-2.843</c:v>
                      </c:pt>
                      <c:pt idx="809">
                        <c:v>-2.8309999999999995</c:v>
                      </c:pt>
                      <c:pt idx="810">
                        <c:v>-2.8200000000000003</c:v>
                      </c:pt>
                      <c:pt idx="811">
                        <c:v>-2.8089999999999993</c:v>
                      </c:pt>
                      <c:pt idx="812">
                        <c:v>-2.7970000000000006</c:v>
                      </c:pt>
                      <c:pt idx="813">
                        <c:v>-2.7859999999999996</c:v>
                      </c:pt>
                      <c:pt idx="814">
                        <c:v>-2.7750000000000004</c:v>
                      </c:pt>
                      <c:pt idx="815">
                        <c:v>-2.7629999999999999</c:v>
                      </c:pt>
                      <c:pt idx="816">
                        <c:v>-2.7520000000000007</c:v>
                      </c:pt>
                      <c:pt idx="817">
                        <c:v>-2.7409999999999997</c:v>
                      </c:pt>
                      <c:pt idx="818">
                        <c:v>-2.7289999999999992</c:v>
                      </c:pt>
                      <c:pt idx="819">
                        <c:v>-2.718</c:v>
                      </c:pt>
                      <c:pt idx="820">
                        <c:v>-2.7070000000000007</c:v>
                      </c:pt>
                      <c:pt idx="821">
                        <c:v>-2.6950000000000003</c:v>
                      </c:pt>
                      <c:pt idx="822">
                        <c:v>-2.6839999999999993</c:v>
                      </c:pt>
                      <c:pt idx="823">
                        <c:v>-2.673</c:v>
                      </c:pt>
                      <c:pt idx="824">
                        <c:v>-2.6609999999999996</c:v>
                      </c:pt>
                      <c:pt idx="825">
                        <c:v>-2.6500000000000004</c:v>
                      </c:pt>
                      <c:pt idx="826">
                        <c:v>-2.6389999999999993</c:v>
                      </c:pt>
                      <c:pt idx="827">
                        <c:v>-2.6270000000000007</c:v>
                      </c:pt>
                      <c:pt idx="828">
                        <c:v>-2.6159999999999997</c:v>
                      </c:pt>
                      <c:pt idx="829">
                        <c:v>-2.6050000000000004</c:v>
                      </c:pt>
                      <c:pt idx="830">
                        <c:v>-2.593</c:v>
                      </c:pt>
                      <c:pt idx="831">
                        <c:v>-2.5820000000000007</c:v>
                      </c:pt>
                      <c:pt idx="832">
                        <c:v>-2.5709999999999997</c:v>
                      </c:pt>
                      <c:pt idx="833">
                        <c:v>-2.5589999999999993</c:v>
                      </c:pt>
                      <c:pt idx="834">
                        <c:v>-2.548</c:v>
                      </c:pt>
                      <c:pt idx="835">
                        <c:v>-2.5370000000000008</c:v>
                      </c:pt>
                      <c:pt idx="836">
                        <c:v>-2.5250000000000004</c:v>
                      </c:pt>
                      <c:pt idx="837">
                        <c:v>-2.5139999999999993</c:v>
                      </c:pt>
                      <c:pt idx="838">
                        <c:v>-2.5030000000000001</c:v>
                      </c:pt>
                      <c:pt idx="839">
                        <c:v>-2.4909999999999997</c:v>
                      </c:pt>
                      <c:pt idx="840">
                        <c:v>-2.4800000000000004</c:v>
                      </c:pt>
                      <c:pt idx="841">
                        <c:v>-2.4689999999999994</c:v>
                      </c:pt>
                      <c:pt idx="842">
                        <c:v>-2.4570000000000007</c:v>
                      </c:pt>
                      <c:pt idx="843">
                        <c:v>-2.4459999999999997</c:v>
                      </c:pt>
                      <c:pt idx="844">
                        <c:v>-2.4350000000000005</c:v>
                      </c:pt>
                      <c:pt idx="845">
                        <c:v>-2.423</c:v>
                      </c:pt>
                      <c:pt idx="846">
                        <c:v>-2.4120000000000008</c:v>
                      </c:pt>
                      <c:pt idx="847">
                        <c:v>-2.4009999999999998</c:v>
                      </c:pt>
                      <c:pt idx="848">
                        <c:v>-2.3889999999999993</c:v>
                      </c:pt>
                      <c:pt idx="849">
                        <c:v>-2.3780000000000001</c:v>
                      </c:pt>
                      <c:pt idx="850">
                        <c:v>-2.3670000000000009</c:v>
                      </c:pt>
                      <c:pt idx="851">
                        <c:v>-2.3550000000000004</c:v>
                      </c:pt>
                      <c:pt idx="852">
                        <c:v>-2.3439999999999994</c:v>
                      </c:pt>
                      <c:pt idx="853">
                        <c:v>-2.3330000000000002</c:v>
                      </c:pt>
                      <c:pt idx="854">
                        <c:v>-2.3209999999999997</c:v>
                      </c:pt>
                      <c:pt idx="855">
                        <c:v>-2.3100000000000005</c:v>
                      </c:pt>
                      <c:pt idx="856">
                        <c:v>-2.2989999999999995</c:v>
                      </c:pt>
                      <c:pt idx="857">
                        <c:v>-2.2870000000000008</c:v>
                      </c:pt>
                      <c:pt idx="858">
                        <c:v>-2.2759999999999998</c:v>
                      </c:pt>
                      <c:pt idx="859">
                        <c:v>-2.2650000000000006</c:v>
                      </c:pt>
                      <c:pt idx="860">
                        <c:v>-2.2530000000000001</c:v>
                      </c:pt>
                      <c:pt idx="861">
                        <c:v>-2.2420000000000009</c:v>
                      </c:pt>
                      <c:pt idx="862">
                        <c:v>-2.2309999999999999</c:v>
                      </c:pt>
                      <c:pt idx="863">
                        <c:v>-2.2189999999999994</c:v>
                      </c:pt>
                      <c:pt idx="864">
                        <c:v>-2.2080000000000002</c:v>
                      </c:pt>
                      <c:pt idx="865">
                        <c:v>-2.1969999999999992</c:v>
                      </c:pt>
                      <c:pt idx="866">
                        <c:v>-2.1850000000000005</c:v>
                      </c:pt>
                      <c:pt idx="867">
                        <c:v>-2.1739999999999995</c:v>
                      </c:pt>
                      <c:pt idx="868">
                        <c:v>-2.1630000000000003</c:v>
                      </c:pt>
                      <c:pt idx="869">
                        <c:v>-2.1509999999999998</c:v>
                      </c:pt>
                      <c:pt idx="870">
                        <c:v>-2.1400000000000006</c:v>
                      </c:pt>
                      <c:pt idx="871">
                        <c:v>-2.1289999999999996</c:v>
                      </c:pt>
                      <c:pt idx="872">
                        <c:v>-2.1170000000000009</c:v>
                      </c:pt>
                      <c:pt idx="873">
                        <c:v>-2.1059999999999999</c:v>
                      </c:pt>
                      <c:pt idx="874">
                        <c:v>-2.0950000000000006</c:v>
                      </c:pt>
                      <c:pt idx="875">
                        <c:v>-2.0830000000000002</c:v>
                      </c:pt>
                      <c:pt idx="876">
                        <c:v>-2.0719999999999992</c:v>
                      </c:pt>
                      <c:pt idx="877">
                        <c:v>-2.0609999999999999</c:v>
                      </c:pt>
                      <c:pt idx="878">
                        <c:v>-2.0489999999999995</c:v>
                      </c:pt>
                      <c:pt idx="879">
                        <c:v>-2.0380000000000003</c:v>
                      </c:pt>
                      <c:pt idx="880">
                        <c:v>-2.0269999999999992</c:v>
                      </c:pt>
                      <c:pt idx="881">
                        <c:v>-2.0150000000000006</c:v>
                      </c:pt>
                      <c:pt idx="882">
                        <c:v>-2.0039999999999996</c:v>
                      </c:pt>
                      <c:pt idx="883">
                        <c:v>-1.9930000000000003</c:v>
                      </c:pt>
                      <c:pt idx="884">
                        <c:v>-1.9809999999999999</c:v>
                      </c:pt>
                      <c:pt idx="885">
                        <c:v>-1.9700000000000006</c:v>
                      </c:pt>
                      <c:pt idx="886">
                        <c:v>-1.9589999999999996</c:v>
                      </c:pt>
                      <c:pt idx="887">
                        <c:v>-1.9469999999999992</c:v>
                      </c:pt>
                      <c:pt idx="888">
                        <c:v>-1.9359999999999999</c:v>
                      </c:pt>
                      <c:pt idx="889">
                        <c:v>-1.9250000000000007</c:v>
                      </c:pt>
                      <c:pt idx="890">
                        <c:v>-1.9130000000000003</c:v>
                      </c:pt>
                      <c:pt idx="891">
                        <c:v>-1.9019999999999992</c:v>
                      </c:pt>
                      <c:pt idx="892">
                        <c:v>-1.891</c:v>
                      </c:pt>
                      <c:pt idx="893">
                        <c:v>-1.8789999999999996</c:v>
                      </c:pt>
                      <c:pt idx="894">
                        <c:v>-1.8680000000000003</c:v>
                      </c:pt>
                      <c:pt idx="895">
                        <c:v>-1.8569999999999993</c:v>
                      </c:pt>
                      <c:pt idx="896">
                        <c:v>-1.8450000000000006</c:v>
                      </c:pt>
                      <c:pt idx="897">
                        <c:v>-1.8339999999999996</c:v>
                      </c:pt>
                      <c:pt idx="898">
                        <c:v>-1.8230000000000004</c:v>
                      </c:pt>
                      <c:pt idx="899">
                        <c:v>-1.8109999999999999</c:v>
                      </c:pt>
                      <c:pt idx="900">
                        <c:v>-1.8000000000000007</c:v>
                      </c:pt>
                      <c:pt idx="901">
                        <c:v>-1.7889999999999997</c:v>
                      </c:pt>
                      <c:pt idx="902">
                        <c:v>-1.7769999999999992</c:v>
                      </c:pt>
                      <c:pt idx="903">
                        <c:v>-1.766</c:v>
                      </c:pt>
                      <c:pt idx="904">
                        <c:v>-1.7550000000000008</c:v>
                      </c:pt>
                      <c:pt idx="905">
                        <c:v>-1.7430000000000003</c:v>
                      </c:pt>
                      <c:pt idx="906">
                        <c:v>-1.7319999999999993</c:v>
                      </c:pt>
                      <c:pt idx="907">
                        <c:v>-1.7210000000000001</c:v>
                      </c:pt>
                      <c:pt idx="908">
                        <c:v>-1.7089999999999996</c:v>
                      </c:pt>
                      <c:pt idx="909">
                        <c:v>-1.6980000000000004</c:v>
                      </c:pt>
                      <c:pt idx="910">
                        <c:v>-1.6869999999999994</c:v>
                      </c:pt>
                      <c:pt idx="911">
                        <c:v>-1.6750000000000007</c:v>
                      </c:pt>
                      <c:pt idx="912">
                        <c:v>-1.6639999999999997</c:v>
                      </c:pt>
                      <c:pt idx="913">
                        <c:v>-1.6530000000000005</c:v>
                      </c:pt>
                      <c:pt idx="914">
                        <c:v>-1.641</c:v>
                      </c:pt>
                      <c:pt idx="915">
                        <c:v>-1.6300000000000008</c:v>
                      </c:pt>
                      <c:pt idx="916">
                        <c:v>-1.6189999999999998</c:v>
                      </c:pt>
                      <c:pt idx="917">
                        <c:v>-1.6069999999999993</c:v>
                      </c:pt>
                      <c:pt idx="918">
                        <c:v>-1.5960000000000001</c:v>
                      </c:pt>
                      <c:pt idx="919">
                        <c:v>-1.5850000000000009</c:v>
                      </c:pt>
                      <c:pt idx="920">
                        <c:v>-1.5730000000000004</c:v>
                      </c:pt>
                      <c:pt idx="921">
                        <c:v>-1.5619999999999994</c:v>
                      </c:pt>
                      <c:pt idx="922">
                        <c:v>-1.5510000000000002</c:v>
                      </c:pt>
                      <c:pt idx="923">
                        <c:v>-1.5389999999999997</c:v>
                      </c:pt>
                      <c:pt idx="924">
                        <c:v>-1.5280000000000005</c:v>
                      </c:pt>
                      <c:pt idx="925">
                        <c:v>-1.5169999999999995</c:v>
                      </c:pt>
                      <c:pt idx="926">
                        <c:v>-1.5050000000000008</c:v>
                      </c:pt>
                      <c:pt idx="927">
                        <c:v>-1.4939999999999998</c:v>
                      </c:pt>
                      <c:pt idx="928">
                        <c:v>-1.4830000000000005</c:v>
                      </c:pt>
                      <c:pt idx="929">
                        <c:v>-1.4710000000000001</c:v>
                      </c:pt>
                      <c:pt idx="930">
                        <c:v>-1.4600000000000009</c:v>
                      </c:pt>
                      <c:pt idx="931">
                        <c:v>-1.4489999999999998</c:v>
                      </c:pt>
                      <c:pt idx="932">
                        <c:v>-1.4369999999999994</c:v>
                      </c:pt>
                      <c:pt idx="933">
                        <c:v>-1.4260000000000002</c:v>
                      </c:pt>
                      <c:pt idx="934">
                        <c:v>-1.4149999999999991</c:v>
                      </c:pt>
                      <c:pt idx="935">
                        <c:v>-1.4030000000000005</c:v>
                      </c:pt>
                      <c:pt idx="936">
                        <c:v>-1.3919999999999995</c:v>
                      </c:pt>
                      <c:pt idx="937">
                        <c:v>-1.3810000000000002</c:v>
                      </c:pt>
                      <c:pt idx="938">
                        <c:v>-1.3689999999999998</c:v>
                      </c:pt>
                      <c:pt idx="939">
                        <c:v>-1.3580000000000005</c:v>
                      </c:pt>
                      <c:pt idx="940">
                        <c:v>-1.3469999999999995</c:v>
                      </c:pt>
                      <c:pt idx="941">
                        <c:v>-1.3350000000000009</c:v>
                      </c:pt>
                      <c:pt idx="942">
                        <c:v>-1.3239999999999998</c:v>
                      </c:pt>
                      <c:pt idx="943">
                        <c:v>-1.3130000000000006</c:v>
                      </c:pt>
                      <c:pt idx="944">
                        <c:v>-1.3010000000000002</c:v>
                      </c:pt>
                      <c:pt idx="945">
                        <c:v>-1.2899999999999991</c:v>
                      </c:pt>
                      <c:pt idx="946">
                        <c:v>-1.2789999999999999</c:v>
                      </c:pt>
                      <c:pt idx="947">
                        <c:v>-1.2669999999999995</c:v>
                      </c:pt>
                      <c:pt idx="948">
                        <c:v>-1.2560000000000002</c:v>
                      </c:pt>
                      <c:pt idx="949">
                        <c:v>-1.2449999999999992</c:v>
                      </c:pt>
                      <c:pt idx="950">
                        <c:v>-1.2330000000000005</c:v>
                      </c:pt>
                      <c:pt idx="951">
                        <c:v>-1.2219999999999995</c:v>
                      </c:pt>
                      <c:pt idx="952">
                        <c:v>-1.2110000000000003</c:v>
                      </c:pt>
                      <c:pt idx="953">
                        <c:v>-1.1989999999999998</c:v>
                      </c:pt>
                      <c:pt idx="954">
                        <c:v>-1.1880000000000006</c:v>
                      </c:pt>
                      <c:pt idx="955">
                        <c:v>-1.1769999999999996</c:v>
                      </c:pt>
                      <c:pt idx="956">
                        <c:v>-1.1649999999999991</c:v>
                      </c:pt>
                      <c:pt idx="957">
                        <c:v>-1.1539999999999999</c:v>
                      </c:pt>
                      <c:pt idx="958">
                        <c:v>-1.1430000000000007</c:v>
                      </c:pt>
                      <c:pt idx="959">
                        <c:v>-1.1310000000000002</c:v>
                      </c:pt>
                      <c:pt idx="960">
                        <c:v>-1.1199999999999992</c:v>
                      </c:pt>
                      <c:pt idx="961">
                        <c:v>-1.109</c:v>
                      </c:pt>
                      <c:pt idx="962">
                        <c:v>-1.0969999999999995</c:v>
                      </c:pt>
                      <c:pt idx="963">
                        <c:v>-1.0860000000000003</c:v>
                      </c:pt>
                      <c:pt idx="964">
                        <c:v>-1.0749999999999993</c:v>
                      </c:pt>
                      <c:pt idx="965">
                        <c:v>-1.0630000000000006</c:v>
                      </c:pt>
                      <c:pt idx="966">
                        <c:v>-1.0519999999999996</c:v>
                      </c:pt>
                      <c:pt idx="967">
                        <c:v>-1.0410000000000004</c:v>
                      </c:pt>
                      <c:pt idx="968">
                        <c:v>-1.0289999999999999</c:v>
                      </c:pt>
                      <c:pt idx="969">
                        <c:v>-1.0180000000000007</c:v>
                      </c:pt>
                      <c:pt idx="970">
                        <c:v>-1.0069999999999997</c:v>
                      </c:pt>
                      <c:pt idx="971">
                        <c:v>-0.99499999999999922</c:v>
                      </c:pt>
                      <c:pt idx="972">
                        <c:v>-0.98399999999999999</c:v>
                      </c:pt>
                      <c:pt idx="973">
                        <c:v>-0.97300000000000075</c:v>
                      </c:pt>
                      <c:pt idx="974">
                        <c:v>-0.9610000000000003</c:v>
                      </c:pt>
                      <c:pt idx="975">
                        <c:v>-0.94999999999999929</c:v>
                      </c:pt>
                      <c:pt idx="976">
                        <c:v>-0.93900000000000006</c:v>
                      </c:pt>
                      <c:pt idx="977">
                        <c:v>-0.9269999999999996</c:v>
                      </c:pt>
                      <c:pt idx="978">
                        <c:v>-0.91600000000000037</c:v>
                      </c:pt>
                      <c:pt idx="979">
                        <c:v>-0.90499999999999936</c:v>
                      </c:pt>
                      <c:pt idx="980">
                        <c:v>-0.89300000000000068</c:v>
                      </c:pt>
                      <c:pt idx="981">
                        <c:v>-0.88199999999999967</c:v>
                      </c:pt>
                      <c:pt idx="982">
                        <c:v>-0.87100000000000044</c:v>
                      </c:pt>
                      <c:pt idx="983">
                        <c:v>-0.85899999999999999</c:v>
                      </c:pt>
                      <c:pt idx="984">
                        <c:v>-0.84800000000000075</c:v>
                      </c:pt>
                      <c:pt idx="985">
                        <c:v>-0.83699999999999974</c:v>
                      </c:pt>
                      <c:pt idx="986">
                        <c:v>-0.82499999999999929</c:v>
                      </c:pt>
                      <c:pt idx="987">
                        <c:v>-0.81400000000000006</c:v>
                      </c:pt>
                      <c:pt idx="988">
                        <c:v>-0.80300000000000082</c:v>
                      </c:pt>
                      <c:pt idx="989">
                        <c:v>-0.79100000000000037</c:v>
                      </c:pt>
                      <c:pt idx="990">
                        <c:v>-0.77999999999999936</c:v>
                      </c:pt>
                      <c:pt idx="991">
                        <c:v>-0.76900000000000013</c:v>
                      </c:pt>
                      <c:pt idx="992">
                        <c:v>-0.75699999999999967</c:v>
                      </c:pt>
                      <c:pt idx="993">
                        <c:v>-0.74600000000000044</c:v>
                      </c:pt>
                      <c:pt idx="994">
                        <c:v>-0.73499999999999943</c:v>
                      </c:pt>
                      <c:pt idx="995">
                        <c:v>-0.72300000000000075</c:v>
                      </c:pt>
                      <c:pt idx="996">
                        <c:v>-0.71199999999999974</c:v>
                      </c:pt>
                      <c:pt idx="997">
                        <c:v>-0.70100000000000051</c:v>
                      </c:pt>
                      <c:pt idx="998">
                        <c:v>-0.68900000000000006</c:v>
                      </c:pt>
                      <c:pt idx="999">
                        <c:v>-0.67800000000000082</c:v>
                      </c:pt>
                      <c:pt idx="1000">
                        <c:v>-0.66699999999999982</c:v>
                      </c:pt>
                      <c:pt idx="1001">
                        <c:v>-0.65499999999999936</c:v>
                      </c:pt>
                      <c:pt idx="1002">
                        <c:v>-0.64400000000000013</c:v>
                      </c:pt>
                      <c:pt idx="1003">
                        <c:v>-0.63299999999999912</c:v>
                      </c:pt>
                      <c:pt idx="1004">
                        <c:v>-0.62100000000000044</c:v>
                      </c:pt>
                      <c:pt idx="1005">
                        <c:v>-0.60999999999999943</c:v>
                      </c:pt>
                      <c:pt idx="1006">
                        <c:v>-0.5990000000000002</c:v>
                      </c:pt>
                      <c:pt idx="1007">
                        <c:v>-0.58699999999999974</c:v>
                      </c:pt>
                      <c:pt idx="1008">
                        <c:v>-0.57600000000000051</c:v>
                      </c:pt>
                      <c:pt idx="1009">
                        <c:v>-0.5649999999999995</c:v>
                      </c:pt>
                      <c:pt idx="1010">
                        <c:v>-0.55300000000000082</c:v>
                      </c:pt>
                      <c:pt idx="1011">
                        <c:v>-0.54199999999999982</c:v>
                      </c:pt>
                      <c:pt idx="1012">
                        <c:v>-0.53100000000000058</c:v>
                      </c:pt>
                      <c:pt idx="1013">
                        <c:v>-0.51900000000000013</c:v>
                      </c:pt>
                      <c:pt idx="1014">
                        <c:v>-0.50799999999999912</c:v>
                      </c:pt>
                      <c:pt idx="1015">
                        <c:v>-0.49699999999999989</c:v>
                      </c:pt>
                      <c:pt idx="1016">
                        <c:v>-0.48499999999999943</c:v>
                      </c:pt>
                      <c:pt idx="1017">
                        <c:v>-0.4740000000000002</c:v>
                      </c:pt>
                      <c:pt idx="1018">
                        <c:v>-0.46299999999999919</c:v>
                      </c:pt>
                      <c:pt idx="1019">
                        <c:v>-0.45100000000000051</c:v>
                      </c:pt>
                      <c:pt idx="1020">
                        <c:v>-0.4399999999999995</c:v>
                      </c:pt>
                      <c:pt idx="1021">
                        <c:v>-0.42900000000000027</c:v>
                      </c:pt>
                      <c:pt idx="1022">
                        <c:v>-0.41699999999999982</c:v>
                      </c:pt>
                      <c:pt idx="1023">
                        <c:v>-0.40600000000000058</c:v>
                      </c:pt>
                      <c:pt idx="1024">
                        <c:v>-0.39499999999999957</c:v>
                      </c:pt>
                      <c:pt idx="1025">
                        <c:v>-0.38299999999999912</c:v>
                      </c:pt>
                      <c:pt idx="1026">
                        <c:v>-0.37199999999999989</c:v>
                      </c:pt>
                      <c:pt idx="1027">
                        <c:v>-0.36100000000000065</c:v>
                      </c:pt>
                      <c:pt idx="1028">
                        <c:v>-0.3490000000000002</c:v>
                      </c:pt>
                      <c:pt idx="1029">
                        <c:v>-0.33799999999999919</c:v>
                      </c:pt>
                      <c:pt idx="1030">
                        <c:v>-0.32699999999999996</c:v>
                      </c:pt>
                      <c:pt idx="1031">
                        <c:v>-0.3149999999999995</c:v>
                      </c:pt>
                      <c:pt idx="1032">
                        <c:v>-0.30400000000000027</c:v>
                      </c:pt>
                      <c:pt idx="1033">
                        <c:v>-0.29299999999999926</c:v>
                      </c:pt>
                      <c:pt idx="1034">
                        <c:v>-0.28100000000000058</c:v>
                      </c:pt>
                      <c:pt idx="1035">
                        <c:v>-0.26999999999999957</c:v>
                      </c:pt>
                      <c:pt idx="1036">
                        <c:v>-0.25900000000000034</c:v>
                      </c:pt>
                      <c:pt idx="1037">
                        <c:v>-0.24699999999999989</c:v>
                      </c:pt>
                      <c:pt idx="1038">
                        <c:v>-0.23600000000000065</c:v>
                      </c:pt>
                      <c:pt idx="1039">
                        <c:v>-0.22499999999999964</c:v>
                      </c:pt>
                      <c:pt idx="1040">
                        <c:v>-0.21299999999999919</c:v>
                      </c:pt>
                      <c:pt idx="1041">
                        <c:v>-0.20199999999999996</c:v>
                      </c:pt>
                      <c:pt idx="1042">
                        <c:v>-0.19100000000000072</c:v>
                      </c:pt>
                      <c:pt idx="1043">
                        <c:v>-0.17900000000000027</c:v>
                      </c:pt>
                      <c:pt idx="1044">
                        <c:v>-0.16799999999999926</c:v>
                      </c:pt>
                      <c:pt idx="1045">
                        <c:v>-0.15700000000000003</c:v>
                      </c:pt>
                      <c:pt idx="1046">
                        <c:v>-0.14499999999999957</c:v>
                      </c:pt>
                      <c:pt idx="1047">
                        <c:v>-0.13400000000000034</c:v>
                      </c:pt>
                      <c:pt idx="1048">
                        <c:v>-0.12299999999999933</c:v>
                      </c:pt>
                      <c:pt idx="1049">
                        <c:v>-0.11100000000000065</c:v>
                      </c:pt>
                      <c:pt idx="1050">
                        <c:v>-9.9999999999999645E-2</c:v>
                      </c:pt>
                      <c:pt idx="1051">
                        <c:v>-8.9000000000000412E-2</c:v>
                      </c:pt>
                      <c:pt idx="1052">
                        <c:v>-7.6999999999999957E-2</c:v>
                      </c:pt>
                      <c:pt idx="1053">
                        <c:v>-6.6000000000000725E-2</c:v>
                      </c:pt>
                      <c:pt idx="1054">
                        <c:v>-5.4999999999999716E-2</c:v>
                      </c:pt>
                      <c:pt idx="1055">
                        <c:v>-4.2999999999999261E-2</c:v>
                      </c:pt>
                      <c:pt idx="1056">
                        <c:v>-3.2000000000000028E-2</c:v>
                      </c:pt>
                      <c:pt idx="1057">
                        <c:v>-2.1000000000000796E-2</c:v>
                      </c:pt>
                      <c:pt idx="1058">
                        <c:v>-9.0000000000003411E-3</c:v>
                      </c:pt>
                      <c:pt idx="1059">
                        <c:v>2.0000000000006679E-3</c:v>
                      </c:pt>
                      <c:pt idx="1060">
                        <c:v>1.2999999999999901E-2</c:v>
                      </c:pt>
                      <c:pt idx="1061">
                        <c:v>2.5000000000000355E-2</c:v>
                      </c:pt>
                      <c:pt idx="1062">
                        <c:v>3.5999999999999588E-2</c:v>
                      </c:pt>
                      <c:pt idx="1063">
                        <c:v>4.7000000000000597E-2</c:v>
                      </c:pt>
                      <c:pt idx="1064">
                        <c:v>5.8999999999999275E-2</c:v>
                      </c:pt>
                      <c:pt idx="1065">
                        <c:v>7.0000000000000284E-2</c:v>
                      </c:pt>
                      <c:pt idx="1066">
                        <c:v>8.0999999999999517E-2</c:v>
                      </c:pt>
                      <c:pt idx="1067">
                        <c:v>9.2999999999999972E-2</c:v>
                      </c:pt>
                      <c:pt idx="1068">
                        <c:v>0.1039999999999992</c:v>
                      </c:pt>
                      <c:pt idx="1069">
                        <c:v>0.11500000000000021</c:v>
                      </c:pt>
                      <c:pt idx="1070">
                        <c:v>0.12700000000000067</c:v>
                      </c:pt>
                      <c:pt idx="1071">
                        <c:v>0.1379999999999999</c:v>
                      </c:pt>
                      <c:pt idx="1072">
                        <c:v>0.14899999999999913</c:v>
                      </c:pt>
                      <c:pt idx="1073">
                        <c:v>0.16099999999999959</c:v>
                      </c:pt>
                      <c:pt idx="1074">
                        <c:v>0.1720000000000006</c:v>
                      </c:pt>
                      <c:pt idx="1075">
                        <c:v>0.18299999999999983</c:v>
                      </c:pt>
                      <c:pt idx="1076">
                        <c:v>0.19500000000000028</c:v>
                      </c:pt>
                      <c:pt idx="1077">
                        <c:v>0.20599999999999952</c:v>
                      </c:pt>
                      <c:pt idx="1078">
                        <c:v>0.21700000000000053</c:v>
                      </c:pt>
                      <c:pt idx="1079">
                        <c:v>0.2289999999999992</c:v>
                      </c:pt>
                      <c:pt idx="1080">
                        <c:v>0.24000000000000021</c:v>
                      </c:pt>
                      <c:pt idx="1081">
                        <c:v>0.25099999999999945</c:v>
                      </c:pt>
                      <c:pt idx="1082">
                        <c:v>0.2629999999999999</c:v>
                      </c:pt>
                      <c:pt idx="1083">
                        <c:v>0.27399999999999913</c:v>
                      </c:pt>
                      <c:pt idx="1084">
                        <c:v>0.28500000000000014</c:v>
                      </c:pt>
                      <c:pt idx="1085">
                        <c:v>0.2970000000000006</c:v>
                      </c:pt>
                      <c:pt idx="1086">
                        <c:v>0.30799999999999983</c:v>
                      </c:pt>
                      <c:pt idx="1087">
                        <c:v>0.31900000000000084</c:v>
                      </c:pt>
                      <c:pt idx="1088">
                        <c:v>0.33099999999999952</c:v>
                      </c:pt>
                      <c:pt idx="1089">
                        <c:v>0.34200000000000053</c:v>
                      </c:pt>
                      <c:pt idx="1090">
                        <c:v>0.35299999999999976</c:v>
                      </c:pt>
                      <c:pt idx="1091">
                        <c:v>0.36500000000000021</c:v>
                      </c:pt>
                      <c:pt idx="1092">
                        <c:v>0.37599999999999945</c:v>
                      </c:pt>
                      <c:pt idx="1093">
                        <c:v>0.38700000000000045</c:v>
                      </c:pt>
                      <c:pt idx="1094">
                        <c:v>0.39899999999999913</c:v>
                      </c:pt>
                      <c:pt idx="1095">
                        <c:v>0.41000000000000014</c:v>
                      </c:pt>
                      <c:pt idx="1096">
                        <c:v>0.42099999999999937</c:v>
                      </c:pt>
                      <c:pt idx="1097">
                        <c:v>0.43299999999999983</c:v>
                      </c:pt>
                      <c:pt idx="1098">
                        <c:v>0.44400000000000084</c:v>
                      </c:pt>
                      <c:pt idx="1099">
                        <c:v>0.45500000000000007</c:v>
                      </c:pt>
                      <c:pt idx="1100">
                        <c:v>0.46700000000000053</c:v>
                      </c:pt>
                      <c:pt idx="1101">
                        <c:v>0.47799999999999976</c:v>
                      </c:pt>
                      <c:pt idx="1102">
                        <c:v>0.48900000000000077</c:v>
                      </c:pt>
                      <c:pt idx="1103">
                        <c:v>0.50099999999999945</c:v>
                      </c:pt>
                      <c:pt idx="1104">
                        <c:v>0.51200000000000045</c:v>
                      </c:pt>
                      <c:pt idx="1105">
                        <c:v>0.52299999999999969</c:v>
                      </c:pt>
                      <c:pt idx="1106">
                        <c:v>0.53500000000000014</c:v>
                      </c:pt>
                      <c:pt idx="1107">
                        <c:v>0.54599999999999937</c:v>
                      </c:pt>
                      <c:pt idx="1108">
                        <c:v>0.55700000000000038</c:v>
                      </c:pt>
                      <c:pt idx="1109">
                        <c:v>0.56900000000000084</c:v>
                      </c:pt>
                      <c:pt idx="1110">
                        <c:v>0.58000000000000007</c:v>
                      </c:pt>
                      <c:pt idx="1111">
                        <c:v>0.5909999999999993</c:v>
                      </c:pt>
                      <c:pt idx="1112">
                        <c:v>0.60299999999999976</c:v>
                      </c:pt>
                      <c:pt idx="1113">
                        <c:v>0.61400000000000077</c:v>
                      </c:pt>
                      <c:pt idx="1114">
                        <c:v>0.625</c:v>
                      </c:pt>
                      <c:pt idx="1115">
                        <c:v>0.63700000000000045</c:v>
                      </c:pt>
                      <c:pt idx="1116">
                        <c:v>0.64799999999999969</c:v>
                      </c:pt>
                      <c:pt idx="1117">
                        <c:v>0.6590000000000007</c:v>
                      </c:pt>
                      <c:pt idx="1118">
                        <c:v>0.67099999999999937</c:v>
                      </c:pt>
                      <c:pt idx="1119">
                        <c:v>0.68200000000000038</c:v>
                      </c:pt>
                      <c:pt idx="1120">
                        <c:v>0.69299999999999962</c:v>
                      </c:pt>
                      <c:pt idx="1121">
                        <c:v>0.70500000000000007</c:v>
                      </c:pt>
                      <c:pt idx="1122">
                        <c:v>0.7159999999999993</c:v>
                      </c:pt>
                      <c:pt idx="1123">
                        <c:v>0.72700000000000031</c:v>
                      </c:pt>
                      <c:pt idx="1124">
                        <c:v>0.73900000000000077</c:v>
                      </c:pt>
                      <c:pt idx="1125">
                        <c:v>0.75</c:v>
                      </c:pt>
                      <c:pt idx="1126">
                        <c:v>0.76099999999999923</c:v>
                      </c:pt>
                      <c:pt idx="1127">
                        <c:v>0.77299999999999969</c:v>
                      </c:pt>
                      <c:pt idx="1128">
                        <c:v>0.7840000000000007</c:v>
                      </c:pt>
                      <c:pt idx="1129">
                        <c:v>0.79499999999999993</c:v>
                      </c:pt>
                      <c:pt idx="1130">
                        <c:v>0.80700000000000038</c:v>
                      </c:pt>
                      <c:pt idx="1131">
                        <c:v>0.81799999999999962</c:v>
                      </c:pt>
                      <c:pt idx="1132">
                        <c:v>0.82900000000000063</c:v>
                      </c:pt>
                      <c:pt idx="1133">
                        <c:v>0.8409999999999993</c:v>
                      </c:pt>
                      <c:pt idx="1134">
                        <c:v>0.85200000000000031</c:v>
                      </c:pt>
                      <c:pt idx="1135">
                        <c:v>0.86299999999999955</c:v>
                      </c:pt>
                      <c:pt idx="1136">
                        <c:v>0.875</c:v>
                      </c:pt>
                      <c:pt idx="1137">
                        <c:v>0.88599999999999923</c:v>
                      </c:pt>
                      <c:pt idx="1138">
                        <c:v>0.89700000000000024</c:v>
                      </c:pt>
                      <c:pt idx="1139">
                        <c:v>0.9090000000000007</c:v>
                      </c:pt>
                      <c:pt idx="1140">
                        <c:v>0.91999999999999993</c:v>
                      </c:pt>
                      <c:pt idx="1141">
                        <c:v>0.93099999999999916</c:v>
                      </c:pt>
                      <c:pt idx="1142">
                        <c:v>0.94299999999999962</c:v>
                      </c:pt>
                      <c:pt idx="1143">
                        <c:v>0.95400000000000063</c:v>
                      </c:pt>
                      <c:pt idx="1144">
                        <c:v>0.96499999999999986</c:v>
                      </c:pt>
                      <c:pt idx="1145">
                        <c:v>0.97700000000000031</c:v>
                      </c:pt>
                      <c:pt idx="1146">
                        <c:v>0.98799999999999955</c:v>
                      </c:pt>
                      <c:pt idx="1147">
                        <c:v>0.99900000000000055</c:v>
                      </c:pt>
                      <c:pt idx="1148">
                        <c:v>1.0109999999999992</c:v>
                      </c:pt>
                      <c:pt idx="1149">
                        <c:v>1.0220000000000002</c:v>
                      </c:pt>
                      <c:pt idx="1150">
                        <c:v>1.0329999999999995</c:v>
                      </c:pt>
                      <c:pt idx="1151">
                        <c:v>1.0449999999999999</c:v>
                      </c:pt>
                      <c:pt idx="1152">
                        <c:v>1.0559999999999992</c:v>
                      </c:pt>
                      <c:pt idx="1153">
                        <c:v>1.0670000000000002</c:v>
                      </c:pt>
                      <c:pt idx="1154">
                        <c:v>1.0790000000000006</c:v>
                      </c:pt>
                      <c:pt idx="1155">
                        <c:v>1.0899999999999999</c:v>
                      </c:pt>
                      <c:pt idx="1156">
                        <c:v>1.1010000000000009</c:v>
                      </c:pt>
                      <c:pt idx="1157">
                        <c:v>1.1129999999999995</c:v>
                      </c:pt>
                      <c:pt idx="1158">
                        <c:v>1.1240000000000006</c:v>
                      </c:pt>
                      <c:pt idx="1159">
                        <c:v>1.1349999999999998</c:v>
                      </c:pt>
                      <c:pt idx="1160">
                        <c:v>1.1470000000000002</c:v>
                      </c:pt>
                      <c:pt idx="1161">
                        <c:v>1.1579999999999995</c:v>
                      </c:pt>
                      <c:pt idx="1162">
                        <c:v>1.1690000000000005</c:v>
                      </c:pt>
                      <c:pt idx="1163">
                        <c:v>1.1809999999999992</c:v>
                      </c:pt>
                      <c:pt idx="1164">
                        <c:v>1.1920000000000002</c:v>
                      </c:pt>
                      <c:pt idx="1165">
                        <c:v>1.2029999999999994</c:v>
                      </c:pt>
                      <c:pt idx="1166">
                        <c:v>1.2149999999999999</c:v>
                      </c:pt>
                      <c:pt idx="1167">
                        <c:v>1.2260000000000009</c:v>
                      </c:pt>
                      <c:pt idx="1168">
                        <c:v>1.2370000000000001</c:v>
                      </c:pt>
                      <c:pt idx="1169">
                        <c:v>1.2490000000000006</c:v>
                      </c:pt>
                      <c:pt idx="1170">
                        <c:v>1.2599999999999998</c:v>
                      </c:pt>
                      <c:pt idx="1171">
                        <c:v>1.2710000000000008</c:v>
                      </c:pt>
                      <c:pt idx="1172">
                        <c:v>1.2829999999999995</c:v>
                      </c:pt>
                      <c:pt idx="1173">
                        <c:v>1.2940000000000005</c:v>
                      </c:pt>
                      <c:pt idx="1174">
                        <c:v>1.3049999999999997</c:v>
                      </c:pt>
                      <c:pt idx="1175">
                        <c:v>1.3170000000000002</c:v>
                      </c:pt>
                      <c:pt idx="1176">
                        <c:v>1.3279999999999994</c:v>
                      </c:pt>
                      <c:pt idx="1177">
                        <c:v>1.3390000000000004</c:v>
                      </c:pt>
                      <c:pt idx="1178">
                        <c:v>1.3510000000000009</c:v>
                      </c:pt>
                      <c:pt idx="1179">
                        <c:v>1.3620000000000001</c:v>
                      </c:pt>
                      <c:pt idx="1180">
                        <c:v>1.3729999999999993</c:v>
                      </c:pt>
                      <c:pt idx="1181">
                        <c:v>1.3849999999999998</c:v>
                      </c:pt>
                      <c:pt idx="1182">
                        <c:v>1.3960000000000008</c:v>
                      </c:pt>
                      <c:pt idx="1183">
                        <c:v>1.407</c:v>
                      </c:pt>
                      <c:pt idx="1184">
                        <c:v>1.4190000000000005</c:v>
                      </c:pt>
                      <c:pt idx="1185">
                        <c:v>1.4299999999999997</c:v>
                      </c:pt>
                      <c:pt idx="1186">
                        <c:v>1.4410000000000007</c:v>
                      </c:pt>
                      <c:pt idx="1187">
                        <c:v>1.4529999999999994</c:v>
                      </c:pt>
                      <c:pt idx="1188">
                        <c:v>1.4640000000000004</c:v>
                      </c:pt>
                      <c:pt idx="1189">
                        <c:v>1.4749999999999996</c:v>
                      </c:pt>
                      <c:pt idx="1190">
                        <c:v>1.4870000000000001</c:v>
                      </c:pt>
                      <c:pt idx="1191">
                        <c:v>1.4979999999999993</c:v>
                      </c:pt>
                      <c:pt idx="1192">
                        <c:v>1.5090000000000003</c:v>
                      </c:pt>
                      <c:pt idx="1193">
                        <c:v>1.5210000000000008</c:v>
                      </c:pt>
                      <c:pt idx="1194">
                        <c:v>1.532</c:v>
                      </c:pt>
                      <c:pt idx="1195">
                        <c:v>1.5429999999999993</c:v>
                      </c:pt>
                      <c:pt idx="1196">
                        <c:v>1.5549999999999997</c:v>
                      </c:pt>
                      <c:pt idx="1197">
                        <c:v>1.5660000000000007</c:v>
                      </c:pt>
                      <c:pt idx="1198">
                        <c:v>1.577</c:v>
                      </c:pt>
                      <c:pt idx="1199">
                        <c:v>1.5890000000000004</c:v>
                      </c:pt>
                      <c:pt idx="1200">
                        <c:v>1.5999999999999996</c:v>
                      </c:pt>
                      <c:pt idx="1201">
                        <c:v>1.6110000000000007</c:v>
                      </c:pt>
                      <c:pt idx="1202">
                        <c:v>1.6229999999999993</c:v>
                      </c:pt>
                      <c:pt idx="1203">
                        <c:v>1.6340000000000003</c:v>
                      </c:pt>
                      <c:pt idx="1204">
                        <c:v>1.6449999999999996</c:v>
                      </c:pt>
                      <c:pt idx="1205">
                        <c:v>1.657</c:v>
                      </c:pt>
                      <c:pt idx="1206">
                        <c:v>1.6679999999999993</c:v>
                      </c:pt>
                      <c:pt idx="1207">
                        <c:v>1.6790000000000003</c:v>
                      </c:pt>
                      <c:pt idx="1208">
                        <c:v>1.6910000000000007</c:v>
                      </c:pt>
                      <c:pt idx="1209">
                        <c:v>1.702</c:v>
                      </c:pt>
                      <c:pt idx="1210">
                        <c:v>1.7129999999999992</c:v>
                      </c:pt>
                      <c:pt idx="1211">
                        <c:v>1.7249999999999996</c:v>
                      </c:pt>
                      <c:pt idx="1212">
                        <c:v>1.7360000000000007</c:v>
                      </c:pt>
                      <c:pt idx="1213">
                        <c:v>1.7469999999999999</c:v>
                      </c:pt>
                      <c:pt idx="1214">
                        <c:v>1.7590000000000003</c:v>
                      </c:pt>
                      <c:pt idx="1215">
                        <c:v>1.7699999999999996</c:v>
                      </c:pt>
                      <c:pt idx="1216">
                        <c:v>1.7810000000000006</c:v>
                      </c:pt>
                      <c:pt idx="1217">
                        <c:v>1.7929999999999993</c:v>
                      </c:pt>
                      <c:pt idx="1218">
                        <c:v>1.8040000000000003</c:v>
                      </c:pt>
                      <c:pt idx="1219">
                        <c:v>1.8149999999999995</c:v>
                      </c:pt>
                      <c:pt idx="1220">
                        <c:v>1.827</c:v>
                      </c:pt>
                      <c:pt idx="1221">
                        <c:v>1.8379999999999992</c:v>
                      </c:pt>
                      <c:pt idx="1222">
                        <c:v>1.8490000000000002</c:v>
                      </c:pt>
                      <c:pt idx="1223">
                        <c:v>1.8610000000000007</c:v>
                      </c:pt>
                      <c:pt idx="1224">
                        <c:v>1.8719999999999999</c:v>
                      </c:pt>
                      <c:pt idx="1225">
                        <c:v>1.8829999999999991</c:v>
                      </c:pt>
                      <c:pt idx="1226">
                        <c:v>1.8949999999999996</c:v>
                      </c:pt>
                      <c:pt idx="1227">
                        <c:v>1.9060000000000006</c:v>
                      </c:pt>
                      <c:pt idx="1228">
                        <c:v>1.9169999999999998</c:v>
                      </c:pt>
                      <c:pt idx="1229">
                        <c:v>1.9290000000000003</c:v>
                      </c:pt>
                      <c:pt idx="1230">
                        <c:v>1.9399999999999995</c:v>
                      </c:pt>
                      <c:pt idx="1231">
                        <c:v>1.9510000000000005</c:v>
                      </c:pt>
                      <c:pt idx="1232">
                        <c:v>1.9629999999999992</c:v>
                      </c:pt>
                      <c:pt idx="1233">
                        <c:v>1.9740000000000002</c:v>
                      </c:pt>
                      <c:pt idx="1234">
                        <c:v>1.9849999999999994</c:v>
                      </c:pt>
                      <c:pt idx="1235">
                        <c:v>1.9969999999999999</c:v>
                      </c:pt>
                      <c:pt idx="1236">
                        <c:v>2.0079999999999991</c:v>
                      </c:pt>
                      <c:pt idx="1237">
                        <c:v>2.0190000000000001</c:v>
                      </c:pt>
                      <c:pt idx="1238">
                        <c:v>2.0310000000000006</c:v>
                      </c:pt>
                      <c:pt idx="1239">
                        <c:v>2.0419999999999998</c:v>
                      </c:pt>
                      <c:pt idx="1240">
                        <c:v>2.0530000000000008</c:v>
                      </c:pt>
                      <c:pt idx="1241">
                        <c:v>2.0649999999999995</c:v>
                      </c:pt>
                      <c:pt idx="1242">
                        <c:v>2.0760000000000005</c:v>
                      </c:pt>
                      <c:pt idx="1243">
                        <c:v>2.0869999999999997</c:v>
                      </c:pt>
                      <c:pt idx="1244">
                        <c:v>2.0990000000000002</c:v>
                      </c:pt>
                      <c:pt idx="1245">
                        <c:v>2.1099999999999994</c:v>
                      </c:pt>
                      <c:pt idx="1246">
                        <c:v>2.1210000000000004</c:v>
                      </c:pt>
                      <c:pt idx="1247">
                        <c:v>2.1329999999999991</c:v>
                      </c:pt>
                      <c:pt idx="1248">
                        <c:v>2.1440000000000001</c:v>
                      </c:pt>
                      <c:pt idx="1249">
                        <c:v>2.1549999999999994</c:v>
                      </c:pt>
                      <c:pt idx="1250">
                        <c:v>2.1669999999999998</c:v>
                      </c:pt>
                      <c:pt idx="1251">
                        <c:v>2.1780000000000008</c:v>
                      </c:pt>
                      <c:pt idx="1252">
                        <c:v>2.1890000000000001</c:v>
                      </c:pt>
                      <c:pt idx="1253">
                        <c:v>2.2010000000000005</c:v>
                      </c:pt>
                      <c:pt idx="1254">
                        <c:v>2.2119999999999997</c:v>
                      </c:pt>
                      <c:pt idx="1255">
                        <c:v>2.2230000000000008</c:v>
                      </c:pt>
                      <c:pt idx="1256">
                        <c:v>2.2349999999999994</c:v>
                      </c:pt>
                      <c:pt idx="1257">
                        <c:v>2.2460000000000004</c:v>
                      </c:pt>
                      <c:pt idx="1258">
                        <c:v>2.2569999999999997</c:v>
                      </c:pt>
                      <c:pt idx="1259">
                        <c:v>2.2690000000000001</c:v>
                      </c:pt>
                      <c:pt idx="1260">
                        <c:v>2.2799999999999994</c:v>
                      </c:pt>
                      <c:pt idx="1261">
                        <c:v>2.2910000000000004</c:v>
                      </c:pt>
                      <c:pt idx="1262">
                        <c:v>2.3030000000000008</c:v>
                      </c:pt>
                      <c:pt idx="1263">
                        <c:v>2.3140000000000001</c:v>
                      </c:pt>
                      <c:pt idx="1264">
                        <c:v>2.3249999999999993</c:v>
                      </c:pt>
                      <c:pt idx="1265">
                        <c:v>2.3369999999999997</c:v>
                      </c:pt>
                      <c:pt idx="1266">
                        <c:v>2.3480000000000008</c:v>
                      </c:pt>
                      <c:pt idx="1267">
                        <c:v>2.359</c:v>
                      </c:pt>
                      <c:pt idx="1268">
                        <c:v>2.3710000000000004</c:v>
                      </c:pt>
                      <c:pt idx="1269">
                        <c:v>2.3819999999999997</c:v>
                      </c:pt>
                      <c:pt idx="1270">
                        <c:v>2.3930000000000007</c:v>
                      </c:pt>
                      <c:pt idx="1271">
                        <c:v>2.4049999999999994</c:v>
                      </c:pt>
                      <c:pt idx="1272">
                        <c:v>2.4160000000000004</c:v>
                      </c:pt>
                      <c:pt idx="1273">
                        <c:v>2.4269999999999996</c:v>
                      </c:pt>
                      <c:pt idx="1274">
                        <c:v>2.4390000000000001</c:v>
                      </c:pt>
                      <c:pt idx="1275">
                        <c:v>2.4499999999999993</c:v>
                      </c:pt>
                      <c:pt idx="1276">
                        <c:v>2.4610000000000003</c:v>
                      </c:pt>
                      <c:pt idx="1277">
                        <c:v>2.4730000000000008</c:v>
                      </c:pt>
                      <c:pt idx="1278">
                        <c:v>2.484</c:v>
                      </c:pt>
                      <c:pt idx="1279">
                        <c:v>2.4949999999999992</c:v>
                      </c:pt>
                      <c:pt idx="1280">
                        <c:v>2.5069999999999997</c:v>
                      </c:pt>
                      <c:pt idx="1281">
                        <c:v>2.5180000000000007</c:v>
                      </c:pt>
                      <c:pt idx="1282">
                        <c:v>2.5289999999999999</c:v>
                      </c:pt>
                      <c:pt idx="1283">
                        <c:v>2.5410000000000004</c:v>
                      </c:pt>
                      <c:pt idx="1284">
                        <c:v>2.5519999999999996</c:v>
                      </c:pt>
                      <c:pt idx="1285">
                        <c:v>2.5630000000000006</c:v>
                      </c:pt>
                      <c:pt idx="1286">
                        <c:v>2.5749999999999993</c:v>
                      </c:pt>
                      <c:pt idx="1287">
                        <c:v>2.5860000000000003</c:v>
                      </c:pt>
                      <c:pt idx="1288">
                        <c:v>2.5969999999999995</c:v>
                      </c:pt>
                      <c:pt idx="1289">
                        <c:v>2.609</c:v>
                      </c:pt>
                      <c:pt idx="1290">
                        <c:v>2.6199999999999992</c:v>
                      </c:pt>
                      <c:pt idx="1291">
                        <c:v>2.6310000000000002</c:v>
                      </c:pt>
                      <c:pt idx="1292">
                        <c:v>2.6430000000000007</c:v>
                      </c:pt>
                      <c:pt idx="1293">
                        <c:v>2.6539999999999999</c:v>
                      </c:pt>
                      <c:pt idx="1294">
                        <c:v>2.6649999999999991</c:v>
                      </c:pt>
                      <c:pt idx="1295">
                        <c:v>2.6769999999999996</c:v>
                      </c:pt>
                      <c:pt idx="1296">
                        <c:v>2.6880000000000006</c:v>
                      </c:pt>
                      <c:pt idx="1297">
                        <c:v>2.6989999999999998</c:v>
                      </c:pt>
                      <c:pt idx="1298">
                        <c:v>2.7110000000000003</c:v>
                      </c:pt>
                      <c:pt idx="1299">
                        <c:v>2.7219999999999995</c:v>
                      </c:pt>
                      <c:pt idx="1300">
                        <c:v>2.7330000000000005</c:v>
                      </c:pt>
                      <c:pt idx="1301">
                        <c:v>2.7449999999999992</c:v>
                      </c:pt>
                      <c:pt idx="1302">
                        <c:v>2.7560000000000002</c:v>
                      </c:pt>
                      <c:pt idx="1303">
                        <c:v>2.7669999999999995</c:v>
                      </c:pt>
                      <c:pt idx="1304">
                        <c:v>2.7789999999999999</c:v>
                      </c:pt>
                      <c:pt idx="1305">
                        <c:v>2.7899999999999991</c:v>
                      </c:pt>
                      <c:pt idx="1306">
                        <c:v>2.8010000000000002</c:v>
                      </c:pt>
                      <c:pt idx="1307">
                        <c:v>2.8130000000000006</c:v>
                      </c:pt>
                      <c:pt idx="1308">
                        <c:v>2.8239999999999998</c:v>
                      </c:pt>
                      <c:pt idx="1309">
                        <c:v>2.8350000000000009</c:v>
                      </c:pt>
                      <c:pt idx="1310">
                        <c:v>2.8469999999999995</c:v>
                      </c:pt>
                      <c:pt idx="1311">
                        <c:v>2.8580000000000005</c:v>
                      </c:pt>
                      <c:pt idx="1312">
                        <c:v>2.8689999999999998</c:v>
                      </c:pt>
                      <c:pt idx="1313">
                        <c:v>2.8810000000000002</c:v>
                      </c:pt>
                      <c:pt idx="1314">
                        <c:v>2.8919999999999995</c:v>
                      </c:pt>
                      <c:pt idx="1315">
                        <c:v>2.9030000000000005</c:v>
                      </c:pt>
                      <c:pt idx="1316">
                        <c:v>2.9149999999999991</c:v>
                      </c:pt>
                      <c:pt idx="1317">
                        <c:v>2.9260000000000002</c:v>
                      </c:pt>
                      <c:pt idx="1318">
                        <c:v>2.9369999999999994</c:v>
                      </c:pt>
                      <c:pt idx="1319">
                        <c:v>2.9489999999999998</c:v>
                      </c:pt>
                      <c:pt idx="1320">
                        <c:v>2.9600000000000009</c:v>
                      </c:pt>
                      <c:pt idx="1321">
                        <c:v>2.9710000000000001</c:v>
                      </c:pt>
                      <c:pt idx="1322">
                        <c:v>2.9830000000000005</c:v>
                      </c:pt>
                      <c:pt idx="1323">
                        <c:v>2.9939999999999998</c:v>
                      </c:pt>
                      <c:pt idx="1324">
                        <c:v>3.0050000000000008</c:v>
                      </c:pt>
                      <c:pt idx="1325">
                        <c:v>3.0169999999999995</c:v>
                      </c:pt>
                      <c:pt idx="1326">
                        <c:v>3.0280000000000005</c:v>
                      </c:pt>
                      <c:pt idx="1327">
                        <c:v>3.0389999999999997</c:v>
                      </c:pt>
                      <c:pt idx="1328">
                        <c:v>3.0510000000000002</c:v>
                      </c:pt>
                      <c:pt idx="1329">
                        <c:v>3.0619999999999994</c:v>
                      </c:pt>
                      <c:pt idx="1330">
                        <c:v>3.0730000000000004</c:v>
                      </c:pt>
                      <c:pt idx="1331">
                        <c:v>3.0850000000000009</c:v>
                      </c:pt>
                      <c:pt idx="1332">
                        <c:v>3.0960000000000001</c:v>
                      </c:pt>
                      <c:pt idx="1333">
                        <c:v>3.1069999999999993</c:v>
                      </c:pt>
                      <c:pt idx="1334">
                        <c:v>3.1189999999999998</c:v>
                      </c:pt>
                      <c:pt idx="1335">
                        <c:v>3.1300000000000008</c:v>
                      </c:pt>
                      <c:pt idx="1336">
                        <c:v>3.141</c:v>
                      </c:pt>
                      <c:pt idx="1337">
                        <c:v>3.1530000000000005</c:v>
                      </c:pt>
                      <c:pt idx="1338">
                        <c:v>3.1639999999999997</c:v>
                      </c:pt>
                      <c:pt idx="1339">
                        <c:v>3.1750000000000007</c:v>
                      </c:pt>
                      <c:pt idx="1340">
                        <c:v>3.1869999999999994</c:v>
                      </c:pt>
                      <c:pt idx="1341">
                        <c:v>3.1980000000000004</c:v>
                      </c:pt>
                      <c:pt idx="1342">
                        <c:v>3.2089999999999996</c:v>
                      </c:pt>
                      <c:pt idx="1343">
                        <c:v>3.2210000000000001</c:v>
                      </c:pt>
                      <c:pt idx="1344">
                        <c:v>3.2319999999999993</c:v>
                      </c:pt>
                      <c:pt idx="1345">
                        <c:v>3.2430000000000003</c:v>
                      </c:pt>
                      <c:pt idx="1346">
                        <c:v>3.2550000000000008</c:v>
                      </c:pt>
                      <c:pt idx="1347">
                        <c:v>3.266</c:v>
                      </c:pt>
                      <c:pt idx="1348">
                        <c:v>3.2769999999999992</c:v>
                      </c:pt>
                      <c:pt idx="1349">
                        <c:v>3.2889999999999997</c:v>
                      </c:pt>
                      <c:pt idx="1350">
                        <c:v>3.3000000000000007</c:v>
                      </c:pt>
                      <c:pt idx="1351">
                        <c:v>3.3109999999999999</c:v>
                      </c:pt>
                      <c:pt idx="1352">
                        <c:v>3.3230000000000004</c:v>
                      </c:pt>
                      <c:pt idx="1353">
                        <c:v>3.3339999999999996</c:v>
                      </c:pt>
                      <c:pt idx="1354">
                        <c:v>3.3450000000000006</c:v>
                      </c:pt>
                      <c:pt idx="1355">
                        <c:v>3.3569999999999993</c:v>
                      </c:pt>
                      <c:pt idx="1356">
                        <c:v>3.3680000000000003</c:v>
                      </c:pt>
                      <c:pt idx="1357">
                        <c:v>3.3789999999999996</c:v>
                      </c:pt>
                      <c:pt idx="1358">
                        <c:v>3.391</c:v>
                      </c:pt>
                      <c:pt idx="1359">
                        <c:v>3.4019999999999992</c:v>
                      </c:pt>
                      <c:pt idx="1360">
                        <c:v>3.4130000000000003</c:v>
                      </c:pt>
                      <c:pt idx="1361">
                        <c:v>3.4250000000000007</c:v>
                      </c:pt>
                      <c:pt idx="1362">
                        <c:v>3.4359999999999999</c:v>
                      </c:pt>
                      <c:pt idx="1363">
                        <c:v>3.4469999999999992</c:v>
                      </c:pt>
                      <c:pt idx="1364">
                        <c:v>3.4589999999999996</c:v>
                      </c:pt>
                      <c:pt idx="1365">
                        <c:v>3.4700000000000006</c:v>
                      </c:pt>
                      <c:pt idx="1366">
                        <c:v>3.4809999999999999</c:v>
                      </c:pt>
                      <c:pt idx="1367">
                        <c:v>3.4930000000000003</c:v>
                      </c:pt>
                      <c:pt idx="1368">
                        <c:v>3.5039999999999996</c:v>
                      </c:pt>
                      <c:pt idx="1369">
                        <c:v>3.5150000000000006</c:v>
                      </c:pt>
                      <c:pt idx="1370">
                        <c:v>3.5269999999999992</c:v>
                      </c:pt>
                      <c:pt idx="1371">
                        <c:v>3.5380000000000003</c:v>
                      </c:pt>
                      <c:pt idx="1372">
                        <c:v>3.5489999999999995</c:v>
                      </c:pt>
                      <c:pt idx="1373">
                        <c:v>3.5609999999999999</c:v>
                      </c:pt>
                      <c:pt idx="1374">
                        <c:v>3.5719999999999992</c:v>
                      </c:pt>
                      <c:pt idx="1375">
                        <c:v>3.5830000000000002</c:v>
                      </c:pt>
                      <c:pt idx="1376">
                        <c:v>3.5950000000000006</c:v>
                      </c:pt>
                      <c:pt idx="1377">
                        <c:v>3.6059999999999999</c:v>
                      </c:pt>
                      <c:pt idx="1378">
                        <c:v>3.6170000000000009</c:v>
                      </c:pt>
                      <c:pt idx="1379">
                        <c:v>3.6289999999999996</c:v>
                      </c:pt>
                      <c:pt idx="1380">
                        <c:v>3.6400000000000006</c:v>
                      </c:pt>
                      <c:pt idx="1381">
                        <c:v>3.6509999999999998</c:v>
                      </c:pt>
                      <c:pt idx="1382">
                        <c:v>3.6630000000000003</c:v>
                      </c:pt>
                      <c:pt idx="1383">
                        <c:v>3.6739999999999995</c:v>
                      </c:pt>
                      <c:pt idx="1384">
                        <c:v>3.6850000000000005</c:v>
                      </c:pt>
                      <c:pt idx="1385">
                        <c:v>3.6969999999999992</c:v>
                      </c:pt>
                      <c:pt idx="1386">
                        <c:v>3.7080000000000002</c:v>
                      </c:pt>
                      <c:pt idx="1387">
                        <c:v>3.7189999999999994</c:v>
                      </c:pt>
                      <c:pt idx="1388">
                        <c:v>3.7309999999999999</c:v>
                      </c:pt>
                      <c:pt idx="1389">
                        <c:v>3.7420000000000009</c:v>
                      </c:pt>
                      <c:pt idx="1390">
                        <c:v>3.7530000000000001</c:v>
                      </c:pt>
                      <c:pt idx="1391">
                        <c:v>3.7650000000000006</c:v>
                      </c:pt>
                      <c:pt idx="1392">
                        <c:v>3.7759999999999998</c:v>
                      </c:pt>
                      <c:pt idx="1393">
                        <c:v>3.7870000000000008</c:v>
                      </c:pt>
                      <c:pt idx="1394">
                        <c:v>3.7989999999999995</c:v>
                      </c:pt>
                      <c:pt idx="1395">
                        <c:v>3.8100000000000005</c:v>
                      </c:pt>
                      <c:pt idx="1396">
                        <c:v>3.8209999999999997</c:v>
                      </c:pt>
                      <c:pt idx="1397">
                        <c:v>3.8330000000000002</c:v>
                      </c:pt>
                      <c:pt idx="1398">
                        <c:v>3.8439999999999994</c:v>
                      </c:pt>
                      <c:pt idx="1399">
                        <c:v>3.8550000000000004</c:v>
                      </c:pt>
                      <c:pt idx="1400">
                        <c:v>3.8670000000000009</c:v>
                      </c:pt>
                      <c:pt idx="1401">
                        <c:v>3.8780000000000001</c:v>
                      </c:pt>
                      <c:pt idx="1402">
                        <c:v>3.8889999999999993</c:v>
                      </c:pt>
                      <c:pt idx="1403">
                        <c:v>3.9009999999999998</c:v>
                      </c:pt>
                      <c:pt idx="1404">
                        <c:v>3.9120000000000008</c:v>
                      </c:pt>
                      <c:pt idx="1405">
                        <c:v>3.923</c:v>
                      </c:pt>
                      <c:pt idx="1406">
                        <c:v>3.9350000000000005</c:v>
                      </c:pt>
                      <c:pt idx="1407">
                        <c:v>3.9459999999999997</c:v>
                      </c:pt>
                      <c:pt idx="1408">
                        <c:v>3.9570000000000007</c:v>
                      </c:pt>
                      <c:pt idx="1409">
                        <c:v>3.9689999999999994</c:v>
                      </c:pt>
                      <c:pt idx="1410">
                        <c:v>3.9800000000000004</c:v>
                      </c:pt>
                      <c:pt idx="1411">
                        <c:v>3.9909999999999997</c:v>
                      </c:pt>
                      <c:pt idx="1412">
                        <c:v>4.0030000000000001</c:v>
                      </c:pt>
                      <c:pt idx="1413">
                        <c:v>4.0139999999999993</c:v>
                      </c:pt>
                      <c:pt idx="1414">
                        <c:v>4.0249999999999986</c:v>
                      </c:pt>
                      <c:pt idx="1415">
                        <c:v>4.036999999999999</c:v>
                      </c:pt>
                      <c:pt idx="1416">
                        <c:v>4.0479999999999983</c:v>
                      </c:pt>
                      <c:pt idx="1417">
                        <c:v>4.0590000000000011</c:v>
                      </c:pt>
                      <c:pt idx="1418">
                        <c:v>4.0710000000000015</c:v>
                      </c:pt>
                      <c:pt idx="1419">
                        <c:v>4.0820000000000007</c:v>
                      </c:pt>
                      <c:pt idx="1420">
                        <c:v>4.093</c:v>
                      </c:pt>
                      <c:pt idx="1421">
                        <c:v>4.1050000000000004</c:v>
                      </c:pt>
                      <c:pt idx="1422">
                        <c:v>4.1159999999999997</c:v>
                      </c:pt>
                      <c:pt idx="1423">
                        <c:v>4.1269999999999989</c:v>
                      </c:pt>
                      <c:pt idx="1424">
                        <c:v>4.1389999999999993</c:v>
                      </c:pt>
                      <c:pt idx="1425">
                        <c:v>4.1499999999999986</c:v>
                      </c:pt>
                      <c:pt idx="1426">
                        <c:v>4.1610000000000014</c:v>
                      </c:pt>
                      <c:pt idx="1427">
                        <c:v>4.1729999999999983</c:v>
                      </c:pt>
                      <c:pt idx="1428">
                        <c:v>4.1840000000000011</c:v>
                      </c:pt>
                      <c:pt idx="1429">
                        <c:v>4.1950000000000003</c:v>
                      </c:pt>
                      <c:pt idx="1430">
                        <c:v>4.2070000000000007</c:v>
                      </c:pt>
                      <c:pt idx="1431">
                        <c:v>4.218</c:v>
                      </c:pt>
                      <c:pt idx="1432">
                        <c:v>4.2289999999999992</c:v>
                      </c:pt>
                      <c:pt idx="1433">
                        <c:v>4.2409999999999997</c:v>
                      </c:pt>
                      <c:pt idx="1434">
                        <c:v>4.2519999999999989</c:v>
                      </c:pt>
                      <c:pt idx="1435">
                        <c:v>4.2630000000000017</c:v>
                      </c:pt>
                      <c:pt idx="1436">
                        <c:v>4.2749999999999986</c:v>
                      </c:pt>
                      <c:pt idx="1437">
                        <c:v>4.2860000000000014</c:v>
                      </c:pt>
                      <c:pt idx="1438">
                        <c:v>4.2970000000000006</c:v>
                      </c:pt>
                      <c:pt idx="1439">
                        <c:v>4.3090000000000011</c:v>
                      </c:pt>
                      <c:pt idx="1440">
                        <c:v>4.32</c:v>
                      </c:pt>
                      <c:pt idx="1441">
                        <c:v>4.3309999999999995</c:v>
                      </c:pt>
                      <c:pt idx="1442">
                        <c:v>4.343</c:v>
                      </c:pt>
                      <c:pt idx="1443">
                        <c:v>4.3539999999999992</c:v>
                      </c:pt>
                      <c:pt idx="1444">
                        <c:v>4.3649999999999984</c:v>
                      </c:pt>
                      <c:pt idx="1445">
                        <c:v>4.3769999999999989</c:v>
                      </c:pt>
                      <c:pt idx="1446">
                        <c:v>4.3880000000000017</c:v>
                      </c:pt>
                      <c:pt idx="1447">
                        <c:v>4.3990000000000009</c:v>
                      </c:pt>
                      <c:pt idx="1448">
                        <c:v>4.4110000000000014</c:v>
                      </c:pt>
                      <c:pt idx="1449">
                        <c:v>4.4220000000000006</c:v>
                      </c:pt>
                      <c:pt idx="1450">
                        <c:v>4.4329999999999998</c:v>
                      </c:pt>
                      <c:pt idx="1451">
                        <c:v>4.4450000000000003</c:v>
                      </c:pt>
                      <c:pt idx="1452">
                        <c:v>4.4559999999999995</c:v>
                      </c:pt>
                      <c:pt idx="1453">
                        <c:v>4.4669999999999987</c:v>
                      </c:pt>
                      <c:pt idx="1454">
                        <c:v>4.4789999999999992</c:v>
                      </c:pt>
                      <c:pt idx="1455">
                        <c:v>4.4899999999999984</c:v>
                      </c:pt>
                      <c:pt idx="1456">
                        <c:v>4.5010000000000012</c:v>
                      </c:pt>
                      <c:pt idx="1457">
                        <c:v>4.5130000000000017</c:v>
                      </c:pt>
                      <c:pt idx="1458">
                        <c:v>4.5240000000000009</c:v>
                      </c:pt>
                      <c:pt idx="1459">
                        <c:v>4.5350000000000001</c:v>
                      </c:pt>
                      <c:pt idx="1460">
                        <c:v>4.5470000000000006</c:v>
                      </c:pt>
                      <c:pt idx="1461">
                        <c:v>4.5579999999999998</c:v>
                      </c:pt>
                      <c:pt idx="1462">
                        <c:v>4.5689999999999991</c:v>
                      </c:pt>
                      <c:pt idx="1463">
                        <c:v>4.5809999999999995</c:v>
                      </c:pt>
                      <c:pt idx="1464">
                        <c:v>4.5919999999999987</c:v>
                      </c:pt>
                      <c:pt idx="1465">
                        <c:v>4.6030000000000015</c:v>
                      </c:pt>
                      <c:pt idx="1466">
                        <c:v>4.6149999999999984</c:v>
                      </c:pt>
                      <c:pt idx="1467">
                        <c:v>4.6260000000000012</c:v>
                      </c:pt>
                      <c:pt idx="1468">
                        <c:v>4.6370000000000005</c:v>
                      </c:pt>
                      <c:pt idx="1469">
                        <c:v>4.6490000000000009</c:v>
                      </c:pt>
                      <c:pt idx="1470">
                        <c:v>4.66</c:v>
                      </c:pt>
                      <c:pt idx="1471">
                        <c:v>4.6709999999999994</c:v>
                      </c:pt>
                      <c:pt idx="1472">
                        <c:v>4.6829999999999998</c:v>
                      </c:pt>
                      <c:pt idx="1473">
                        <c:v>4.6939999999999991</c:v>
                      </c:pt>
                      <c:pt idx="1474">
                        <c:v>4.7049999999999983</c:v>
                      </c:pt>
                      <c:pt idx="1475">
                        <c:v>4.7169999999999987</c:v>
                      </c:pt>
                      <c:pt idx="1476">
                        <c:v>4.7280000000000015</c:v>
                      </c:pt>
                      <c:pt idx="1477">
                        <c:v>4.7390000000000008</c:v>
                      </c:pt>
                      <c:pt idx="1478">
                        <c:v>4.7510000000000012</c:v>
                      </c:pt>
                      <c:pt idx="1479">
                        <c:v>4.7620000000000005</c:v>
                      </c:pt>
                      <c:pt idx="1480">
                        <c:v>4.7729999999999997</c:v>
                      </c:pt>
                      <c:pt idx="1481">
                        <c:v>4.7850000000000001</c:v>
                      </c:pt>
                      <c:pt idx="1482">
                        <c:v>4.7959999999999994</c:v>
                      </c:pt>
                      <c:pt idx="1483">
                        <c:v>4.8069999999999986</c:v>
                      </c:pt>
                      <c:pt idx="1484">
                        <c:v>4.8189999999999991</c:v>
                      </c:pt>
                      <c:pt idx="1485">
                        <c:v>4.8299999999999983</c:v>
                      </c:pt>
                      <c:pt idx="1486">
                        <c:v>4.8410000000000011</c:v>
                      </c:pt>
                      <c:pt idx="1487">
                        <c:v>4.8530000000000015</c:v>
                      </c:pt>
                      <c:pt idx="1488">
                        <c:v>4.8640000000000008</c:v>
                      </c:pt>
                      <c:pt idx="1489">
                        <c:v>4.875</c:v>
                      </c:pt>
                      <c:pt idx="1490">
                        <c:v>4.8870000000000005</c:v>
                      </c:pt>
                      <c:pt idx="1491">
                        <c:v>4.8979999999999997</c:v>
                      </c:pt>
                      <c:pt idx="1492">
                        <c:v>4.9089999999999989</c:v>
                      </c:pt>
                      <c:pt idx="1493">
                        <c:v>4.9209999999999994</c:v>
                      </c:pt>
                      <c:pt idx="1494">
                        <c:v>4.9319999999999986</c:v>
                      </c:pt>
                      <c:pt idx="1495">
                        <c:v>4.9430000000000014</c:v>
                      </c:pt>
                      <c:pt idx="1496">
                        <c:v>4.9549999999999983</c:v>
                      </c:pt>
                      <c:pt idx="1497">
                        <c:v>4.9660000000000011</c:v>
                      </c:pt>
                      <c:pt idx="1498">
                        <c:v>4.9770000000000003</c:v>
                      </c:pt>
                      <c:pt idx="1499">
                        <c:v>4.9890000000000008</c:v>
                      </c:pt>
                      <c:pt idx="1500">
                        <c:v>5</c:v>
                      </c:pt>
                      <c:pt idx="1501">
                        <c:v>5.0109999999999992</c:v>
                      </c:pt>
                      <c:pt idx="1502">
                        <c:v>5.0229999999999997</c:v>
                      </c:pt>
                      <c:pt idx="1503">
                        <c:v>5.0339999999999989</c:v>
                      </c:pt>
                      <c:pt idx="1504">
                        <c:v>5.0450000000000017</c:v>
                      </c:pt>
                      <c:pt idx="1505">
                        <c:v>5.0569999999999986</c:v>
                      </c:pt>
                      <c:pt idx="1506">
                        <c:v>5.0680000000000014</c:v>
                      </c:pt>
                      <c:pt idx="1507">
                        <c:v>5.0790000000000006</c:v>
                      </c:pt>
                      <c:pt idx="1508">
                        <c:v>5.0910000000000011</c:v>
                      </c:pt>
                      <c:pt idx="1509">
                        <c:v>5.1020000000000003</c:v>
                      </c:pt>
                      <c:pt idx="1510">
                        <c:v>5.1129999999999995</c:v>
                      </c:pt>
                      <c:pt idx="1511">
                        <c:v>5.125</c:v>
                      </c:pt>
                      <c:pt idx="1512">
                        <c:v>5.1359999999999992</c:v>
                      </c:pt>
                      <c:pt idx="1513">
                        <c:v>5.1469999999999985</c:v>
                      </c:pt>
                      <c:pt idx="1514">
                        <c:v>5.1589999999999989</c:v>
                      </c:pt>
                      <c:pt idx="1515">
                        <c:v>5.1700000000000017</c:v>
                      </c:pt>
                      <c:pt idx="1516">
                        <c:v>5.1810000000000009</c:v>
                      </c:pt>
                      <c:pt idx="1517">
                        <c:v>5.1930000000000014</c:v>
                      </c:pt>
                      <c:pt idx="1518">
                        <c:v>5.2040000000000006</c:v>
                      </c:pt>
                      <c:pt idx="1519">
                        <c:v>5.2149999999999999</c:v>
                      </c:pt>
                      <c:pt idx="1520">
                        <c:v>5.2270000000000003</c:v>
                      </c:pt>
                      <c:pt idx="1521">
                        <c:v>5.2379999999999995</c:v>
                      </c:pt>
                      <c:pt idx="1522">
                        <c:v>5.2489999999999988</c:v>
                      </c:pt>
                      <c:pt idx="1523">
                        <c:v>5.2609999999999992</c:v>
                      </c:pt>
                      <c:pt idx="1524">
                        <c:v>5.2719999999999985</c:v>
                      </c:pt>
                      <c:pt idx="1525">
                        <c:v>5.2830000000000013</c:v>
                      </c:pt>
                      <c:pt idx="1526">
                        <c:v>5.2950000000000017</c:v>
                      </c:pt>
                      <c:pt idx="1527">
                        <c:v>5.3060000000000009</c:v>
                      </c:pt>
                      <c:pt idx="1528">
                        <c:v>5.3170000000000002</c:v>
                      </c:pt>
                      <c:pt idx="1529">
                        <c:v>5.3290000000000006</c:v>
                      </c:pt>
                      <c:pt idx="1530">
                        <c:v>5.34</c:v>
                      </c:pt>
                      <c:pt idx="1531">
                        <c:v>5.3509999999999991</c:v>
                      </c:pt>
                      <c:pt idx="1532">
                        <c:v>5.3629999999999995</c:v>
                      </c:pt>
                      <c:pt idx="1533">
                        <c:v>5.3739999999999988</c:v>
                      </c:pt>
                      <c:pt idx="1534">
                        <c:v>5.3850000000000016</c:v>
                      </c:pt>
                      <c:pt idx="1535">
                        <c:v>5.3969999999999985</c:v>
                      </c:pt>
                      <c:pt idx="1536">
                        <c:v>5.4080000000000013</c:v>
                      </c:pt>
                      <c:pt idx="1537">
                        <c:v>5.4190000000000005</c:v>
                      </c:pt>
                      <c:pt idx="1538">
                        <c:v>5.4310000000000009</c:v>
                      </c:pt>
                      <c:pt idx="1539">
                        <c:v>5.4420000000000002</c:v>
                      </c:pt>
                      <c:pt idx="1540">
                        <c:v>5.4529999999999994</c:v>
                      </c:pt>
                      <c:pt idx="1541">
                        <c:v>5.4649999999999999</c:v>
                      </c:pt>
                      <c:pt idx="1542">
                        <c:v>5.4759999999999991</c:v>
                      </c:pt>
                      <c:pt idx="1543">
                        <c:v>5.4869999999999983</c:v>
                      </c:pt>
                      <c:pt idx="1544">
                        <c:v>5.4989999999999988</c:v>
                      </c:pt>
                      <c:pt idx="1545">
                        <c:v>5.5100000000000016</c:v>
                      </c:pt>
                      <c:pt idx="1546">
                        <c:v>5.5210000000000008</c:v>
                      </c:pt>
                      <c:pt idx="1547">
                        <c:v>5.5330000000000013</c:v>
                      </c:pt>
                      <c:pt idx="1548">
                        <c:v>5.5440000000000005</c:v>
                      </c:pt>
                      <c:pt idx="1549">
                        <c:v>5.5549999999999997</c:v>
                      </c:pt>
                      <c:pt idx="1550">
                        <c:v>5.5670000000000002</c:v>
                      </c:pt>
                      <c:pt idx="1551">
                        <c:v>5.5779999999999994</c:v>
                      </c:pt>
                      <c:pt idx="1552">
                        <c:v>5.5889999999999986</c:v>
                      </c:pt>
                      <c:pt idx="1553">
                        <c:v>5.6009999999999991</c:v>
                      </c:pt>
                      <c:pt idx="1554">
                        <c:v>5.6119999999999983</c:v>
                      </c:pt>
                      <c:pt idx="1555">
                        <c:v>5.6230000000000011</c:v>
                      </c:pt>
                      <c:pt idx="1556">
                        <c:v>5.6350000000000016</c:v>
                      </c:pt>
                      <c:pt idx="1557">
                        <c:v>5.6460000000000008</c:v>
                      </c:pt>
                      <c:pt idx="1558">
                        <c:v>5.657</c:v>
                      </c:pt>
                      <c:pt idx="1559">
                        <c:v>5.6690000000000005</c:v>
                      </c:pt>
                      <c:pt idx="1560">
                        <c:v>5.68</c:v>
                      </c:pt>
                      <c:pt idx="1561">
                        <c:v>5.6909999999999989</c:v>
                      </c:pt>
                      <c:pt idx="1562">
                        <c:v>5.7029999999999994</c:v>
                      </c:pt>
                      <c:pt idx="1563">
                        <c:v>5.7139999999999986</c:v>
                      </c:pt>
                      <c:pt idx="1564">
                        <c:v>5.7250000000000014</c:v>
                      </c:pt>
                      <c:pt idx="1565">
                        <c:v>5.7369999999999983</c:v>
                      </c:pt>
                      <c:pt idx="1566">
                        <c:v>5.7480000000000011</c:v>
                      </c:pt>
                      <c:pt idx="1567">
                        <c:v>5.7590000000000003</c:v>
                      </c:pt>
                      <c:pt idx="1568">
                        <c:v>5.7710000000000008</c:v>
                      </c:pt>
                      <c:pt idx="1569">
                        <c:v>5.782</c:v>
                      </c:pt>
                      <c:pt idx="1570">
                        <c:v>5.7929999999999993</c:v>
                      </c:pt>
                      <c:pt idx="1571">
                        <c:v>5.8049999999999997</c:v>
                      </c:pt>
                      <c:pt idx="1572">
                        <c:v>5.8159999999999989</c:v>
                      </c:pt>
                      <c:pt idx="1573">
                        <c:v>5.8270000000000017</c:v>
                      </c:pt>
                      <c:pt idx="1574">
                        <c:v>5.8389999999999986</c:v>
                      </c:pt>
                      <c:pt idx="1575">
                        <c:v>5.8500000000000014</c:v>
                      </c:pt>
                      <c:pt idx="1576">
                        <c:v>5.8610000000000007</c:v>
                      </c:pt>
                      <c:pt idx="1577">
                        <c:v>5.8730000000000011</c:v>
                      </c:pt>
                      <c:pt idx="1578">
                        <c:v>5.8840000000000003</c:v>
                      </c:pt>
                      <c:pt idx="1579">
                        <c:v>5.8949999999999996</c:v>
                      </c:pt>
                      <c:pt idx="1580">
                        <c:v>5.907</c:v>
                      </c:pt>
                      <c:pt idx="1581">
                        <c:v>5.9179999999999993</c:v>
                      </c:pt>
                      <c:pt idx="1582">
                        <c:v>5.9289999999999985</c:v>
                      </c:pt>
                      <c:pt idx="1583">
                        <c:v>5.9409999999999989</c:v>
                      </c:pt>
                      <c:pt idx="1584">
                        <c:v>5.9520000000000017</c:v>
                      </c:pt>
                      <c:pt idx="1585">
                        <c:v>5.963000000000001</c:v>
                      </c:pt>
                      <c:pt idx="1586">
                        <c:v>5.9750000000000014</c:v>
                      </c:pt>
                      <c:pt idx="1587">
                        <c:v>5.9860000000000007</c:v>
                      </c:pt>
                      <c:pt idx="1588">
                        <c:v>5.9969999999999999</c:v>
                      </c:pt>
                      <c:pt idx="1589">
                        <c:v>6.0090000000000003</c:v>
                      </c:pt>
                      <c:pt idx="1590">
                        <c:v>6.02</c:v>
                      </c:pt>
                      <c:pt idx="1591">
                        <c:v>6.0309999999999988</c:v>
                      </c:pt>
                      <c:pt idx="1592">
                        <c:v>6.0429999999999993</c:v>
                      </c:pt>
                      <c:pt idx="1593">
                        <c:v>6.0539999999999985</c:v>
                      </c:pt>
                      <c:pt idx="1594">
                        <c:v>6.0650000000000013</c:v>
                      </c:pt>
                      <c:pt idx="1595">
                        <c:v>6.0770000000000017</c:v>
                      </c:pt>
                      <c:pt idx="1596">
                        <c:v>6.088000000000001</c:v>
                      </c:pt>
                      <c:pt idx="1597">
                        <c:v>6.0990000000000002</c:v>
                      </c:pt>
                      <c:pt idx="1598">
                        <c:v>6.1110000000000007</c:v>
                      </c:pt>
                      <c:pt idx="1599">
                        <c:v>6.1219999999999999</c:v>
                      </c:pt>
                      <c:pt idx="1600">
                        <c:v>6.1329999999999991</c:v>
                      </c:pt>
                      <c:pt idx="1601">
                        <c:v>6.1449999999999996</c:v>
                      </c:pt>
                      <c:pt idx="1602">
                        <c:v>6.1559999999999988</c:v>
                      </c:pt>
                      <c:pt idx="1603">
                        <c:v>6.1670000000000016</c:v>
                      </c:pt>
                      <c:pt idx="1604">
                        <c:v>6.1789999999999985</c:v>
                      </c:pt>
                      <c:pt idx="1605">
                        <c:v>6.1900000000000013</c:v>
                      </c:pt>
                      <c:pt idx="1606">
                        <c:v>6.2010000000000005</c:v>
                      </c:pt>
                      <c:pt idx="1607">
                        <c:v>6.213000000000001</c:v>
                      </c:pt>
                      <c:pt idx="1608">
                        <c:v>6.2240000000000002</c:v>
                      </c:pt>
                      <c:pt idx="1609">
                        <c:v>6.2349999999999994</c:v>
                      </c:pt>
                      <c:pt idx="1610">
                        <c:v>6.2469999999999999</c:v>
                      </c:pt>
                      <c:pt idx="1611">
                        <c:v>6.2579999999999991</c:v>
                      </c:pt>
                      <c:pt idx="1612">
                        <c:v>6.2689999999999984</c:v>
                      </c:pt>
                      <c:pt idx="1613">
                        <c:v>6.2809999999999988</c:v>
                      </c:pt>
                      <c:pt idx="1614">
                        <c:v>6.2920000000000016</c:v>
                      </c:pt>
                      <c:pt idx="1615">
                        <c:v>6.3030000000000008</c:v>
                      </c:pt>
                      <c:pt idx="1616">
                        <c:v>6.3150000000000013</c:v>
                      </c:pt>
                      <c:pt idx="1617">
                        <c:v>6.3260000000000005</c:v>
                      </c:pt>
                      <c:pt idx="1618">
                        <c:v>6.3369999999999997</c:v>
                      </c:pt>
                      <c:pt idx="1619">
                        <c:v>6.3490000000000002</c:v>
                      </c:pt>
                      <c:pt idx="1620">
                        <c:v>6.3599999999999994</c:v>
                      </c:pt>
                      <c:pt idx="1621">
                        <c:v>6.3709999999999987</c:v>
                      </c:pt>
                      <c:pt idx="1622">
                        <c:v>6.3829999999999991</c:v>
                      </c:pt>
                      <c:pt idx="1623">
                        <c:v>6.3939999999999984</c:v>
                      </c:pt>
                      <c:pt idx="1624">
                        <c:v>6.4050000000000011</c:v>
                      </c:pt>
                      <c:pt idx="1625">
                        <c:v>6.4170000000000016</c:v>
                      </c:pt>
                      <c:pt idx="1626">
                        <c:v>6.4280000000000008</c:v>
                      </c:pt>
                      <c:pt idx="1627">
                        <c:v>6.4390000000000001</c:v>
                      </c:pt>
                      <c:pt idx="1628">
                        <c:v>6.4510000000000005</c:v>
                      </c:pt>
                      <c:pt idx="1629">
                        <c:v>6.4619999999999997</c:v>
                      </c:pt>
                      <c:pt idx="1630">
                        <c:v>6.472999999999999</c:v>
                      </c:pt>
                      <c:pt idx="1631">
                        <c:v>6.4849999999999994</c:v>
                      </c:pt>
                      <c:pt idx="1632">
                        <c:v>6.4959999999999987</c:v>
                      </c:pt>
                      <c:pt idx="1633">
                        <c:v>6.5070000000000014</c:v>
                      </c:pt>
                      <c:pt idx="1634">
                        <c:v>6.5189999999999984</c:v>
                      </c:pt>
                      <c:pt idx="1635">
                        <c:v>6.5300000000000011</c:v>
                      </c:pt>
                      <c:pt idx="1636">
                        <c:v>6.5410000000000004</c:v>
                      </c:pt>
                      <c:pt idx="1637">
                        <c:v>6.5530000000000008</c:v>
                      </c:pt>
                      <c:pt idx="1638">
                        <c:v>6.5640000000000001</c:v>
                      </c:pt>
                      <c:pt idx="1639">
                        <c:v>6.5749999999999993</c:v>
                      </c:pt>
                      <c:pt idx="1640">
                        <c:v>6.5869999999999997</c:v>
                      </c:pt>
                      <c:pt idx="1641">
                        <c:v>6.597999999999999</c:v>
                      </c:pt>
                      <c:pt idx="1642">
                        <c:v>6.6090000000000018</c:v>
                      </c:pt>
                      <c:pt idx="1643">
                        <c:v>6.6209999999999987</c:v>
                      </c:pt>
                      <c:pt idx="1644">
                        <c:v>6.6320000000000014</c:v>
                      </c:pt>
                      <c:pt idx="1645">
                        <c:v>6.6430000000000007</c:v>
                      </c:pt>
                      <c:pt idx="1646">
                        <c:v>6.6550000000000011</c:v>
                      </c:pt>
                      <c:pt idx="1647">
                        <c:v>6.6660000000000004</c:v>
                      </c:pt>
                      <c:pt idx="1648">
                        <c:v>6.6769999999999996</c:v>
                      </c:pt>
                      <c:pt idx="1649">
                        <c:v>6.6890000000000001</c:v>
                      </c:pt>
                      <c:pt idx="1650">
                        <c:v>6.6999999999999993</c:v>
                      </c:pt>
                      <c:pt idx="1651">
                        <c:v>6.7109999999999985</c:v>
                      </c:pt>
                      <c:pt idx="1652">
                        <c:v>6.722999999999999</c:v>
                      </c:pt>
                      <c:pt idx="1653">
                        <c:v>6.7340000000000018</c:v>
                      </c:pt>
                      <c:pt idx="1654">
                        <c:v>6.745000000000001</c:v>
                      </c:pt>
                      <c:pt idx="1655">
                        <c:v>6.7570000000000014</c:v>
                      </c:pt>
                      <c:pt idx="1656">
                        <c:v>6.7680000000000007</c:v>
                      </c:pt>
                      <c:pt idx="1657">
                        <c:v>6.7789999999999999</c:v>
                      </c:pt>
                      <c:pt idx="1658">
                        <c:v>6.7910000000000004</c:v>
                      </c:pt>
                      <c:pt idx="1659">
                        <c:v>6.8019999999999996</c:v>
                      </c:pt>
                      <c:pt idx="1660">
                        <c:v>6.8129999999999988</c:v>
                      </c:pt>
                      <c:pt idx="1661">
                        <c:v>6.8249999999999993</c:v>
                      </c:pt>
                      <c:pt idx="1662">
                        <c:v>6.8359999999999985</c:v>
                      </c:pt>
                      <c:pt idx="1663">
                        <c:v>6.8470000000000013</c:v>
                      </c:pt>
                      <c:pt idx="1664">
                        <c:v>6.8590000000000018</c:v>
                      </c:pt>
                      <c:pt idx="1665">
                        <c:v>6.870000000000001</c:v>
                      </c:pt>
                      <c:pt idx="1666">
                        <c:v>6.8810000000000002</c:v>
                      </c:pt>
                      <c:pt idx="1667">
                        <c:v>6.8930000000000007</c:v>
                      </c:pt>
                      <c:pt idx="1668">
                        <c:v>6.9039999999999999</c:v>
                      </c:pt>
                      <c:pt idx="1669">
                        <c:v>6.9149999999999991</c:v>
                      </c:pt>
                      <c:pt idx="1670">
                        <c:v>6.9269999999999996</c:v>
                      </c:pt>
                      <c:pt idx="1671">
                        <c:v>6.9379999999999988</c:v>
                      </c:pt>
                      <c:pt idx="1672">
                        <c:v>6.9490000000000016</c:v>
                      </c:pt>
                      <c:pt idx="1673">
                        <c:v>6.9609999999999985</c:v>
                      </c:pt>
                      <c:pt idx="1674">
                        <c:v>6.9720000000000013</c:v>
                      </c:pt>
                      <c:pt idx="1675">
                        <c:v>6.9830000000000005</c:v>
                      </c:pt>
                      <c:pt idx="1676">
                        <c:v>6.995000000000001</c:v>
                      </c:pt>
                      <c:pt idx="1677">
                        <c:v>7.0060000000000002</c:v>
                      </c:pt>
                      <c:pt idx="1678">
                        <c:v>7.0169999999999995</c:v>
                      </c:pt>
                      <c:pt idx="1679">
                        <c:v>7.0289999999999999</c:v>
                      </c:pt>
                      <c:pt idx="1680">
                        <c:v>7.0399999999999991</c:v>
                      </c:pt>
                      <c:pt idx="1681">
                        <c:v>7.0509999999999984</c:v>
                      </c:pt>
                      <c:pt idx="1682">
                        <c:v>7.0629999999999988</c:v>
                      </c:pt>
                      <c:pt idx="1683">
                        <c:v>7.0740000000000016</c:v>
                      </c:pt>
                      <c:pt idx="1684">
                        <c:v>7.0850000000000009</c:v>
                      </c:pt>
                      <c:pt idx="1685">
                        <c:v>7.0970000000000013</c:v>
                      </c:pt>
                      <c:pt idx="1686">
                        <c:v>7.1080000000000005</c:v>
                      </c:pt>
                      <c:pt idx="1687">
                        <c:v>7.1189999999999998</c:v>
                      </c:pt>
                      <c:pt idx="1688">
                        <c:v>7.1310000000000002</c:v>
                      </c:pt>
                      <c:pt idx="1689">
                        <c:v>7.1419999999999995</c:v>
                      </c:pt>
                      <c:pt idx="1690">
                        <c:v>7.1529999999999987</c:v>
                      </c:pt>
                      <c:pt idx="1691">
                        <c:v>7.1649999999999991</c:v>
                      </c:pt>
                      <c:pt idx="1692">
                        <c:v>7.1759999999999984</c:v>
                      </c:pt>
                      <c:pt idx="1693">
                        <c:v>7.1870000000000012</c:v>
                      </c:pt>
                      <c:pt idx="1694">
                        <c:v>7.1990000000000016</c:v>
                      </c:pt>
                      <c:pt idx="1695">
                        <c:v>7.2100000000000009</c:v>
                      </c:pt>
                      <c:pt idx="1696">
                        <c:v>7.2210000000000001</c:v>
                      </c:pt>
                      <c:pt idx="1697">
                        <c:v>7.2330000000000005</c:v>
                      </c:pt>
                      <c:pt idx="1698">
                        <c:v>7.2439999999999998</c:v>
                      </c:pt>
                      <c:pt idx="1699">
                        <c:v>7.254999999999999</c:v>
                      </c:pt>
                      <c:pt idx="1700">
                        <c:v>7.2669999999999995</c:v>
                      </c:pt>
                      <c:pt idx="1701">
                        <c:v>7.2779999999999987</c:v>
                      </c:pt>
                      <c:pt idx="1702">
                        <c:v>7.2890000000000015</c:v>
                      </c:pt>
                      <c:pt idx="1703">
                        <c:v>7.3009999999999984</c:v>
                      </c:pt>
                      <c:pt idx="1704">
                        <c:v>7.3120000000000012</c:v>
                      </c:pt>
                      <c:pt idx="1705">
                        <c:v>7.3230000000000004</c:v>
                      </c:pt>
                      <c:pt idx="1706">
                        <c:v>7.3350000000000009</c:v>
                      </c:pt>
                      <c:pt idx="1707">
                        <c:v>7.3460000000000001</c:v>
                      </c:pt>
                      <c:pt idx="1708">
                        <c:v>7.3569999999999993</c:v>
                      </c:pt>
                      <c:pt idx="1709">
                        <c:v>7.3689999999999998</c:v>
                      </c:pt>
                      <c:pt idx="1710">
                        <c:v>7.379999999999999</c:v>
                      </c:pt>
                      <c:pt idx="1711">
                        <c:v>7.3909999999999982</c:v>
                      </c:pt>
                      <c:pt idx="1712">
                        <c:v>7.4029999999999987</c:v>
                      </c:pt>
                      <c:pt idx="1713">
                        <c:v>7.4140000000000015</c:v>
                      </c:pt>
                      <c:pt idx="1714">
                        <c:v>7.4250000000000007</c:v>
                      </c:pt>
                      <c:pt idx="1715">
                        <c:v>7.4370000000000012</c:v>
                      </c:pt>
                      <c:pt idx="1716">
                        <c:v>7.4480000000000004</c:v>
                      </c:pt>
                      <c:pt idx="1717">
                        <c:v>7.4589999999999996</c:v>
                      </c:pt>
                      <c:pt idx="1718">
                        <c:v>7.4710000000000001</c:v>
                      </c:pt>
                      <c:pt idx="1719">
                        <c:v>7.4819999999999993</c:v>
                      </c:pt>
                      <c:pt idx="1720">
                        <c:v>7.4929999999999986</c:v>
                      </c:pt>
                      <c:pt idx="1721">
                        <c:v>7.504999999999999</c:v>
                      </c:pt>
                      <c:pt idx="1722">
                        <c:v>7.5159999999999982</c:v>
                      </c:pt>
                      <c:pt idx="1723">
                        <c:v>7.527000000000001</c:v>
                      </c:pt>
                      <c:pt idx="1724">
                        <c:v>7.5390000000000015</c:v>
                      </c:pt>
                      <c:pt idx="1725">
                        <c:v>7.5500000000000007</c:v>
                      </c:pt>
                      <c:pt idx="1726">
                        <c:v>7.5609999999999999</c:v>
                      </c:pt>
                      <c:pt idx="1727">
                        <c:v>7.5730000000000004</c:v>
                      </c:pt>
                      <c:pt idx="1728">
                        <c:v>7.5839999999999996</c:v>
                      </c:pt>
                      <c:pt idx="1729">
                        <c:v>7.5949999999999989</c:v>
                      </c:pt>
                      <c:pt idx="1730">
                        <c:v>7.6069999999999993</c:v>
                      </c:pt>
                      <c:pt idx="1731">
                        <c:v>7.6179999999999986</c:v>
                      </c:pt>
                      <c:pt idx="1732">
                        <c:v>7.6290000000000013</c:v>
                      </c:pt>
                      <c:pt idx="1733">
                        <c:v>7.6409999999999982</c:v>
                      </c:pt>
                      <c:pt idx="1734">
                        <c:v>7.652000000000001</c:v>
                      </c:pt>
                      <c:pt idx="1735">
                        <c:v>7.6630000000000003</c:v>
                      </c:pt>
                      <c:pt idx="1736">
                        <c:v>7.6750000000000007</c:v>
                      </c:pt>
                      <c:pt idx="1737">
                        <c:v>7.6859999999999999</c:v>
                      </c:pt>
                      <c:pt idx="1738">
                        <c:v>7.6969999999999992</c:v>
                      </c:pt>
                      <c:pt idx="1739">
                        <c:v>7.7089999999999996</c:v>
                      </c:pt>
                      <c:pt idx="1740">
                        <c:v>7.7199999999999989</c:v>
                      </c:pt>
                      <c:pt idx="1741">
                        <c:v>7.7310000000000016</c:v>
                      </c:pt>
                      <c:pt idx="1742">
                        <c:v>7.7429999999999986</c:v>
                      </c:pt>
                      <c:pt idx="1743">
                        <c:v>7.7540000000000013</c:v>
                      </c:pt>
                      <c:pt idx="1744">
                        <c:v>7.7650000000000006</c:v>
                      </c:pt>
                      <c:pt idx="1745">
                        <c:v>7.777000000000001</c:v>
                      </c:pt>
                      <c:pt idx="1746">
                        <c:v>7.7880000000000003</c:v>
                      </c:pt>
                      <c:pt idx="1747">
                        <c:v>7.7989999999999995</c:v>
                      </c:pt>
                      <c:pt idx="1748">
                        <c:v>7.8109999999999999</c:v>
                      </c:pt>
                      <c:pt idx="1749">
                        <c:v>7.8219999999999992</c:v>
                      </c:pt>
                      <c:pt idx="1750">
                        <c:v>7.8329999999999984</c:v>
                      </c:pt>
                      <c:pt idx="1751">
                        <c:v>7.8449999999999989</c:v>
                      </c:pt>
                      <c:pt idx="1752">
                        <c:v>7.8560000000000016</c:v>
                      </c:pt>
                      <c:pt idx="1753">
                        <c:v>7.8670000000000009</c:v>
                      </c:pt>
                      <c:pt idx="1754">
                        <c:v>7.8790000000000013</c:v>
                      </c:pt>
                      <c:pt idx="1755">
                        <c:v>7.8900000000000006</c:v>
                      </c:pt>
                      <c:pt idx="1756">
                        <c:v>7.9009999999999998</c:v>
                      </c:pt>
                      <c:pt idx="1757">
                        <c:v>7.9130000000000003</c:v>
                      </c:pt>
                      <c:pt idx="1758">
                        <c:v>7.9239999999999995</c:v>
                      </c:pt>
                      <c:pt idx="1759">
                        <c:v>7.9349999999999987</c:v>
                      </c:pt>
                      <c:pt idx="1760">
                        <c:v>7.9469999999999992</c:v>
                      </c:pt>
                      <c:pt idx="1761">
                        <c:v>7.9579999999999984</c:v>
                      </c:pt>
                      <c:pt idx="1762">
                        <c:v>7.9690000000000012</c:v>
                      </c:pt>
                      <c:pt idx="1763">
                        <c:v>7.9810000000000016</c:v>
                      </c:pt>
                      <c:pt idx="1764">
                        <c:v>7.9920000000000009</c:v>
                      </c:pt>
                      <c:pt idx="1765">
                        <c:v>8.0030000000000001</c:v>
                      </c:pt>
                      <c:pt idx="1766">
                        <c:v>8.0150000000000006</c:v>
                      </c:pt>
                      <c:pt idx="1767">
                        <c:v>8.0259999999999998</c:v>
                      </c:pt>
                      <c:pt idx="1768">
                        <c:v>8.036999999999999</c:v>
                      </c:pt>
                      <c:pt idx="1769">
                        <c:v>8.0489999999999995</c:v>
                      </c:pt>
                      <c:pt idx="1770">
                        <c:v>8.0599999999999987</c:v>
                      </c:pt>
                      <c:pt idx="1771">
                        <c:v>8.0710000000000015</c:v>
                      </c:pt>
                      <c:pt idx="1772">
                        <c:v>8.0829999999999984</c:v>
                      </c:pt>
                      <c:pt idx="1773">
                        <c:v>8.0940000000000012</c:v>
                      </c:pt>
                      <c:pt idx="1774">
                        <c:v>8.1050000000000004</c:v>
                      </c:pt>
                      <c:pt idx="1775">
                        <c:v>8.1170000000000009</c:v>
                      </c:pt>
                      <c:pt idx="1776">
                        <c:v>8.1280000000000001</c:v>
                      </c:pt>
                      <c:pt idx="1777">
                        <c:v>8.1389999999999993</c:v>
                      </c:pt>
                      <c:pt idx="1778">
                        <c:v>8.1509999999999998</c:v>
                      </c:pt>
                      <c:pt idx="1779">
                        <c:v>8.161999999999999</c:v>
                      </c:pt>
                      <c:pt idx="1780">
                        <c:v>8.1729999999999983</c:v>
                      </c:pt>
                      <c:pt idx="1781">
                        <c:v>8.1849999999999987</c:v>
                      </c:pt>
                      <c:pt idx="1782">
                        <c:v>8.1960000000000015</c:v>
                      </c:pt>
                      <c:pt idx="1783">
                        <c:v>8.2070000000000007</c:v>
                      </c:pt>
                      <c:pt idx="1784">
                        <c:v>8.2190000000000012</c:v>
                      </c:pt>
                      <c:pt idx="1785">
                        <c:v>8.23</c:v>
                      </c:pt>
                      <c:pt idx="1786">
                        <c:v>8.2409999999999997</c:v>
                      </c:pt>
                      <c:pt idx="1787">
                        <c:v>8.2530000000000001</c:v>
                      </c:pt>
                      <c:pt idx="1788">
                        <c:v>8.2639999999999993</c:v>
                      </c:pt>
                      <c:pt idx="1789">
                        <c:v>8.2749999999999986</c:v>
                      </c:pt>
                      <c:pt idx="1790">
                        <c:v>8.286999999999999</c:v>
                      </c:pt>
                      <c:pt idx="1791">
                        <c:v>8.2979999999999983</c:v>
                      </c:pt>
                      <c:pt idx="1792">
                        <c:v>8.3090000000000011</c:v>
                      </c:pt>
                      <c:pt idx="1793">
                        <c:v>8.3210000000000015</c:v>
                      </c:pt>
                      <c:pt idx="1794">
                        <c:v>8.3320000000000007</c:v>
                      </c:pt>
                      <c:pt idx="1795">
                        <c:v>8.343</c:v>
                      </c:pt>
                      <c:pt idx="1796">
                        <c:v>8.3550000000000004</c:v>
                      </c:pt>
                      <c:pt idx="1797">
                        <c:v>8.3659999999999997</c:v>
                      </c:pt>
                      <c:pt idx="1798">
                        <c:v>8.3769999999999989</c:v>
                      </c:pt>
                      <c:pt idx="1799">
                        <c:v>8.3889999999999993</c:v>
                      </c:pt>
                      <c:pt idx="1800">
                        <c:v>8.3999999999999986</c:v>
                      </c:pt>
                      <c:pt idx="1801">
                        <c:v>8.4110000000000014</c:v>
                      </c:pt>
                      <c:pt idx="1802">
                        <c:v>8.4229999999999983</c:v>
                      </c:pt>
                      <c:pt idx="1803">
                        <c:v>8.4340000000000011</c:v>
                      </c:pt>
                      <c:pt idx="1804">
                        <c:v>8.4450000000000003</c:v>
                      </c:pt>
                      <c:pt idx="1805">
                        <c:v>8.4570000000000007</c:v>
                      </c:pt>
                      <c:pt idx="1806">
                        <c:v>8.468</c:v>
                      </c:pt>
                      <c:pt idx="1807">
                        <c:v>8.4789999999999992</c:v>
                      </c:pt>
                      <c:pt idx="1808">
                        <c:v>8.4909999999999997</c:v>
                      </c:pt>
                      <c:pt idx="1809">
                        <c:v>8.5019999999999989</c:v>
                      </c:pt>
                      <c:pt idx="1810">
                        <c:v>8.5130000000000017</c:v>
                      </c:pt>
                      <c:pt idx="1811">
                        <c:v>8.5249999999999986</c:v>
                      </c:pt>
                      <c:pt idx="1812">
                        <c:v>8.5360000000000014</c:v>
                      </c:pt>
                      <c:pt idx="1813">
                        <c:v>8.5470000000000006</c:v>
                      </c:pt>
                      <c:pt idx="1814">
                        <c:v>8.5590000000000011</c:v>
                      </c:pt>
                      <c:pt idx="1815">
                        <c:v>8.57</c:v>
                      </c:pt>
                      <c:pt idx="1816">
                        <c:v>8.5809999999999995</c:v>
                      </c:pt>
                      <c:pt idx="1817">
                        <c:v>8.593</c:v>
                      </c:pt>
                      <c:pt idx="1818">
                        <c:v>8.6039999999999992</c:v>
                      </c:pt>
                      <c:pt idx="1819">
                        <c:v>8.6149999999999984</c:v>
                      </c:pt>
                      <c:pt idx="1820">
                        <c:v>8.6269999999999989</c:v>
                      </c:pt>
                      <c:pt idx="1821">
                        <c:v>8.6380000000000017</c:v>
                      </c:pt>
                      <c:pt idx="1822">
                        <c:v>8.6490000000000009</c:v>
                      </c:pt>
                      <c:pt idx="1823">
                        <c:v>8.6610000000000014</c:v>
                      </c:pt>
                      <c:pt idx="1824">
                        <c:v>8.6720000000000006</c:v>
                      </c:pt>
                      <c:pt idx="1825">
                        <c:v>8.6829999999999998</c:v>
                      </c:pt>
                      <c:pt idx="1826">
                        <c:v>8.6950000000000003</c:v>
                      </c:pt>
                      <c:pt idx="1827">
                        <c:v>8.7059999999999995</c:v>
                      </c:pt>
                      <c:pt idx="1828">
                        <c:v>8.7169999999999987</c:v>
                      </c:pt>
                      <c:pt idx="1829">
                        <c:v>8.7289999999999992</c:v>
                      </c:pt>
                      <c:pt idx="1830">
                        <c:v>8.7399999999999984</c:v>
                      </c:pt>
                      <c:pt idx="1831">
                        <c:v>8.7510000000000012</c:v>
                      </c:pt>
                      <c:pt idx="1832">
                        <c:v>8.7630000000000017</c:v>
                      </c:pt>
                      <c:pt idx="1833">
                        <c:v>8.7740000000000009</c:v>
                      </c:pt>
                      <c:pt idx="1834">
                        <c:v>8.7850000000000001</c:v>
                      </c:pt>
                      <c:pt idx="1835">
                        <c:v>8.7970000000000006</c:v>
                      </c:pt>
                      <c:pt idx="1836">
                        <c:v>8.8079999999999998</c:v>
                      </c:pt>
                      <c:pt idx="1837">
                        <c:v>8.8189999999999991</c:v>
                      </c:pt>
                      <c:pt idx="1838">
                        <c:v>8.8309999999999995</c:v>
                      </c:pt>
                      <c:pt idx="1839">
                        <c:v>8.8419999999999987</c:v>
                      </c:pt>
                      <c:pt idx="1840">
                        <c:v>8.8530000000000015</c:v>
                      </c:pt>
                      <c:pt idx="1841">
                        <c:v>8.8649999999999984</c:v>
                      </c:pt>
                      <c:pt idx="1842">
                        <c:v>8.8760000000000012</c:v>
                      </c:pt>
                      <c:pt idx="1843">
                        <c:v>8.8870000000000005</c:v>
                      </c:pt>
                      <c:pt idx="1844">
                        <c:v>8.8990000000000009</c:v>
                      </c:pt>
                      <c:pt idx="1845">
                        <c:v>8.91</c:v>
                      </c:pt>
                      <c:pt idx="1846">
                        <c:v>8.9209999999999994</c:v>
                      </c:pt>
                      <c:pt idx="1847">
                        <c:v>8.9329999999999998</c:v>
                      </c:pt>
                      <c:pt idx="1848">
                        <c:v>8.9439999999999991</c:v>
                      </c:pt>
                      <c:pt idx="1849">
                        <c:v>8.9549999999999983</c:v>
                      </c:pt>
                      <c:pt idx="1850">
                        <c:v>8.9669999999999987</c:v>
                      </c:pt>
                      <c:pt idx="1851">
                        <c:v>8.9780000000000015</c:v>
                      </c:pt>
                      <c:pt idx="1852">
                        <c:v>8.9890000000000008</c:v>
                      </c:pt>
                      <c:pt idx="1853">
                        <c:v>9.0010000000000012</c:v>
                      </c:pt>
                      <c:pt idx="1854">
                        <c:v>9.0120000000000005</c:v>
                      </c:pt>
                      <c:pt idx="1855">
                        <c:v>9.0229999999999997</c:v>
                      </c:pt>
                      <c:pt idx="1856">
                        <c:v>9.0350000000000001</c:v>
                      </c:pt>
                      <c:pt idx="1857">
                        <c:v>9.0459999999999994</c:v>
                      </c:pt>
                      <c:pt idx="1858">
                        <c:v>9.0569999999999986</c:v>
                      </c:pt>
                      <c:pt idx="1859">
                        <c:v>9.0689999999999991</c:v>
                      </c:pt>
                      <c:pt idx="1860">
                        <c:v>9.0799999999999983</c:v>
                      </c:pt>
                      <c:pt idx="1861">
                        <c:v>9.0910000000000011</c:v>
                      </c:pt>
                      <c:pt idx="1862">
                        <c:v>9.1030000000000015</c:v>
                      </c:pt>
                      <c:pt idx="1863">
                        <c:v>9.1140000000000008</c:v>
                      </c:pt>
                      <c:pt idx="1864">
                        <c:v>9.125</c:v>
                      </c:pt>
                      <c:pt idx="1865">
                        <c:v>9.1370000000000005</c:v>
                      </c:pt>
                      <c:pt idx="1866">
                        <c:v>9.1479999999999997</c:v>
                      </c:pt>
                      <c:pt idx="1867">
                        <c:v>9.1589999999999989</c:v>
                      </c:pt>
                      <c:pt idx="1868">
                        <c:v>9.1709999999999994</c:v>
                      </c:pt>
                      <c:pt idx="1869">
                        <c:v>9.1819999999999986</c:v>
                      </c:pt>
                      <c:pt idx="1870">
                        <c:v>9.1930000000000014</c:v>
                      </c:pt>
                      <c:pt idx="1871">
                        <c:v>9.2049999999999983</c:v>
                      </c:pt>
                      <c:pt idx="1872">
                        <c:v>9.2160000000000011</c:v>
                      </c:pt>
                      <c:pt idx="1873">
                        <c:v>9.2270000000000003</c:v>
                      </c:pt>
                      <c:pt idx="1874">
                        <c:v>9.2390000000000008</c:v>
                      </c:pt>
                      <c:pt idx="1875">
                        <c:v>9.25</c:v>
                      </c:pt>
                      <c:pt idx="1876">
                        <c:v>9.2609999999999992</c:v>
                      </c:pt>
                      <c:pt idx="1877">
                        <c:v>9.2729999999999997</c:v>
                      </c:pt>
                      <c:pt idx="1878">
                        <c:v>9.2839999999999989</c:v>
                      </c:pt>
                      <c:pt idx="1879">
                        <c:v>9.2950000000000017</c:v>
                      </c:pt>
                      <c:pt idx="1880">
                        <c:v>9.3069999999999986</c:v>
                      </c:pt>
                      <c:pt idx="1881">
                        <c:v>9.3180000000000014</c:v>
                      </c:pt>
                      <c:pt idx="1882">
                        <c:v>9.3290000000000006</c:v>
                      </c:pt>
                      <c:pt idx="1883">
                        <c:v>9.3410000000000011</c:v>
                      </c:pt>
                      <c:pt idx="1884">
                        <c:v>9.3520000000000003</c:v>
                      </c:pt>
                      <c:pt idx="1885">
                        <c:v>9.3629999999999995</c:v>
                      </c:pt>
                      <c:pt idx="1886">
                        <c:v>9.375</c:v>
                      </c:pt>
                      <c:pt idx="1887">
                        <c:v>9.3859999999999992</c:v>
                      </c:pt>
                      <c:pt idx="1888">
                        <c:v>9.3969999999999985</c:v>
                      </c:pt>
                      <c:pt idx="1889">
                        <c:v>9.4089999999999989</c:v>
                      </c:pt>
                      <c:pt idx="1890">
                        <c:v>9.4200000000000017</c:v>
                      </c:pt>
                      <c:pt idx="1891">
                        <c:v>9.4310000000000009</c:v>
                      </c:pt>
                      <c:pt idx="1892">
                        <c:v>9.4430000000000014</c:v>
                      </c:pt>
                      <c:pt idx="1893">
                        <c:v>9.4540000000000006</c:v>
                      </c:pt>
                      <c:pt idx="1894">
                        <c:v>9.4649999999999999</c:v>
                      </c:pt>
                      <c:pt idx="1895">
                        <c:v>9.4770000000000003</c:v>
                      </c:pt>
                      <c:pt idx="1896">
                        <c:v>9.4879999999999995</c:v>
                      </c:pt>
                      <c:pt idx="1897">
                        <c:v>9.4989999999999988</c:v>
                      </c:pt>
                      <c:pt idx="1898">
                        <c:v>9.5109999999999992</c:v>
                      </c:pt>
                      <c:pt idx="1899">
                        <c:v>9.5219999999999985</c:v>
                      </c:pt>
                      <c:pt idx="1900">
                        <c:v>9.5330000000000013</c:v>
                      </c:pt>
                      <c:pt idx="1901">
                        <c:v>9.5450000000000017</c:v>
                      </c:pt>
                      <c:pt idx="1902">
                        <c:v>9.5560000000000009</c:v>
                      </c:pt>
                      <c:pt idx="1903">
                        <c:v>9.5670000000000002</c:v>
                      </c:pt>
                      <c:pt idx="1904">
                        <c:v>9.5790000000000006</c:v>
                      </c:pt>
                      <c:pt idx="1905">
                        <c:v>9.59</c:v>
                      </c:pt>
                      <c:pt idx="1906">
                        <c:v>9.6009999999999991</c:v>
                      </c:pt>
                      <c:pt idx="1907">
                        <c:v>9.6129999999999995</c:v>
                      </c:pt>
                      <c:pt idx="1908">
                        <c:v>9.6239999999999988</c:v>
                      </c:pt>
                      <c:pt idx="1909">
                        <c:v>9.6350000000000016</c:v>
                      </c:pt>
                      <c:pt idx="1910">
                        <c:v>9.6469999999999985</c:v>
                      </c:pt>
                      <c:pt idx="1911">
                        <c:v>9.6580000000000013</c:v>
                      </c:pt>
                      <c:pt idx="1912">
                        <c:v>9.6690000000000005</c:v>
                      </c:pt>
                      <c:pt idx="1913">
                        <c:v>9.6810000000000009</c:v>
                      </c:pt>
                      <c:pt idx="1914">
                        <c:v>9.6920000000000002</c:v>
                      </c:pt>
                      <c:pt idx="1915">
                        <c:v>9.7029999999999994</c:v>
                      </c:pt>
                      <c:pt idx="1916">
                        <c:v>9.7149999999999999</c:v>
                      </c:pt>
                      <c:pt idx="1917">
                        <c:v>9.7259999999999991</c:v>
                      </c:pt>
                      <c:pt idx="1918">
                        <c:v>9.7369999999999983</c:v>
                      </c:pt>
                      <c:pt idx="1919">
                        <c:v>9.7489999999999988</c:v>
                      </c:pt>
                      <c:pt idx="1920">
                        <c:v>9.7600000000000016</c:v>
                      </c:pt>
                      <c:pt idx="1921">
                        <c:v>9.7710000000000008</c:v>
                      </c:pt>
                      <c:pt idx="1922">
                        <c:v>9.7830000000000013</c:v>
                      </c:pt>
                      <c:pt idx="1923">
                        <c:v>9.7940000000000005</c:v>
                      </c:pt>
                      <c:pt idx="1924">
                        <c:v>9.8049999999999997</c:v>
                      </c:pt>
                      <c:pt idx="1925">
                        <c:v>9.8170000000000002</c:v>
                      </c:pt>
                      <c:pt idx="1926">
                        <c:v>9.8279999999999994</c:v>
                      </c:pt>
                      <c:pt idx="1927">
                        <c:v>9.8389999999999986</c:v>
                      </c:pt>
                      <c:pt idx="1928">
                        <c:v>9.8509999999999991</c:v>
                      </c:pt>
                      <c:pt idx="1929">
                        <c:v>9.8619999999999983</c:v>
                      </c:pt>
                      <c:pt idx="1930">
                        <c:v>9.8730000000000011</c:v>
                      </c:pt>
                      <c:pt idx="1931">
                        <c:v>9.8850000000000016</c:v>
                      </c:pt>
                      <c:pt idx="1932">
                        <c:v>9.8960000000000008</c:v>
                      </c:pt>
                      <c:pt idx="1933">
                        <c:v>9.907</c:v>
                      </c:pt>
                      <c:pt idx="1934">
                        <c:v>9.9190000000000005</c:v>
                      </c:pt>
                      <c:pt idx="1935">
                        <c:v>9.93</c:v>
                      </c:pt>
                      <c:pt idx="1936">
                        <c:v>9.9409999999999989</c:v>
                      </c:pt>
                      <c:pt idx="1937">
                        <c:v>9.9529999999999994</c:v>
                      </c:pt>
                      <c:pt idx="1938">
                        <c:v>9.9639999999999986</c:v>
                      </c:pt>
                      <c:pt idx="1939">
                        <c:v>9.9750000000000014</c:v>
                      </c:pt>
                      <c:pt idx="1940">
                        <c:v>9.9869999999999983</c:v>
                      </c:pt>
                      <c:pt idx="1941">
                        <c:v>9.9980000000000011</c:v>
                      </c:pt>
                      <c:pt idx="1942">
                        <c:v>10.009</c:v>
                      </c:pt>
                      <c:pt idx="1943">
                        <c:v>10.021000000000001</c:v>
                      </c:pt>
                      <c:pt idx="1944">
                        <c:v>10.032</c:v>
                      </c:pt>
                      <c:pt idx="1945">
                        <c:v>10.042999999999999</c:v>
                      </c:pt>
                      <c:pt idx="1946">
                        <c:v>10.055</c:v>
                      </c:pt>
                      <c:pt idx="1947">
                        <c:v>10.065999999999999</c:v>
                      </c:pt>
                      <c:pt idx="1948">
                        <c:v>10.077000000000002</c:v>
                      </c:pt>
                      <c:pt idx="1949">
                        <c:v>10.088999999999999</c:v>
                      </c:pt>
                      <c:pt idx="1950">
                        <c:v>10.100000000000001</c:v>
                      </c:pt>
                      <c:pt idx="1951">
                        <c:v>10.111000000000001</c:v>
                      </c:pt>
                      <c:pt idx="1952">
                        <c:v>10.123000000000001</c:v>
                      </c:pt>
                      <c:pt idx="1953">
                        <c:v>10.134</c:v>
                      </c:pt>
                      <c:pt idx="1954">
                        <c:v>10.145</c:v>
                      </c:pt>
                      <c:pt idx="1955">
                        <c:v>10.157</c:v>
                      </c:pt>
                      <c:pt idx="1956">
                        <c:v>10.167999999999999</c:v>
                      </c:pt>
                      <c:pt idx="1957">
                        <c:v>10.178999999999998</c:v>
                      </c:pt>
                      <c:pt idx="1958">
                        <c:v>10.190999999999999</c:v>
                      </c:pt>
                      <c:pt idx="1959">
                        <c:v>10.202000000000002</c:v>
                      </c:pt>
                      <c:pt idx="1960">
                        <c:v>10.213000000000001</c:v>
                      </c:pt>
                      <c:pt idx="1961">
                        <c:v>10.225000000000001</c:v>
                      </c:pt>
                      <c:pt idx="1962">
                        <c:v>10.236000000000001</c:v>
                      </c:pt>
                      <c:pt idx="1963">
                        <c:v>10.247</c:v>
                      </c:pt>
                      <c:pt idx="1964">
                        <c:v>10.259</c:v>
                      </c:pt>
                      <c:pt idx="1965">
                        <c:v>10.27</c:v>
                      </c:pt>
                      <c:pt idx="1966">
                        <c:v>10.280999999999999</c:v>
                      </c:pt>
                      <c:pt idx="1967">
                        <c:v>10.292999999999999</c:v>
                      </c:pt>
                      <c:pt idx="1968">
                        <c:v>10.303999999999998</c:v>
                      </c:pt>
                      <c:pt idx="1969">
                        <c:v>10.315000000000001</c:v>
                      </c:pt>
                      <c:pt idx="1970">
                        <c:v>10.327000000000002</c:v>
                      </c:pt>
                      <c:pt idx="1971">
                        <c:v>10.338000000000001</c:v>
                      </c:pt>
                      <c:pt idx="1972">
                        <c:v>10.349</c:v>
                      </c:pt>
                      <c:pt idx="1973">
                        <c:v>10.361000000000001</c:v>
                      </c:pt>
                      <c:pt idx="1974">
                        <c:v>10.372</c:v>
                      </c:pt>
                      <c:pt idx="1975">
                        <c:v>10.382999999999999</c:v>
                      </c:pt>
                      <c:pt idx="1976">
                        <c:v>10.395</c:v>
                      </c:pt>
                      <c:pt idx="1977">
                        <c:v>10.405999999999999</c:v>
                      </c:pt>
                      <c:pt idx="1978">
                        <c:v>10.417000000000002</c:v>
                      </c:pt>
                      <c:pt idx="1979">
                        <c:v>10.428999999999998</c:v>
                      </c:pt>
                      <c:pt idx="1980">
                        <c:v>10.440000000000001</c:v>
                      </c:pt>
                      <c:pt idx="1981">
                        <c:v>10.451000000000001</c:v>
                      </c:pt>
                      <c:pt idx="1982">
                        <c:v>10.463000000000001</c:v>
                      </c:pt>
                      <c:pt idx="1983">
                        <c:v>10.474</c:v>
                      </c:pt>
                      <c:pt idx="1984">
                        <c:v>10.484999999999999</c:v>
                      </c:pt>
                      <c:pt idx="1985">
                        <c:v>10.497</c:v>
                      </c:pt>
                      <c:pt idx="1986">
                        <c:v>10.507999999999999</c:v>
                      </c:pt>
                      <c:pt idx="1987">
                        <c:v>10.518999999999998</c:v>
                      </c:pt>
                      <c:pt idx="1988">
                        <c:v>10.530999999999999</c:v>
                      </c:pt>
                      <c:pt idx="1989">
                        <c:v>10.542000000000002</c:v>
                      </c:pt>
                      <c:pt idx="1990">
                        <c:v>10.553000000000001</c:v>
                      </c:pt>
                      <c:pt idx="1991">
                        <c:v>10.565000000000001</c:v>
                      </c:pt>
                      <c:pt idx="1992">
                        <c:v>10.576000000000001</c:v>
                      </c:pt>
                      <c:pt idx="1993">
                        <c:v>10.587</c:v>
                      </c:pt>
                      <c:pt idx="1994">
                        <c:v>10.599</c:v>
                      </c:pt>
                      <c:pt idx="1995">
                        <c:v>10.61</c:v>
                      </c:pt>
                      <c:pt idx="1996">
                        <c:v>10.620999999999999</c:v>
                      </c:pt>
                      <c:pt idx="1997">
                        <c:v>10.632999999999999</c:v>
                      </c:pt>
                      <c:pt idx="1998">
                        <c:v>10.643999999999998</c:v>
                      </c:pt>
                      <c:pt idx="1999">
                        <c:v>10.655000000000001</c:v>
                      </c:pt>
                      <c:pt idx="2000">
                        <c:v>10.667000000000002</c:v>
                      </c:pt>
                      <c:pt idx="2001">
                        <c:v>10.678000000000001</c:v>
                      </c:pt>
                      <c:pt idx="2002">
                        <c:v>10.689</c:v>
                      </c:pt>
                      <c:pt idx="2003">
                        <c:v>10.701000000000001</c:v>
                      </c:pt>
                      <c:pt idx="2004">
                        <c:v>10.712</c:v>
                      </c:pt>
                      <c:pt idx="2005">
                        <c:v>10.722999999999999</c:v>
                      </c:pt>
                      <c:pt idx="2006">
                        <c:v>10.734999999999999</c:v>
                      </c:pt>
                      <c:pt idx="2007">
                        <c:v>10.745999999999999</c:v>
                      </c:pt>
                      <c:pt idx="2008">
                        <c:v>10.757000000000001</c:v>
                      </c:pt>
                      <c:pt idx="2009">
                        <c:v>10.768999999999998</c:v>
                      </c:pt>
                      <c:pt idx="2010">
                        <c:v>10.780000000000001</c:v>
                      </c:pt>
                      <c:pt idx="2011">
                        <c:v>10.791</c:v>
                      </c:pt>
                      <c:pt idx="2012">
                        <c:v>10.803000000000001</c:v>
                      </c:pt>
                      <c:pt idx="2013">
                        <c:v>10.814</c:v>
                      </c:pt>
                      <c:pt idx="2014">
                        <c:v>10.824999999999999</c:v>
                      </c:pt>
                      <c:pt idx="2015">
                        <c:v>10.837</c:v>
                      </c:pt>
                      <c:pt idx="2016">
                        <c:v>10.847999999999999</c:v>
                      </c:pt>
                      <c:pt idx="2017">
                        <c:v>10.859000000000002</c:v>
                      </c:pt>
                      <c:pt idx="2018">
                        <c:v>10.870999999999999</c:v>
                      </c:pt>
                      <c:pt idx="2019">
                        <c:v>10.882000000000001</c:v>
                      </c:pt>
                      <c:pt idx="2020">
                        <c:v>10.893000000000001</c:v>
                      </c:pt>
                      <c:pt idx="2021">
                        <c:v>10.905000000000001</c:v>
                      </c:pt>
                      <c:pt idx="2022">
                        <c:v>10.916</c:v>
                      </c:pt>
                      <c:pt idx="2023">
                        <c:v>10.927</c:v>
                      </c:pt>
                      <c:pt idx="2024">
                        <c:v>10.939</c:v>
                      </c:pt>
                      <c:pt idx="2025">
                        <c:v>10.95</c:v>
                      </c:pt>
                      <c:pt idx="2026">
                        <c:v>10.960999999999999</c:v>
                      </c:pt>
                      <c:pt idx="2027">
                        <c:v>10.972999999999999</c:v>
                      </c:pt>
                      <c:pt idx="2028">
                        <c:v>10.984000000000002</c:v>
                      </c:pt>
                      <c:pt idx="2029">
                        <c:v>10.995000000000001</c:v>
                      </c:pt>
                      <c:pt idx="2030">
                        <c:v>11.007000000000001</c:v>
                      </c:pt>
                      <c:pt idx="2031">
                        <c:v>11.018000000000001</c:v>
                      </c:pt>
                      <c:pt idx="2032">
                        <c:v>11.029</c:v>
                      </c:pt>
                      <c:pt idx="2033">
                        <c:v>11.041</c:v>
                      </c:pt>
                      <c:pt idx="2034">
                        <c:v>11.052</c:v>
                      </c:pt>
                      <c:pt idx="2035">
                        <c:v>11.062999999999999</c:v>
                      </c:pt>
                      <c:pt idx="2036">
                        <c:v>11.074999999999999</c:v>
                      </c:pt>
                      <c:pt idx="2037">
                        <c:v>11.085999999999999</c:v>
                      </c:pt>
                      <c:pt idx="2038">
                        <c:v>11.097000000000001</c:v>
                      </c:pt>
                      <c:pt idx="2039">
                        <c:v>11.109000000000002</c:v>
                      </c:pt>
                      <c:pt idx="2040">
                        <c:v>11.120000000000001</c:v>
                      </c:pt>
                      <c:pt idx="2041">
                        <c:v>11.131</c:v>
                      </c:pt>
                      <c:pt idx="2042">
                        <c:v>11.143000000000001</c:v>
                      </c:pt>
                      <c:pt idx="2043">
                        <c:v>11.154</c:v>
                      </c:pt>
                      <c:pt idx="2044">
                        <c:v>11.164999999999999</c:v>
                      </c:pt>
                      <c:pt idx="2045">
                        <c:v>11.177</c:v>
                      </c:pt>
                      <c:pt idx="2046">
                        <c:v>11.187999999999999</c:v>
                      </c:pt>
                      <c:pt idx="2047">
                        <c:v>11.199000000000002</c:v>
                      </c:pt>
                      <c:pt idx="2048">
                        <c:v>11.210999999999999</c:v>
                      </c:pt>
                      <c:pt idx="2049">
                        <c:v>11.222000000000001</c:v>
                      </c:pt>
                      <c:pt idx="2050">
                        <c:v>11.233000000000001</c:v>
                      </c:pt>
                      <c:pt idx="2051">
                        <c:v>11.245000000000001</c:v>
                      </c:pt>
                      <c:pt idx="2052">
                        <c:v>11.256</c:v>
                      </c:pt>
                      <c:pt idx="2053">
                        <c:v>11.266999999999999</c:v>
                      </c:pt>
                      <c:pt idx="2054">
                        <c:v>11.279</c:v>
                      </c:pt>
                      <c:pt idx="2055">
                        <c:v>11.29</c:v>
                      </c:pt>
                      <c:pt idx="2056">
                        <c:v>11.300999999999998</c:v>
                      </c:pt>
                      <c:pt idx="2057">
                        <c:v>11.312999999999999</c:v>
                      </c:pt>
                      <c:pt idx="2058">
                        <c:v>11.324000000000002</c:v>
                      </c:pt>
                      <c:pt idx="2059">
                        <c:v>11.335000000000001</c:v>
                      </c:pt>
                      <c:pt idx="2060">
                        <c:v>11.347000000000001</c:v>
                      </c:pt>
                      <c:pt idx="2061">
                        <c:v>11.358000000000001</c:v>
                      </c:pt>
                      <c:pt idx="2062">
                        <c:v>11.369</c:v>
                      </c:pt>
                      <c:pt idx="2063">
                        <c:v>11.381</c:v>
                      </c:pt>
                      <c:pt idx="2064">
                        <c:v>11.391999999999999</c:v>
                      </c:pt>
                      <c:pt idx="2065">
                        <c:v>11.402999999999999</c:v>
                      </c:pt>
                      <c:pt idx="2066">
                        <c:v>11.414999999999999</c:v>
                      </c:pt>
                      <c:pt idx="2067">
                        <c:v>11.425999999999998</c:v>
                      </c:pt>
                      <c:pt idx="2068">
                        <c:v>11.437000000000001</c:v>
                      </c:pt>
                      <c:pt idx="2069">
                        <c:v>11.449000000000002</c:v>
                      </c:pt>
                      <c:pt idx="2070">
                        <c:v>11.46</c:v>
                      </c:pt>
                      <c:pt idx="2071">
                        <c:v>11.471</c:v>
                      </c:pt>
                      <c:pt idx="2072">
                        <c:v>11.483000000000001</c:v>
                      </c:pt>
                      <c:pt idx="2073">
                        <c:v>11.494</c:v>
                      </c:pt>
                      <c:pt idx="2074">
                        <c:v>11.504999999999999</c:v>
                      </c:pt>
                      <c:pt idx="2075">
                        <c:v>11.516999999999999</c:v>
                      </c:pt>
                      <c:pt idx="2076">
                        <c:v>11.527999999999999</c:v>
                      </c:pt>
                      <c:pt idx="2077">
                        <c:v>11.539000000000001</c:v>
                      </c:pt>
                      <c:pt idx="2078">
                        <c:v>11.550999999999998</c:v>
                      </c:pt>
                      <c:pt idx="2079">
                        <c:v>11.562000000000001</c:v>
                      </c:pt>
                      <c:pt idx="2080">
                        <c:v>11.573</c:v>
                      </c:pt>
                      <c:pt idx="2081">
                        <c:v>11.585000000000001</c:v>
                      </c:pt>
                      <c:pt idx="2082">
                        <c:v>11.596</c:v>
                      </c:pt>
                      <c:pt idx="2083">
                        <c:v>11.606999999999999</c:v>
                      </c:pt>
                      <c:pt idx="2084">
                        <c:v>11.619</c:v>
                      </c:pt>
                      <c:pt idx="2085">
                        <c:v>11.629999999999999</c:v>
                      </c:pt>
                      <c:pt idx="2086">
                        <c:v>11.640999999999998</c:v>
                      </c:pt>
                      <c:pt idx="2087">
                        <c:v>11.652999999999999</c:v>
                      </c:pt>
                      <c:pt idx="2088">
                        <c:v>11.664000000000001</c:v>
                      </c:pt>
                      <c:pt idx="2089">
                        <c:v>11.675000000000001</c:v>
                      </c:pt>
                      <c:pt idx="2090">
                        <c:v>11.687000000000001</c:v>
                      </c:pt>
                      <c:pt idx="2091">
                        <c:v>11.698</c:v>
                      </c:pt>
                      <c:pt idx="2092">
                        <c:v>11.709</c:v>
                      </c:pt>
                      <c:pt idx="2093">
                        <c:v>11.721</c:v>
                      </c:pt>
                      <c:pt idx="2094">
                        <c:v>11.731999999999999</c:v>
                      </c:pt>
                      <c:pt idx="2095">
                        <c:v>11.742999999999999</c:v>
                      </c:pt>
                      <c:pt idx="2096">
                        <c:v>11.754999999999999</c:v>
                      </c:pt>
                      <c:pt idx="2097">
                        <c:v>11.765999999999998</c:v>
                      </c:pt>
                      <c:pt idx="2098">
                        <c:v>11.777000000000001</c:v>
                      </c:pt>
                      <c:pt idx="2099">
                        <c:v>11.789000000000001</c:v>
                      </c:pt>
                      <c:pt idx="2100">
                        <c:v>11.8</c:v>
                      </c:pt>
                      <c:pt idx="2101">
                        <c:v>11.811</c:v>
                      </c:pt>
                      <c:pt idx="2102">
                        <c:v>11.823</c:v>
                      </c:pt>
                      <c:pt idx="2103">
                        <c:v>11.834</c:v>
                      </c:pt>
                      <c:pt idx="2104">
                        <c:v>11.844999999999999</c:v>
                      </c:pt>
                      <c:pt idx="2105">
                        <c:v>11.856999999999999</c:v>
                      </c:pt>
                      <c:pt idx="2106">
                        <c:v>11.867999999999999</c:v>
                      </c:pt>
                      <c:pt idx="2107">
                        <c:v>11.879000000000001</c:v>
                      </c:pt>
                      <c:pt idx="2108">
                        <c:v>11.890999999999998</c:v>
                      </c:pt>
                      <c:pt idx="2109">
                        <c:v>11.902000000000001</c:v>
                      </c:pt>
                      <c:pt idx="2110">
                        <c:v>11.913</c:v>
                      </c:pt>
                      <c:pt idx="2111">
                        <c:v>11.925000000000001</c:v>
                      </c:pt>
                      <c:pt idx="2112">
                        <c:v>11.936</c:v>
                      </c:pt>
                      <c:pt idx="2113">
                        <c:v>11.946999999999999</c:v>
                      </c:pt>
                      <c:pt idx="2114">
                        <c:v>11.959</c:v>
                      </c:pt>
                      <c:pt idx="2115">
                        <c:v>11.969999999999999</c:v>
                      </c:pt>
                      <c:pt idx="2116">
                        <c:v>11.981000000000002</c:v>
                      </c:pt>
                      <c:pt idx="2117">
                        <c:v>11.992999999999999</c:v>
                      </c:pt>
                      <c:pt idx="2118">
                        <c:v>12.004000000000001</c:v>
                      </c:pt>
                      <c:pt idx="2119">
                        <c:v>12.015000000000001</c:v>
                      </c:pt>
                      <c:pt idx="2120">
                        <c:v>12.027000000000001</c:v>
                      </c:pt>
                      <c:pt idx="2121">
                        <c:v>12.038</c:v>
                      </c:pt>
                      <c:pt idx="2122">
                        <c:v>12.048999999999999</c:v>
                      </c:pt>
                      <c:pt idx="2123">
                        <c:v>12.061</c:v>
                      </c:pt>
                      <c:pt idx="2124">
                        <c:v>12.071999999999999</c:v>
                      </c:pt>
                      <c:pt idx="2125">
                        <c:v>12.082999999999998</c:v>
                      </c:pt>
                      <c:pt idx="2126">
                        <c:v>12.094999999999999</c:v>
                      </c:pt>
                      <c:pt idx="2127">
                        <c:v>12.106000000000002</c:v>
                      </c:pt>
                      <c:pt idx="2128">
                        <c:v>12.117000000000001</c:v>
                      </c:pt>
                      <c:pt idx="2129">
                        <c:v>12.129000000000001</c:v>
                      </c:pt>
                      <c:pt idx="2130">
                        <c:v>12.14</c:v>
                      </c:pt>
                      <c:pt idx="2131">
                        <c:v>12.151</c:v>
                      </c:pt>
                      <c:pt idx="2132">
                        <c:v>12.163</c:v>
                      </c:pt>
                      <c:pt idx="2133">
                        <c:v>12.173999999999999</c:v>
                      </c:pt>
                      <c:pt idx="2134">
                        <c:v>12.184999999999999</c:v>
                      </c:pt>
                      <c:pt idx="2135">
                        <c:v>12.196999999999999</c:v>
                      </c:pt>
                      <c:pt idx="2136">
                        <c:v>12.207999999999998</c:v>
                      </c:pt>
                      <c:pt idx="2137">
                        <c:v>12.219000000000001</c:v>
                      </c:pt>
                      <c:pt idx="2138">
                        <c:v>12.231000000000002</c:v>
                      </c:pt>
                      <c:pt idx="2139">
                        <c:v>12.242000000000001</c:v>
                      </c:pt>
                      <c:pt idx="2140">
                        <c:v>12.253</c:v>
                      </c:pt>
                      <c:pt idx="2141">
                        <c:v>12.265000000000001</c:v>
                      </c:pt>
                      <c:pt idx="2142">
                        <c:v>12.276</c:v>
                      </c:pt>
                      <c:pt idx="2143">
                        <c:v>12.286999999999999</c:v>
                      </c:pt>
                      <c:pt idx="2144">
                        <c:v>12.298999999999999</c:v>
                      </c:pt>
                      <c:pt idx="2145">
                        <c:v>12.309999999999999</c:v>
                      </c:pt>
                      <c:pt idx="2146">
                        <c:v>12.321000000000002</c:v>
                      </c:pt>
                      <c:pt idx="2147">
                        <c:v>12.332999999999998</c:v>
                      </c:pt>
                      <c:pt idx="2148">
                        <c:v>12.344000000000001</c:v>
                      </c:pt>
                      <c:pt idx="2149">
                        <c:v>12.355</c:v>
                      </c:pt>
                      <c:pt idx="2150">
                        <c:v>12.367000000000001</c:v>
                      </c:pt>
                      <c:pt idx="2151">
                        <c:v>12.378</c:v>
                      </c:pt>
                      <c:pt idx="2152">
                        <c:v>12.388999999999999</c:v>
                      </c:pt>
                      <c:pt idx="2153">
                        <c:v>12.401</c:v>
                      </c:pt>
                      <c:pt idx="2154">
                        <c:v>12.411999999999999</c:v>
                      </c:pt>
                      <c:pt idx="2155">
                        <c:v>12.422999999999998</c:v>
                      </c:pt>
                      <c:pt idx="2156">
                        <c:v>12.434999999999999</c:v>
                      </c:pt>
                      <c:pt idx="2157">
                        <c:v>12.446000000000002</c:v>
                      </c:pt>
                      <c:pt idx="2158">
                        <c:v>12.457000000000001</c:v>
                      </c:pt>
                      <c:pt idx="2159">
                        <c:v>12.469000000000001</c:v>
                      </c:pt>
                      <c:pt idx="2160">
                        <c:v>12.48</c:v>
                      </c:pt>
                      <c:pt idx="2161">
                        <c:v>12.491</c:v>
                      </c:pt>
                      <c:pt idx="2162">
                        <c:v>12.503</c:v>
                      </c:pt>
                      <c:pt idx="2163">
                        <c:v>12.513999999999999</c:v>
                      </c:pt>
                      <c:pt idx="2164">
                        <c:v>12.524999999999999</c:v>
                      </c:pt>
                      <c:pt idx="2165">
                        <c:v>12.536999999999999</c:v>
                      </c:pt>
                      <c:pt idx="2166">
                        <c:v>12.547999999999998</c:v>
                      </c:pt>
                      <c:pt idx="2167">
                        <c:v>12.559000000000001</c:v>
                      </c:pt>
                      <c:pt idx="2168">
                        <c:v>12.571000000000002</c:v>
                      </c:pt>
                      <c:pt idx="2169">
                        <c:v>12.582000000000001</c:v>
                      </c:pt>
                      <c:pt idx="2170">
                        <c:v>12.593</c:v>
                      </c:pt>
                      <c:pt idx="2171">
                        <c:v>12.605</c:v>
                      </c:pt>
                      <c:pt idx="2172">
                        <c:v>12.616</c:v>
                      </c:pt>
                      <c:pt idx="2173">
                        <c:v>12.626999999999999</c:v>
                      </c:pt>
                      <c:pt idx="2174">
                        <c:v>12.638999999999999</c:v>
                      </c:pt>
                      <c:pt idx="2175">
                        <c:v>12.649999999999999</c:v>
                      </c:pt>
                      <c:pt idx="2176">
                        <c:v>12.661000000000001</c:v>
                      </c:pt>
                      <c:pt idx="2177">
                        <c:v>12.672999999999998</c:v>
                      </c:pt>
                      <c:pt idx="2178">
                        <c:v>12.684000000000001</c:v>
                      </c:pt>
                      <c:pt idx="2179">
                        <c:v>12.695</c:v>
                      </c:pt>
                      <c:pt idx="2180">
                        <c:v>12.707000000000001</c:v>
                      </c:pt>
                      <c:pt idx="2181">
                        <c:v>12.718</c:v>
                      </c:pt>
                      <c:pt idx="2182">
                        <c:v>12.728999999999999</c:v>
                      </c:pt>
                      <c:pt idx="2183">
                        <c:v>12.741</c:v>
                      </c:pt>
                      <c:pt idx="2184">
                        <c:v>12.751999999999999</c:v>
                      </c:pt>
                      <c:pt idx="2185">
                        <c:v>12.763000000000002</c:v>
                      </c:pt>
                      <c:pt idx="2186">
                        <c:v>12.774999999999999</c:v>
                      </c:pt>
                      <c:pt idx="2187">
                        <c:v>12.786000000000001</c:v>
                      </c:pt>
                      <c:pt idx="2188">
                        <c:v>12.797000000000001</c:v>
                      </c:pt>
                      <c:pt idx="2189">
                        <c:v>12.809000000000001</c:v>
                      </c:pt>
                      <c:pt idx="2190">
                        <c:v>12.82</c:v>
                      </c:pt>
                      <c:pt idx="2191">
                        <c:v>12.831</c:v>
                      </c:pt>
                      <c:pt idx="2192">
                        <c:v>12.843</c:v>
                      </c:pt>
                      <c:pt idx="2193">
                        <c:v>12.853999999999999</c:v>
                      </c:pt>
                      <c:pt idx="2194">
                        <c:v>12.864999999999998</c:v>
                      </c:pt>
                      <c:pt idx="2195">
                        <c:v>12.876999999999999</c:v>
                      </c:pt>
                      <c:pt idx="2196">
                        <c:v>12.888000000000002</c:v>
                      </c:pt>
                      <c:pt idx="2197">
                        <c:v>12.899000000000001</c:v>
                      </c:pt>
                      <c:pt idx="2198">
                        <c:v>12.911000000000001</c:v>
                      </c:pt>
                      <c:pt idx="2199">
                        <c:v>12.922000000000001</c:v>
                      </c:pt>
                      <c:pt idx="2200">
                        <c:v>12.933</c:v>
                      </c:pt>
                      <c:pt idx="2201">
                        <c:v>12.945</c:v>
                      </c:pt>
                      <c:pt idx="2202">
                        <c:v>12.956</c:v>
                      </c:pt>
                      <c:pt idx="2203">
                        <c:v>12.966999999999999</c:v>
                      </c:pt>
                      <c:pt idx="2204">
                        <c:v>12.978999999999999</c:v>
                      </c:pt>
                      <c:pt idx="2205">
                        <c:v>12.989999999999998</c:v>
                      </c:pt>
                      <c:pt idx="2206">
                        <c:v>13.001000000000001</c:v>
                      </c:pt>
                      <c:pt idx="2207">
                        <c:v>13.013000000000002</c:v>
                      </c:pt>
                      <c:pt idx="2208">
                        <c:v>13.024000000000001</c:v>
                      </c:pt>
                      <c:pt idx="2209">
                        <c:v>13.035</c:v>
                      </c:pt>
                      <c:pt idx="2210">
                        <c:v>13.047000000000001</c:v>
                      </c:pt>
                      <c:pt idx="2211">
                        <c:v>13.058</c:v>
                      </c:pt>
                      <c:pt idx="2212">
                        <c:v>13.068999999999999</c:v>
                      </c:pt>
                      <c:pt idx="2213">
                        <c:v>13.081</c:v>
                      </c:pt>
                      <c:pt idx="2214">
                        <c:v>13.091999999999999</c:v>
                      </c:pt>
                      <c:pt idx="2215">
                        <c:v>13.103000000000002</c:v>
                      </c:pt>
                      <c:pt idx="2216">
                        <c:v>13.114999999999998</c:v>
                      </c:pt>
                      <c:pt idx="2217">
                        <c:v>13.126000000000001</c:v>
                      </c:pt>
                      <c:pt idx="2218">
                        <c:v>13.137</c:v>
                      </c:pt>
                      <c:pt idx="2219">
                        <c:v>13.149000000000001</c:v>
                      </c:pt>
                      <c:pt idx="2220">
                        <c:v>13.16</c:v>
                      </c:pt>
                      <c:pt idx="2221">
                        <c:v>13.170999999999999</c:v>
                      </c:pt>
                      <c:pt idx="2222">
                        <c:v>13.183</c:v>
                      </c:pt>
                      <c:pt idx="2223">
                        <c:v>13.193999999999999</c:v>
                      </c:pt>
                      <c:pt idx="2224">
                        <c:v>13.204999999999998</c:v>
                      </c:pt>
                      <c:pt idx="2225">
                        <c:v>13.216999999999999</c:v>
                      </c:pt>
                      <c:pt idx="2226">
                        <c:v>13.228000000000002</c:v>
                      </c:pt>
                      <c:pt idx="2227">
                        <c:v>13.239000000000001</c:v>
                      </c:pt>
                      <c:pt idx="2228">
                        <c:v>13.251000000000001</c:v>
                      </c:pt>
                      <c:pt idx="2229">
                        <c:v>13.262</c:v>
                      </c:pt>
                      <c:pt idx="2230">
                        <c:v>13.273</c:v>
                      </c:pt>
                      <c:pt idx="2231">
                        <c:v>13.285</c:v>
                      </c:pt>
                      <c:pt idx="2232">
                        <c:v>13.295999999999999</c:v>
                      </c:pt>
                      <c:pt idx="2233">
                        <c:v>13.306999999999999</c:v>
                      </c:pt>
                      <c:pt idx="2234">
                        <c:v>13.318999999999999</c:v>
                      </c:pt>
                      <c:pt idx="2235">
                        <c:v>13.329999999999998</c:v>
                      </c:pt>
                      <c:pt idx="2236">
                        <c:v>13.341000000000001</c:v>
                      </c:pt>
                      <c:pt idx="2237">
                        <c:v>13.353000000000002</c:v>
                      </c:pt>
                      <c:pt idx="2238">
                        <c:v>13.364000000000001</c:v>
                      </c:pt>
                      <c:pt idx="2239">
                        <c:v>13.375</c:v>
                      </c:pt>
                      <c:pt idx="2240">
                        <c:v>13.387</c:v>
                      </c:pt>
                      <c:pt idx="2241">
                        <c:v>13.398</c:v>
                      </c:pt>
                      <c:pt idx="2242">
                        <c:v>13.408999999999999</c:v>
                      </c:pt>
                      <c:pt idx="2243">
                        <c:v>13.420999999999999</c:v>
                      </c:pt>
                      <c:pt idx="2244">
                        <c:v>13.431999999999999</c:v>
                      </c:pt>
                      <c:pt idx="2245">
                        <c:v>13.443000000000001</c:v>
                      </c:pt>
                      <c:pt idx="2246">
                        <c:v>13.454999999999998</c:v>
                      </c:pt>
                      <c:pt idx="2247">
                        <c:v>13.466000000000001</c:v>
                      </c:pt>
                      <c:pt idx="2248">
                        <c:v>13.477</c:v>
                      </c:pt>
                      <c:pt idx="2249">
                        <c:v>13.489000000000001</c:v>
                      </c:pt>
                      <c:pt idx="2250">
                        <c:v>13.5</c:v>
                      </c:pt>
                      <c:pt idx="2251">
                        <c:v>13.510999999999999</c:v>
                      </c:pt>
                      <c:pt idx="2252">
                        <c:v>13.523</c:v>
                      </c:pt>
                      <c:pt idx="2253">
                        <c:v>13.533999999999999</c:v>
                      </c:pt>
                      <c:pt idx="2254">
                        <c:v>13.545000000000002</c:v>
                      </c:pt>
                      <c:pt idx="2255">
                        <c:v>13.556999999999999</c:v>
                      </c:pt>
                      <c:pt idx="2256">
                        <c:v>13.568000000000001</c:v>
                      </c:pt>
                      <c:pt idx="2257">
                        <c:v>13.579000000000001</c:v>
                      </c:pt>
                      <c:pt idx="2258">
                        <c:v>13.591000000000001</c:v>
                      </c:pt>
                      <c:pt idx="2259">
                        <c:v>13.602</c:v>
                      </c:pt>
                      <c:pt idx="2260">
                        <c:v>13.613</c:v>
                      </c:pt>
                      <c:pt idx="2261">
                        <c:v>13.625</c:v>
                      </c:pt>
                      <c:pt idx="2262">
                        <c:v>13.635999999999999</c:v>
                      </c:pt>
                      <c:pt idx="2263">
                        <c:v>13.646999999999998</c:v>
                      </c:pt>
                      <c:pt idx="2264">
                        <c:v>13.658999999999999</c:v>
                      </c:pt>
                      <c:pt idx="2265">
                        <c:v>13.670000000000002</c:v>
                      </c:pt>
                      <c:pt idx="2266">
                        <c:v>13.681000000000001</c:v>
                      </c:pt>
                      <c:pt idx="2267">
                        <c:v>13.693000000000001</c:v>
                      </c:pt>
                      <c:pt idx="2268">
                        <c:v>13.704000000000001</c:v>
                      </c:pt>
                      <c:pt idx="2269">
                        <c:v>13.715</c:v>
                      </c:pt>
                      <c:pt idx="2270">
                        <c:v>13.727</c:v>
                      </c:pt>
                      <c:pt idx="2271">
                        <c:v>13.738</c:v>
                      </c:pt>
                      <c:pt idx="2272">
                        <c:v>13.748999999999999</c:v>
                      </c:pt>
                      <c:pt idx="2273">
                        <c:v>13.760999999999999</c:v>
                      </c:pt>
                      <c:pt idx="2274">
                        <c:v>13.771999999999998</c:v>
                      </c:pt>
                      <c:pt idx="2275">
                        <c:v>13.783000000000001</c:v>
                      </c:pt>
                      <c:pt idx="2276">
                        <c:v>13.795000000000002</c:v>
                      </c:pt>
                      <c:pt idx="2277">
                        <c:v>13.806000000000001</c:v>
                      </c:pt>
                      <c:pt idx="2278">
                        <c:v>13.817</c:v>
                      </c:pt>
                      <c:pt idx="2279">
                        <c:v>13.829000000000001</c:v>
                      </c:pt>
                      <c:pt idx="2280">
                        <c:v>13.84</c:v>
                      </c:pt>
                      <c:pt idx="2281">
                        <c:v>13.850999999999999</c:v>
                      </c:pt>
                      <c:pt idx="2282">
                        <c:v>13.863</c:v>
                      </c:pt>
                      <c:pt idx="2283">
                        <c:v>13.873999999999999</c:v>
                      </c:pt>
                      <c:pt idx="2284">
                        <c:v>13.885000000000002</c:v>
                      </c:pt>
                      <c:pt idx="2285">
                        <c:v>13.896999999999998</c:v>
                      </c:pt>
                      <c:pt idx="2286">
                        <c:v>13.908000000000001</c:v>
                      </c:pt>
                      <c:pt idx="2287">
                        <c:v>13.919</c:v>
                      </c:pt>
                      <c:pt idx="2288">
                        <c:v>13.931000000000001</c:v>
                      </c:pt>
                      <c:pt idx="2289">
                        <c:v>13.942</c:v>
                      </c:pt>
                      <c:pt idx="2290">
                        <c:v>13.952999999999999</c:v>
                      </c:pt>
                      <c:pt idx="2291">
                        <c:v>13.965</c:v>
                      </c:pt>
                      <c:pt idx="2292">
                        <c:v>13.975999999999999</c:v>
                      </c:pt>
                      <c:pt idx="2293">
                        <c:v>13.986999999999998</c:v>
                      </c:pt>
                      <c:pt idx="2294">
                        <c:v>13.998999999999999</c:v>
                      </c:pt>
                      <c:pt idx="2295">
                        <c:v>14.010000000000002</c:v>
                      </c:pt>
                      <c:pt idx="2296">
                        <c:v>14.021000000000001</c:v>
                      </c:pt>
                      <c:pt idx="2297">
                        <c:v>14.033000000000001</c:v>
                      </c:pt>
                      <c:pt idx="2298">
                        <c:v>14.044</c:v>
                      </c:pt>
                      <c:pt idx="2299">
                        <c:v>14.055</c:v>
                      </c:pt>
                      <c:pt idx="2300">
                        <c:v>14.067</c:v>
                      </c:pt>
                      <c:pt idx="2301">
                        <c:v>14.077999999999999</c:v>
                      </c:pt>
                      <c:pt idx="2302">
                        <c:v>14.088999999999999</c:v>
                      </c:pt>
                      <c:pt idx="2303">
                        <c:v>14.100999999999999</c:v>
                      </c:pt>
                      <c:pt idx="2304">
                        <c:v>14.111999999999998</c:v>
                      </c:pt>
                      <c:pt idx="2305">
                        <c:v>14.123000000000001</c:v>
                      </c:pt>
                      <c:pt idx="2306">
                        <c:v>14.135000000000002</c:v>
                      </c:pt>
                      <c:pt idx="2307">
                        <c:v>14.146000000000001</c:v>
                      </c:pt>
                      <c:pt idx="2308">
                        <c:v>14.157</c:v>
                      </c:pt>
                      <c:pt idx="2309">
                        <c:v>14.169</c:v>
                      </c:pt>
                      <c:pt idx="2310">
                        <c:v>14.18</c:v>
                      </c:pt>
                      <c:pt idx="2311">
                        <c:v>14.190999999999999</c:v>
                      </c:pt>
                      <c:pt idx="2312">
                        <c:v>14.202999999999999</c:v>
                      </c:pt>
                      <c:pt idx="2313">
                        <c:v>14.213999999999999</c:v>
                      </c:pt>
                      <c:pt idx="2314">
                        <c:v>14.225000000000001</c:v>
                      </c:pt>
                      <c:pt idx="2315">
                        <c:v>14.236999999999998</c:v>
                      </c:pt>
                      <c:pt idx="2316">
                        <c:v>14.248000000000001</c:v>
                      </c:pt>
                      <c:pt idx="2317">
                        <c:v>14.259</c:v>
                      </c:pt>
                      <c:pt idx="2318">
                        <c:v>14.271000000000001</c:v>
                      </c:pt>
                      <c:pt idx="2319">
                        <c:v>14.282</c:v>
                      </c:pt>
                      <c:pt idx="2320">
                        <c:v>14.292999999999999</c:v>
                      </c:pt>
                      <c:pt idx="2321">
                        <c:v>14.305</c:v>
                      </c:pt>
                      <c:pt idx="2322">
                        <c:v>14.315999999999999</c:v>
                      </c:pt>
                      <c:pt idx="2323">
                        <c:v>14.327000000000002</c:v>
                      </c:pt>
                      <c:pt idx="2324">
                        <c:v>14.338999999999999</c:v>
                      </c:pt>
                      <c:pt idx="2325">
                        <c:v>14.350000000000001</c:v>
                      </c:pt>
                      <c:pt idx="2326">
                        <c:v>14.361000000000001</c:v>
                      </c:pt>
                      <c:pt idx="2327">
                        <c:v>14.373000000000001</c:v>
                      </c:pt>
                      <c:pt idx="2328">
                        <c:v>14.384</c:v>
                      </c:pt>
                      <c:pt idx="2329">
                        <c:v>14.395</c:v>
                      </c:pt>
                      <c:pt idx="2330">
                        <c:v>14.407</c:v>
                      </c:pt>
                      <c:pt idx="2331">
                        <c:v>14.417999999999999</c:v>
                      </c:pt>
                      <c:pt idx="2332">
                        <c:v>14.428999999999998</c:v>
                      </c:pt>
                      <c:pt idx="2333">
                        <c:v>14.440999999999999</c:v>
                      </c:pt>
                      <c:pt idx="2334">
                        <c:v>14.452000000000002</c:v>
                      </c:pt>
                      <c:pt idx="2335">
                        <c:v>14.463000000000001</c:v>
                      </c:pt>
                      <c:pt idx="2336">
                        <c:v>14.475000000000001</c:v>
                      </c:pt>
                      <c:pt idx="2337">
                        <c:v>14.486000000000001</c:v>
                      </c:pt>
                      <c:pt idx="2338">
                        <c:v>14.497</c:v>
                      </c:pt>
                      <c:pt idx="2339">
                        <c:v>14.509</c:v>
                      </c:pt>
                      <c:pt idx="2340">
                        <c:v>14.52</c:v>
                      </c:pt>
                      <c:pt idx="2341">
                        <c:v>14.530999999999999</c:v>
                      </c:pt>
                      <c:pt idx="2342">
                        <c:v>14.542999999999999</c:v>
                      </c:pt>
                      <c:pt idx="2343">
                        <c:v>14.553999999999998</c:v>
                      </c:pt>
                      <c:pt idx="2344">
                        <c:v>14.565000000000001</c:v>
                      </c:pt>
                      <c:pt idx="2345">
                        <c:v>14.577000000000002</c:v>
                      </c:pt>
                      <c:pt idx="2346">
                        <c:v>14.588000000000001</c:v>
                      </c:pt>
                      <c:pt idx="2347">
                        <c:v>14.599</c:v>
                      </c:pt>
                      <c:pt idx="2348">
                        <c:v>14.611000000000001</c:v>
                      </c:pt>
                      <c:pt idx="2349">
                        <c:v>14.622</c:v>
                      </c:pt>
                      <c:pt idx="2350">
                        <c:v>14.632999999999999</c:v>
                      </c:pt>
                      <c:pt idx="2351">
                        <c:v>14.645</c:v>
                      </c:pt>
                      <c:pt idx="2352">
                        <c:v>14.655999999999999</c:v>
                      </c:pt>
                      <c:pt idx="2353">
                        <c:v>14.667000000000002</c:v>
                      </c:pt>
                      <c:pt idx="2354">
                        <c:v>14.678999999999998</c:v>
                      </c:pt>
                      <c:pt idx="2355">
                        <c:v>14.690000000000001</c:v>
                      </c:pt>
                      <c:pt idx="2356">
                        <c:v>14.701000000000001</c:v>
                      </c:pt>
                      <c:pt idx="2357">
                        <c:v>14.713000000000001</c:v>
                      </c:pt>
                      <c:pt idx="2358">
                        <c:v>14.724</c:v>
                      </c:pt>
                      <c:pt idx="2359">
                        <c:v>14.734999999999999</c:v>
                      </c:pt>
                      <c:pt idx="2360">
                        <c:v>14.747</c:v>
                      </c:pt>
                      <c:pt idx="2361">
                        <c:v>14.757999999999999</c:v>
                      </c:pt>
                      <c:pt idx="2362">
                        <c:v>14.768999999999998</c:v>
                      </c:pt>
                      <c:pt idx="2363">
                        <c:v>14.780999999999999</c:v>
                      </c:pt>
                      <c:pt idx="2364">
                        <c:v>14.792000000000002</c:v>
                      </c:pt>
                      <c:pt idx="2365">
                        <c:v>14.803000000000001</c:v>
                      </c:pt>
                      <c:pt idx="2366">
                        <c:v>14.815000000000001</c:v>
                      </c:pt>
                      <c:pt idx="2367">
                        <c:v>14.826000000000001</c:v>
                      </c:pt>
                      <c:pt idx="2368">
                        <c:v>14.837</c:v>
                      </c:pt>
                      <c:pt idx="2369">
                        <c:v>14.849</c:v>
                      </c:pt>
                      <c:pt idx="2370">
                        <c:v>14.86</c:v>
                      </c:pt>
                      <c:pt idx="2371">
                        <c:v>14.870999999999999</c:v>
                      </c:pt>
                      <c:pt idx="2372">
                        <c:v>14.882999999999999</c:v>
                      </c:pt>
                      <c:pt idx="2373">
                        <c:v>14.893999999999998</c:v>
                      </c:pt>
                      <c:pt idx="2374">
                        <c:v>14.905000000000001</c:v>
                      </c:pt>
                      <c:pt idx="2375">
                        <c:v>14.917000000000002</c:v>
                      </c:pt>
                      <c:pt idx="2376">
                        <c:v>14.928000000000001</c:v>
                      </c:pt>
                      <c:pt idx="2377">
                        <c:v>14.939</c:v>
                      </c:pt>
                      <c:pt idx="2378">
                        <c:v>14.951000000000001</c:v>
                      </c:pt>
                      <c:pt idx="2379">
                        <c:v>14.962</c:v>
                      </c:pt>
                      <c:pt idx="2380">
                        <c:v>14.972999999999999</c:v>
                      </c:pt>
                      <c:pt idx="2381">
                        <c:v>14.984999999999999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'Chro Sechage'!$C$3:$C$2384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5137</c:v>
                      </c:pt>
                      <c:pt idx="1">
                        <c:v>5146</c:v>
                      </c:pt>
                      <c:pt idx="2">
                        <c:v>5141</c:v>
                      </c:pt>
                      <c:pt idx="3">
                        <c:v>5149</c:v>
                      </c:pt>
                      <c:pt idx="4">
                        <c:v>5161</c:v>
                      </c:pt>
                      <c:pt idx="5">
                        <c:v>5171</c:v>
                      </c:pt>
                      <c:pt idx="6">
                        <c:v>5172</c:v>
                      </c:pt>
                      <c:pt idx="7">
                        <c:v>5165</c:v>
                      </c:pt>
                      <c:pt idx="8">
                        <c:v>5156</c:v>
                      </c:pt>
                      <c:pt idx="9">
                        <c:v>5141</c:v>
                      </c:pt>
                      <c:pt idx="10">
                        <c:v>5132</c:v>
                      </c:pt>
                      <c:pt idx="11">
                        <c:v>5136</c:v>
                      </c:pt>
                      <c:pt idx="12">
                        <c:v>5153</c:v>
                      </c:pt>
                      <c:pt idx="13">
                        <c:v>5167</c:v>
                      </c:pt>
                      <c:pt idx="14">
                        <c:v>5175</c:v>
                      </c:pt>
                      <c:pt idx="15">
                        <c:v>5191</c:v>
                      </c:pt>
                      <c:pt idx="16">
                        <c:v>5217</c:v>
                      </c:pt>
                      <c:pt idx="17">
                        <c:v>5240</c:v>
                      </c:pt>
                      <c:pt idx="18">
                        <c:v>5246</c:v>
                      </c:pt>
                      <c:pt idx="19">
                        <c:v>5237</c:v>
                      </c:pt>
                      <c:pt idx="20">
                        <c:v>5222</c:v>
                      </c:pt>
                      <c:pt idx="21">
                        <c:v>5203</c:v>
                      </c:pt>
                      <c:pt idx="22">
                        <c:v>5187</c:v>
                      </c:pt>
                      <c:pt idx="23">
                        <c:v>5171</c:v>
                      </c:pt>
                      <c:pt idx="24">
                        <c:v>5164</c:v>
                      </c:pt>
                      <c:pt idx="25">
                        <c:v>5167</c:v>
                      </c:pt>
                      <c:pt idx="26">
                        <c:v>5184</c:v>
                      </c:pt>
                      <c:pt idx="27">
                        <c:v>5212</c:v>
                      </c:pt>
                      <c:pt idx="28">
                        <c:v>5231</c:v>
                      </c:pt>
                      <c:pt idx="29">
                        <c:v>5247</c:v>
                      </c:pt>
                      <c:pt idx="30">
                        <c:v>5243</c:v>
                      </c:pt>
                      <c:pt idx="31">
                        <c:v>5239</c:v>
                      </c:pt>
                      <c:pt idx="32">
                        <c:v>5226</c:v>
                      </c:pt>
                      <c:pt idx="33">
                        <c:v>5219</c:v>
                      </c:pt>
                      <c:pt idx="34">
                        <c:v>5207</c:v>
                      </c:pt>
                      <c:pt idx="35">
                        <c:v>5200</c:v>
                      </c:pt>
                      <c:pt idx="36">
                        <c:v>5200</c:v>
                      </c:pt>
                      <c:pt idx="37">
                        <c:v>5211</c:v>
                      </c:pt>
                      <c:pt idx="38">
                        <c:v>5221</c:v>
                      </c:pt>
                      <c:pt idx="39">
                        <c:v>5226</c:v>
                      </c:pt>
                      <c:pt idx="40">
                        <c:v>5228</c:v>
                      </c:pt>
                      <c:pt idx="41">
                        <c:v>5227</c:v>
                      </c:pt>
                      <c:pt idx="42">
                        <c:v>5223</c:v>
                      </c:pt>
                      <c:pt idx="43">
                        <c:v>5208</c:v>
                      </c:pt>
                      <c:pt idx="44">
                        <c:v>5191</c:v>
                      </c:pt>
                      <c:pt idx="45">
                        <c:v>5172</c:v>
                      </c:pt>
                      <c:pt idx="46">
                        <c:v>5163</c:v>
                      </c:pt>
                      <c:pt idx="47">
                        <c:v>5156</c:v>
                      </c:pt>
                      <c:pt idx="48">
                        <c:v>5152</c:v>
                      </c:pt>
                      <c:pt idx="49">
                        <c:v>5151</c:v>
                      </c:pt>
                      <c:pt idx="50">
                        <c:v>5167</c:v>
                      </c:pt>
                      <c:pt idx="51">
                        <c:v>5197</c:v>
                      </c:pt>
                      <c:pt idx="52">
                        <c:v>5216</c:v>
                      </c:pt>
                      <c:pt idx="53">
                        <c:v>5216</c:v>
                      </c:pt>
                      <c:pt idx="54">
                        <c:v>5197</c:v>
                      </c:pt>
                      <c:pt idx="55">
                        <c:v>5185</c:v>
                      </c:pt>
                      <c:pt idx="56">
                        <c:v>5172</c:v>
                      </c:pt>
                      <c:pt idx="57">
                        <c:v>5169</c:v>
                      </c:pt>
                      <c:pt idx="58">
                        <c:v>5160</c:v>
                      </c:pt>
                      <c:pt idx="59">
                        <c:v>5164</c:v>
                      </c:pt>
                      <c:pt idx="60">
                        <c:v>5161</c:v>
                      </c:pt>
                      <c:pt idx="61">
                        <c:v>5166</c:v>
                      </c:pt>
                      <c:pt idx="62">
                        <c:v>5159</c:v>
                      </c:pt>
                      <c:pt idx="63">
                        <c:v>5156</c:v>
                      </c:pt>
                      <c:pt idx="64">
                        <c:v>5148</c:v>
                      </c:pt>
                      <c:pt idx="65">
                        <c:v>5143</c:v>
                      </c:pt>
                      <c:pt idx="66">
                        <c:v>5142</c:v>
                      </c:pt>
                      <c:pt idx="67">
                        <c:v>5137</c:v>
                      </c:pt>
                      <c:pt idx="68">
                        <c:v>5138</c:v>
                      </c:pt>
                      <c:pt idx="69">
                        <c:v>5126</c:v>
                      </c:pt>
                      <c:pt idx="70">
                        <c:v>5120</c:v>
                      </c:pt>
                      <c:pt idx="71">
                        <c:v>5116</c:v>
                      </c:pt>
                      <c:pt idx="72">
                        <c:v>5126</c:v>
                      </c:pt>
                      <c:pt idx="73">
                        <c:v>5145</c:v>
                      </c:pt>
                      <c:pt idx="74">
                        <c:v>5162</c:v>
                      </c:pt>
                      <c:pt idx="75">
                        <c:v>5182</c:v>
                      </c:pt>
                      <c:pt idx="76">
                        <c:v>5198</c:v>
                      </c:pt>
                      <c:pt idx="77">
                        <c:v>5212</c:v>
                      </c:pt>
                      <c:pt idx="78">
                        <c:v>5208</c:v>
                      </c:pt>
                      <c:pt idx="79">
                        <c:v>5189</c:v>
                      </c:pt>
                      <c:pt idx="80">
                        <c:v>5170</c:v>
                      </c:pt>
                      <c:pt idx="81">
                        <c:v>5168</c:v>
                      </c:pt>
                      <c:pt idx="82">
                        <c:v>5181</c:v>
                      </c:pt>
                      <c:pt idx="83">
                        <c:v>5189</c:v>
                      </c:pt>
                      <c:pt idx="84">
                        <c:v>5191</c:v>
                      </c:pt>
                      <c:pt idx="85">
                        <c:v>5188</c:v>
                      </c:pt>
                      <c:pt idx="86">
                        <c:v>5199</c:v>
                      </c:pt>
                      <c:pt idx="87">
                        <c:v>5210</c:v>
                      </c:pt>
                      <c:pt idx="88">
                        <c:v>5221</c:v>
                      </c:pt>
                      <c:pt idx="89">
                        <c:v>5217</c:v>
                      </c:pt>
                      <c:pt idx="90">
                        <c:v>5206</c:v>
                      </c:pt>
                      <c:pt idx="91">
                        <c:v>5186</c:v>
                      </c:pt>
                      <c:pt idx="92">
                        <c:v>5166</c:v>
                      </c:pt>
                      <c:pt idx="93">
                        <c:v>5151</c:v>
                      </c:pt>
                      <c:pt idx="94">
                        <c:v>5150</c:v>
                      </c:pt>
                      <c:pt idx="95">
                        <c:v>5153</c:v>
                      </c:pt>
                      <c:pt idx="96">
                        <c:v>5152</c:v>
                      </c:pt>
                      <c:pt idx="97">
                        <c:v>5147</c:v>
                      </c:pt>
                      <c:pt idx="98">
                        <c:v>5137</c:v>
                      </c:pt>
                      <c:pt idx="99">
                        <c:v>5137</c:v>
                      </c:pt>
                      <c:pt idx="100">
                        <c:v>5139</c:v>
                      </c:pt>
                      <c:pt idx="101">
                        <c:v>5156</c:v>
                      </c:pt>
                      <c:pt idx="102">
                        <c:v>5165</c:v>
                      </c:pt>
                      <c:pt idx="103">
                        <c:v>5169</c:v>
                      </c:pt>
                      <c:pt idx="104">
                        <c:v>5167</c:v>
                      </c:pt>
                      <c:pt idx="105">
                        <c:v>5170</c:v>
                      </c:pt>
                      <c:pt idx="106">
                        <c:v>5181</c:v>
                      </c:pt>
                      <c:pt idx="107">
                        <c:v>5187</c:v>
                      </c:pt>
                      <c:pt idx="108">
                        <c:v>5189</c:v>
                      </c:pt>
                      <c:pt idx="109">
                        <c:v>5181</c:v>
                      </c:pt>
                      <c:pt idx="110">
                        <c:v>5174</c:v>
                      </c:pt>
                      <c:pt idx="111">
                        <c:v>5168</c:v>
                      </c:pt>
                      <c:pt idx="112">
                        <c:v>5164</c:v>
                      </c:pt>
                      <c:pt idx="113">
                        <c:v>5159</c:v>
                      </c:pt>
                      <c:pt idx="114">
                        <c:v>5164</c:v>
                      </c:pt>
                      <c:pt idx="115">
                        <c:v>5171</c:v>
                      </c:pt>
                      <c:pt idx="116">
                        <c:v>5178</c:v>
                      </c:pt>
                      <c:pt idx="117">
                        <c:v>5175</c:v>
                      </c:pt>
                      <c:pt idx="118">
                        <c:v>5166</c:v>
                      </c:pt>
                      <c:pt idx="119">
                        <c:v>5161</c:v>
                      </c:pt>
                      <c:pt idx="120">
                        <c:v>5155</c:v>
                      </c:pt>
                      <c:pt idx="121">
                        <c:v>5153</c:v>
                      </c:pt>
                      <c:pt idx="122">
                        <c:v>5157</c:v>
                      </c:pt>
                      <c:pt idx="123">
                        <c:v>5167</c:v>
                      </c:pt>
                      <c:pt idx="124">
                        <c:v>5178</c:v>
                      </c:pt>
                      <c:pt idx="125">
                        <c:v>5183</c:v>
                      </c:pt>
                      <c:pt idx="126">
                        <c:v>5187</c:v>
                      </c:pt>
                      <c:pt idx="127">
                        <c:v>5187</c:v>
                      </c:pt>
                      <c:pt idx="128">
                        <c:v>5180</c:v>
                      </c:pt>
                      <c:pt idx="129">
                        <c:v>5167</c:v>
                      </c:pt>
                      <c:pt idx="130">
                        <c:v>5150</c:v>
                      </c:pt>
                      <c:pt idx="131">
                        <c:v>5141</c:v>
                      </c:pt>
                      <c:pt idx="132">
                        <c:v>5145</c:v>
                      </c:pt>
                      <c:pt idx="133">
                        <c:v>5163</c:v>
                      </c:pt>
                      <c:pt idx="134">
                        <c:v>5184</c:v>
                      </c:pt>
                      <c:pt idx="135">
                        <c:v>5192</c:v>
                      </c:pt>
                      <c:pt idx="136">
                        <c:v>5185</c:v>
                      </c:pt>
                      <c:pt idx="137">
                        <c:v>5167</c:v>
                      </c:pt>
                      <c:pt idx="138">
                        <c:v>5153</c:v>
                      </c:pt>
                      <c:pt idx="139">
                        <c:v>5146</c:v>
                      </c:pt>
                      <c:pt idx="140">
                        <c:v>5144</c:v>
                      </c:pt>
                      <c:pt idx="141">
                        <c:v>5141</c:v>
                      </c:pt>
                      <c:pt idx="142">
                        <c:v>5135</c:v>
                      </c:pt>
                      <c:pt idx="143">
                        <c:v>5135</c:v>
                      </c:pt>
                      <c:pt idx="144">
                        <c:v>5140</c:v>
                      </c:pt>
                      <c:pt idx="145">
                        <c:v>5152</c:v>
                      </c:pt>
                      <c:pt idx="146">
                        <c:v>5171</c:v>
                      </c:pt>
                      <c:pt idx="147">
                        <c:v>5189</c:v>
                      </c:pt>
                      <c:pt idx="148">
                        <c:v>5200</c:v>
                      </c:pt>
                      <c:pt idx="149">
                        <c:v>5194</c:v>
                      </c:pt>
                      <c:pt idx="150">
                        <c:v>5185</c:v>
                      </c:pt>
                      <c:pt idx="151">
                        <c:v>5177</c:v>
                      </c:pt>
                      <c:pt idx="152">
                        <c:v>5170</c:v>
                      </c:pt>
                      <c:pt idx="153">
                        <c:v>5167</c:v>
                      </c:pt>
                      <c:pt idx="154">
                        <c:v>5162</c:v>
                      </c:pt>
                      <c:pt idx="155">
                        <c:v>5161</c:v>
                      </c:pt>
                      <c:pt idx="156">
                        <c:v>5159</c:v>
                      </c:pt>
                      <c:pt idx="157">
                        <c:v>5169</c:v>
                      </c:pt>
                      <c:pt idx="158">
                        <c:v>5173</c:v>
                      </c:pt>
                      <c:pt idx="159">
                        <c:v>5169</c:v>
                      </c:pt>
                      <c:pt idx="160">
                        <c:v>5157</c:v>
                      </c:pt>
                      <c:pt idx="161">
                        <c:v>5153</c:v>
                      </c:pt>
                      <c:pt idx="162">
                        <c:v>5153</c:v>
                      </c:pt>
                      <c:pt idx="163">
                        <c:v>5148</c:v>
                      </c:pt>
                      <c:pt idx="164">
                        <c:v>5135</c:v>
                      </c:pt>
                      <c:pt idx="165">
                        <c:v>5130</c:v>
                      </c:pt>
                      <c:pt idx="166">
                        <c:v>5131</c:v>
                      </c:pt>
                      <c:pt idx="167">
                        <c:v>5144</c:v>
                      </c:pt>
                      <c:pt idx="168">
                        <c:v>5153</c:v>
                      </c:pt>
                      <c:pt idx="169">
                        <c:v>5168</c:v>
                      </c:pt>
                      <c:pt idx="170">
                        <c:v>5177</c:v>
                      </c:pt>
                      <c:pt idx="171">
                        <c:v>5194</c:v>
                      </c:pt>
                      <c:pt idx="172">
                        <c:v>5203</c:v>
                      </c:pt>
                      <c:pt idx="173">
                        <c:v>5214</c:v>
                      </c:pt>
                      <c:pt idx="174">
                        <c:v>5210</c:v>
                      </c:pt>
                      <c:pt idx="175">
                        <c:v>5199</c:v>
                      </c:pt>
                      <c:pt idx="176">
                        <c:v>5181</c:v>
                      </c:pt>
                      <c:pt idx="177">
                        <c:v>5163</c:v>
                      </c:pt>
                      <c:pt idx="178">
                        <c:v>5153</c:v>
                      </c:pt>
                      <c:pt idx="179">
                        <c:v>5150</c:v>
                      </c:pt>
                      <c:pt idx="180">
                        <c:v>5158</c:v>
                      </c:pt>
                      <c:pt idx="181">
                        <c:v>5164</c:v>
                      </c:pt>
                      <c:pt idx="182">
                        <c:v>5167</c:v>
                      </c:pt>
                      <c:pt idx="183">
                        <c:v>5164</c:v>
                      </c:pt>
                      <c:pt idx="184">
                        <c:v>5164</c:v>
                      </c:pt>
                      <c:pt idx="185">
                        <c:v>5165</c:v>
                      </c:pt>
                      <c:pt idx="186">
                        <c:v>5173</c:v>
                      </c:pt>
                      <c:pt idx="187">
                        <c:v>5171</c:v>
                      </c:pt>
                      <c:pt idx="188">
                        <c:v>5170</c:v>
                      </c:pt>
                      <c:pt idx="189">
                        <c:v>5158</c:v>
                      </c:pt>
                      <c:pt idx="190">
                        <c:v>5162</c:v>
                      </c:pt>
                      <c:pt idx="191">
                        <c:v>5172</c:v>
                      </c:pt>
                      <c:pt idx="192">
                        <c:v>5194</c:v>
                      </c:pt>
                      <c:pt idx="193">
                        <c:v>5205</c:v>
                      </c:pt>
                      <c:pt idx="194">
                        <c:v>5214</c:v>
                      </c:pt>
                      <c:pt idx="195">
                        <c:v>5220</c:v>
                      </c:pt>
                      <c:pt idx="196">
                        <c:v>5229</c:v>
                      </c:pt>
                      <c:pt idx="197">
                        <c:v>5232</c:v>
                      </c:pt>
                      <c:pt idx="198">
                        <c:v>5218</c:v>
                      </c:pt>
                      <c:pt idx="199">
                        <c:v>5193</c:v>
                      </c:pt>
                      <c:pt idx="200">
                        <c:v>5167</c:v>
                      </c:pt>
                      <c:pt idx="201">
                        <c:v>5159</c:v>
                      </c:pt>
                      <c:pt idx="202">
                        <c:v>5173</c:v>
                      </c:pt>
                      <c:pt idx="203">
                        <c:v>5189</c:v>
                      </c:pt>
                      <c:pt idx="204">
                        <c:v>5193</c:v>
                      </c:pt>
                      <c:pt idx="205">
                        <c:v>5182</c:v>
                      </c:pt>
                      <c:pt idx="206">
                        <c:v>5163</c:v>
                      </c:pt>
                      <c:pt idx="207">
                        <c:v>5150</c:v>
                      </c:pt>
                      <c:pt idx="208">
                        <c:v>5148</c:v>
                      </c:pt>
                      <c:pt idx="209">
                        <c:v>5161</c:v>
                      </c:pt>
                      <c:pt idx="210">
                        <c:v>5177</c:v>
                      </c:pt>
                      <c:pt idx="211">
                        <c:v>5180</c:v>
                      </c:pt>
                      <c:pt idx="212">
                        <c:v>5168</c:v>
                      </c:pt>
                      <c:pt idx="213">
                        <c:v>5156</c:v>
                      </c:pt>
                      <c:pt idx="214">
                        <c:v>5155</c:v>
                      </c:pt>
                      <c:pt idx="215">
                        <c:v>5156</c:v>
                      </c:pt>
                      <c:pt idx="216">
                        <c:v>5158</c:v>
                      </c:pt>
                      <c:pt idx="217">
                        <c:v>5163</c:v>
                      </c:pt>
                      <c:pt idx="218">
                        <c:v>5174</c:v>
                      </c:pt>
                      <c:pt idx="219">
                        <c:v>5181</c:v>
                      </c:pt>
                      <c:pt idx="220">
                        <c:v>5182</c:v>
                      </c:pt>
                      <c:pt idx="221">
                        <c:v>5184</c:v>
                      </c:pt>
                      <c:pt idx="222">
                        <c:v>5191</c:v>
                      </c:pt>
                      <c:pt idx="223">
                        <c:v>5197</c:v>
                      </c:pt>
                      <c:pt idx="224">
                        <c:v>5189</c:v>
                      </c:pt>
                      <c:pt idx="225">
                        <c:v>5171</c:v>
                      </c:pt>
                      <c:pt idx="226">
                        <c:v>5154</c:v>
                      </c:pt>
                      <c:pt idx="227">
                        <c:v>5145</c:v>
                      </c:pt>
                      <c:pt idx="228">
                        <c:v>5142</c:v>
                      </c:pt>
                      <c:pt idx="229">
                        <c:v>5146</c:v>
                      </c:pt>
                      <c:pt idx="230">
                        <c:v>5147</c:v>
                      </c:pt>
                      <c:pt idx="231">
                        <c:v>5150</c:v>
                      </c:pt>
                      <c:pt idx="232">
                        <c:v>5142</c:v>
                      </c:pt>
                      <c:pt idx="233">
                        <c:v>5140</c:v>
                      </c:pt>
                      <c:pt idx="234">
                        <c:v>5147</c:v>
                      </c:pt>
                      <c:pt idx="235">
                        <c:v>5171</c:v>
                      </c:pt>
                      <c:pt idx="236">
                        <c:v>5196</c:v>
                      </c:pt>
                      <c:pt idx="237">
                        <c:v>5202</c:v>
                      </c:pt>
                      <c:pt idx="238">
                        <c:v>5194</c:v>
                      </c:pt>
                      <c:pt idx="239">
                        <c:v>5174</c:v>
                      </c:pt>
                      <c:pt idx="240">
                        <c:v>5169</c:v>
                      </c:pt>
                      <c:pt idx="241">
                        <c:v>5167</c:v>
                      </c:pt>
                      <c:pt idx="242">
                        <c:v>5178</c:v>
                      </c:pt>
                      <c:pt idx="243">
                        <c:v>5184</c:v>
                      </c:pt>
                      <c:pt idx="244">
                        <c:v>5192</c:v>
                      </c:pt>
                      <c:pt idx="245">
                        <c:v>5188</c:v>
                      </c:pt>
                      <c:pt idx="246">
                        <c:v>5180</c:v>
                      </c:pt>
                      <c:pt idx="247">
                        <c:v>5170</c:v>
                      </c:pt>
                      <c:pt idx="248">
                        <c:v>5161</c:v>
                      </c:pt>
                      <c:pt idx="249">
                        <c:v>5165</c:v>
                      </c:pt>
                      <c:pt idx="250">
                        <c:v>5171</c:v>
                      </c:pt>
                      <c:pt idx="251">
                        <c:v>5191</c:v>
                      </c:pt>
                      <c:pt idx="252">
                        <c:v>5198</c:v>
                      </c:pt>
                      <c:pt idx="253">
                        <c:v>5192</c:v>
                      </c:pt>
                      <c:pt idx="254">
                        <c:v>5170</c:v>
                      </c:pt>
                      <c:pt idx="255">
                        <c:v>5163</c:v>
                      </c:pt>
                      <c:pt idx="256">
                        <c:v>5168</c:v>
                      </c:pt>
                      <c:pt idx="257">
                        <c:v>5182</c:v>
                      </c:pt>
                      <c:pt idx="258">
                        <c:v>5190</c:v>
                      </c:pt>
                      <c:pt idx="259">
                        <c:v>5195</c:v>
                      </c:pt>
                      <c:pt idx="260">
                        <c:v>5207</c:v>
                      </c:pt>
                      <c:pt idx="261">
                        <c:v>5204</c:v>
                      </c:pt>
                      <c:pt idx="262">
                        <c:v>5200</c:v>
                      </c:pt>
                      <c:pt idx="263">
                        <c:v>5177</c:v>
                      </c:pt>
                      <c:pt idx="264">
                        <c:v>5162</c:v>
                      </c:pt>
                      <c:pt idx="265">
                        <c:v>5149</c:v>
                      </c:pt>
                      <c:pt idx="266">
                        <c:v>5151</c:v>
                      </c:pt>
                      <c:pt idx="267">
                        <c:v>5165</c:v>
                      </c:pt>
                      <c:pt idx="268">
                        <c:v>5175</c:v>
                      </c:pt>
                      <c:pt idx="269">
                        <c:v>5185</c:v>
                      </c:pt>
                      <c:pt idx="270">
                        <c:v>5188</c:v>
                      </c:pt>
                      <c:pt idx="271">
                        <c:v>5187</c:v>
                      </c:pt>
                      <c:pt idx="272">
                        <c:v>5175</c:v>
                      </c:pt>
                      <c:pt idx="273">
                        <c:v>5150</c:v>
                      </c:pt>
                      <c:pt idx="274">
                        <c:v>5135</c:v>
                      </c:pt>
                      <c:pt idx="275">
                        <c:v>5130</c:v>
                      </c:pt>
                      <c:pt idx="276">
                        <c:v>5136</c:v>
                      </c:pt>
                      <c:pt idx="277">
                        <c:v>5145</c:v>
                      </c:pt>
                      <c:pt idx="278">
                        <c:v>5161</c:v>
                      </c:pt>
                      <c:pt idx="279">
                        <c:v>5180</c:v>
                      </c:pt>
                      <c:pt idx="280">
                        <c:v>5187</c:v>
                      </c:pt>
                      <c:pt idx="281">
                        <c:v>5174</c:v>
                      </c:pt>
                      <c:pt idx="282">
                        <c:v>5157</c:v>
                      </c:pt>
                      <c:pt idx="283">
                        <c:v>5147</c:v>
                      </c:pt>
                      <c:pt idx="284">
                        <c:v>5161</c:v>
                      </c:pt>
                      <c:pt idx="285">
                        <c:v>5173</c:v>
                      </c:pt>
                      <c:pt idx="286">
                        <c:v>5188</c:v>
                      </c:pt>
                      <c:pt idx="287">
                        <c:v>5174</c:v>
                      </c:pt>
                      <c:pt idx="288">
                        <c:v>5166</c:v>
                      </c:pt>
                      <c:pt idx="289">
                        <c:v>5145</c:v>
                      </c:pt>
                      <c:pt idx="290">
                        <c:v>5146</c:v>
                      </c:pt>
                      <c:pt idx="291">
                        <c:v>5146</c:v>
                      </c:pt>
                      <c:pt idx="292">
                        <c:v>5160</c:v>
                      </c:pt>
                      <c:pt idx="293">
                        <c:v>5176</c:v>
                      </c:pt>
                      <c:pt idx="294">
                        <c:v>5195</c:v>
                      </c:pt>
                      <c:pt idx="295">
                        <c:v>5199</c:v>
                      </c:pt>
                      <c:pt idx="296">
                        <c:v>5186</c:v>
                      </c:pt>
                      <c:pt idx="297">
                        <c:v>5162</c:v>
                      </c:pt>
                      <c:pt idx="298">
                        <c:v>5152</c:v>
                      </c:pt>
                      <c:pt idx="299">
                        <c:v>5159</c:v>
                      </c:pt>
                      <c:pt idx="300">
                        <c:v>5175</c:v>
                      </c:pt>
                      <c:pt idx="301">
                        <c:v>5182</c:v>
                      </c:pt>
                      <c:pt idx="302">
                        <c:v>5176</c:v>
                      </c:pt>
                      <c:pt idx="303">
                        <c:v>5172</c:v>
                      </c:pt>
                      <c:pt idx="304">
                        <c:v>5171</c:v>
                      </c:pt>
                      <c:pt idx="305">
                        <c:v>5180</c:v>
                      </c:pt>
                      <c:pt idx="306">
                        <c:v>5185</c:v>
                      </c:pt>
                      <c:pt idx="307">
                        <c:v>5183</c:v>
                      </c:pt>
                      <c:pt idx="308">
                        <c:v>5162</c:v>
                      </c:pt>
                      <c:pt idx="309">
                        <c:v>5143</c:v>
                      </c:pt>
                      <c:pt idx="310">
                        <c:v>5127</c:v>
                      </c:pt>
                      <c:pt idx="311">
                        <c:v>5131</c:v>
                      </c:pt>
                      <c:pt idx="312">
                        <c:v>5143</c:v>
                      </c:pt>
                      <c:pt idx="313">
                        <c:v>5167</c:v>
                      </c:pt>
                      <c:pt idx="314">
                        <c:v>5180</c:v>
                      </c:pt>
                      <c:pt idx="315">
                        <c:v>5181</c:v>
                      </c:pt>
                      <c:pt idx="316">
                        <c:v>5172</c:v>
                      </c:pt>
                      <c:pt idx="317">
                        <c:v>5168</c:v>
                      </c:pt>
                      <c:pt idx="318">
                        <c:v>5171</c:v>
                      </c:pt>
                      <c:pt idx="319">
                        <c:v>5170</c:v>
                      </c:pt>
                      <c:pt idx="320">
                        <c:v>5170</c:v>
                      </c:pt>
                      <c:pt idx="321">
                        <c:v>5166</c:v>
                      </c:pt>
                      <c:pt idx="322">
                        <c:v>5165</c:v>
                      </c:pt>
                      <c:pt idx="323">
                        <c:v>5164</c:v>
                      </c:pt>
                      <c:pt idx="324">
                        <c:v>5175</c:v>
                      </c:pt>
                      <c:pt idx="325">
                        <c:v>5187</c:v>
                      </c:pt>
                      <c:pt idx="326">
                        <c:v>5190</c:v>
                      </c:pt>
                      <c:pt idx="327">
                        <c:v>5178</c:v>
                      </c:pt>
                      <c:pt idx="328">
                        <c:v>5167</c:v>
                      </c:pt>
                      <c:pt idx="329">
                        <c:v>5163</c:v>
                      </c:pt>
                      <c:pt idx="330">
                        <c:v>5163</c:v>
                      </c:pt>
                      <c:pt idx="331">
                        <c:v>5156</c:v>
                      </c:pt>
                      <c:pt idx="332">
                        <c:v>5153</c:v>
                      </c:pt>
                      <c:pt idx="333">
                        <c:v>5152</c:v>
                      </c:pt>
                      <c:pt idx="334">
                        <c:v>5166</c:v>
                      </c:pt>
                      <c:pt idx="335">
                        <c:v>5173</c:v>
                      </c:pt>
                      <c:pt idx="336">
                        <c:v>5178</c:v>
                      </c:pt>
                      <c:pt idx="337">
                        <c:v>5162</c:v>
                      </c:pt>
                      <c:pt idx="338">
                        <c:v>5150</c:v>
                      </c:pt>
                      <c:pt idx="339">
                        <c:v>5150</c:v>
                      </c:pt>
                      <c:pt idx="340">
                        <c:v>5170</c:v>
                      </c:pt>
                      <c:pt idx="341">
                        <c:v>5197</c:v>
                      </c:pt>
                      <c:pt idx="342">
                        <c:v>5213</c:v>
                      </c:pt>
                      <c:pt idx="343">
                        <c:v>5210</c:v>
                      </c:pt>
                      <c:pt idx="344">
                        <c:v>5194</c:v>
                      </c:pt>
                      <c:pt idx="345">
                        <c:v>5177</c:v>
                      </c:pt>
                      <c:pt idx="346">
                        <c:v>5179</c:v>
                      </c:pt>
                      <c:pt idx="347">
                        <c:v>5183</c:v>
                      </c:pt>
                      <c:pt idx="348">
                        <c:v>5188</c:v>
                      </c:pt>
                      <c:pt idx="349">
                        <c:v>5174</c:v>
                      </c:pt>
                      <c:pt idx="350">
                        <c:v>5162</c:v>
                      </c:pt>
                      <c:pt idx="351">
                        <c:v>5157</c:v>
                      </c:pt>
                      <c:pt idx="352">
                        <c:v>5162</c:v>
                      </c:pt>
                      <c:pt idx="353">
                        <c:v>5180</c:v>
                      </c:pt>
                      <c:pt idx="354">
                        <c:v>5195</c:v>
                      </c:pt>
                      <c:pt idx="355">
                        <c:v>5200</c:v>
                      </c:pt>
                      <c:pt idx="356">
                        <c:v>5191</c:v>
                      </c:pt>
                      <c:pt idx="357">
                        <c:v>5183</c:v>
                      </c:pt>
                      <c:pt idx="358">
                        <c:v>5186</c:v>
                      </c:pt>
                      <c:pt idx="359">
                        <c:v>5184</c:v>
                      </c:pt>
                      <c:pt idx="360">
                        <c:v>5176</c:v>
                      </c:pt>
                      <c:pt idx="361">
                        <c:v>5164</c:v>
                      </c:pt>
                      <c:pt idx="362">
                        <c:v>5157</c:v>
                      </c:pt>
                      <c:pt idx="363">
                        <c:v>5148</c:v>
                      </c:pt>
                      <c:pt idx="364">
                        <c:v>5147</c:v>
                      </c:pt>
                      <c:pt idx="365">
                        <c:v>5159</c:v>
                      </c:pt>
                      <c:pt idx="366">
                        <c:v>5179</c:v>
                      </c:pt>
                      <c:pt idx="367">
                        <c:v>5175</c:v>
                      </c:pt>
                      <c:pt idx="368">
                        <c:v>5158</c:v>
                      </c:pt>
                      <c:pt idx="369">
                        <c:v>5137</c:v>
                      </c:pt>
                      <c:pt idx="370">
                        <c:v>5134</c:v>
                      </c:pt>
                      <c:pt idx="371">
                        <c:v>5129</c:v>
                      </c:pt>
                      <c:pt idx="372">
                        <c:v>5132</c:v>
                      </c:pt>
                      <c:pt idx="373">
                        <c:v>5124</c:v>
                      </c:pt>
                      <c:pt idx="374">
                        <c:v>5137</c:v>
                      </c:pt>
                      <c:pt idx="375">
                        <c:v>5151</c:v>
                      </c:pt>
                      <c:pt idx="376">
                        <c:v>5186</c:v>
                      </c:pt>
                      <c:pt idx="377">
                        <c:v>5206</c:v>
                      </c:pt>
                      <c:pt idx="378">
                        <c:v>5212</c:v>
                      </c:pt>
                      <c:pt idx="379">
                        <c:v>5200</c:v>
                      </c:pt>
                      <c:pt idx="380">
                        <c:v>5184</c:v>
                      </c:pt>
                      <c:pt idx="381">
                        <c:v>5173</c:v>
                      </c:pt>
                      <c:pt idx="382">
                        <c:v>5162</c:v>
                      </c:pt>
                      <c:pt idx="383">
                        <c:v>5148</c:v>
                      </c:pt>
                      <c:pt idx="384">
                        <c:v>5144</c:v>
                      </c:pt>
                      <c:pt idx="385">
                        <c:v>5154</c:v>
                      </c:pt>
                      <c:pt idx="386">
                        <c:v>5182</c:v>
                      </c:pt>
                      <c:pt idx="387">
                        <c:v>5190</c:v>
                      </c:pt>
                      <c:pt idx="388">
                        <c:v>5205</c:v>
                      </c:pt>
                      <c:pt idx="389">
                        <c:v>5203</c:v>
                      </c:pt>
                      <c:pt idx="390">
                        <c:v>5214</c:v>
                      </c:pt>
                      <c:pt idx="391">
                        <c:v>5184</c:v>
                      </c:pt>
                      <c:pt idx="392">
                        <c:v>5160</c:v>
                      </c:pt>
                      <c:pt idx="393">
                        <c:v>5137</c:v>
                      </c:pt>
                      <c:pt idx="394">
                        <c:v>5142</c:v>
                      </c:pt>
                      <c:pt idx="395">
                        <c:v>5161</c:v>
                      </c:pt>
                      <c:pt idx="396">
                        <c:v>5181</c:v>
                      </c:pt>
                      <c:pt idx="397">
                        <c:v>5200</c:v>
                      </c:pt>
                      <c:pt idx="398">
                        <c:v>5206</c:v>
                      </c:pt>
                      <c:pt idx="399">
                        <c:v>5199</c:v>
                      </c:pt>
                      <c:pt idx="400">
                        <c:v>5187</c:v>
                      </c:pt>
                      <c:pt idx="401">
                        <c:v>5168</c:v>
                      </c:pt>
                      <c:pt idx="402">
                        <c:v>5157</c:v>
                      </c:pt>
                      <c:pt idx="403">
                        <c:v>5162</c:v>
                      </c:pt>
                      <c:pt idx="404">
                        <c:v>5181</c:v>
                      </c:pt>
                      <c:pt idx="405">
                        <c:v>5205</c:v>
                      </c:pt>
                      <c:pt idx="406">
                        <c:v>5211</c:v>
                      </c:pt>
                      <c:pt idx="407">
                        <c:v>5202</c:v>
                      </c:pt>
                      <c:pt idx="408">
                        <c:v>5179</c:v>
                      </c:pt>
                      <c:pt idx="409">
                        <c:v>5160</c:v>
                      </c:pt>
                      <c:pt idx="410">
                        <c:v>5152</c:v>
                      </c:pt>
                      <c:pt idx="411">
                        <c:v>5155</c:v>
                      </c:pt>
                      <c:pt idx="412">
                        <c:v>5159</c:v>
                      </c:pt>
                      <c:pt idx="413">
                        <c:v>5164</c:v>
                      </c:pt>
                      <c:pt idx="414">
                        <c:v>5175</c:v>
                      </c:pt>
                      <c:pt idx="415">
                        <c:v>5184</c:v>
                      </c:pt>
                      <c:pt idx="416">
                        <c:v>5189</c:v>
                      </c:pt>
                      <c:pt idx="417">
                        <c:v>5182</c:v>
                      </c:pt>
                      <c:pt idx="418">
                        <c:v>5170</c:v>
                      </c:pt>
                      <c:pt idx="419">
                        <c:v>5154</c:v>
                      </c:pt>
                      <c:pt idx="420">
                        <c:v>5151</c:v>
                      </c:pt>
                      <c:pt idx="421">
                        <c:v>5162</c:v>
                      </c:pt>
                      <c:pt idx="422">
                        <c:v>5184</c:v>
                      </c:pt>
                      <c:pt idx="423">
                        <c:v>5190</c:v>
                      </c:pt>
                      <c:pt idx="424">
                        <c:v>5186</c:v>
                      </c:pt>
                      <c:pt idx="425">
                        <c:v>5184</c:v>
                      </c:pt>
                      <c:pt idx="426">
                        <c:v>5195</c:v>
                      </c:pt>
                      <c:pt idx="427">
                        <c:v>5208</c:v>
                      </c:pt>
                      <c:pt idx="428">
                        <c:v>5203</c:v>
                      </c:pt>
                      <c:pt idx="429">
                        <c:v>5185</c:v>
                      </c:pt>
                      <c:pt idx="430">
                        <c:v>5162</c:v>
                      </c:pt>
                      <c:pt idx="431">
                        <c:v>5151</c:v>
                      </c:pt>
                      <c:pt idx="432">
                        <c:v>5156</c:v>
                      </c:pt>
                      <c:pt idx="433">
                        <c:v>5167</c:v>
                      </c:pt>
                      <c:pt idx="434">
                        <c:v>5177</c:v>
                      </c:pt>
                      <c:pt idx="435">
                        <c:v>5171</c:v>
                      </c:pt>
                      <c:pt idx="436">
                        <c:v>5168</c:v>
                      </c:pt>
                      <c:pt idx="437">
                        <c:v>5176</c:v>
                      </c:pt>
                      <c:pt idx="438">
                        <c:v>5194</c:v>
                      </c:pt>
                      <c:pt idx="439">
                        <c:v>5213</c:v>
                      </c:pt>
                      <c:pt idx="440">
                        <c:v>5213</c:v>
                      </c:pt>
                      <c:pt idx="441">
                        <c:v>5205</c:v>
                      </c:pt>
                      <c:pt idx="442">
                        <c:v>5181</c:v>
                      </c:pt>
                      <c:pt idx="443">
                        <c:v>5160</c:v>
                      </c:pt>
                      <c:pt idx="444">
                        <c:v>5155</c:v>
                      </c:pt>
                      <c:pt idx="445">
                        <c:v>5168</c:v>
                      </c:pt>
                      <c:pt idx="446">
                        <c:v>5196</c:v>
                      </c:pt>
                      <c:pt idx="447">
                        <c:v>5205</c:v>
                      </c:pt>
                      <c:pt idx="448">
                        <c:v>5208</c:v>
                      </c:pt>
                      <c:pt idx="449">
                        <c:v>5202</c:v>
                      </c:pt>
                      <c:pt idx="450">
                        <c:v>5206</c:v>
                      </c:pt>
                      <c:pt idx="451">
                        <c:v>5212</c:v>
                      </c:pt>
                      <c:pt idx="452">
                        <c:v>5219</c:v>
                      </c:pt>
                      <c:pt idx="453">
                        <c:v>5213</c:v>
                      </c:pt>
                      <c:pt idx="454">
                        <c:v>5202</c:v>
                      </c:pt>
                      <c:pt idx="455">
                        <c:v>5183</c:v>
                      </c:pt>
                      <c:pt idx="456">
                        <c:v>5190</c:v>
                      </c:pt>
                      <c:pt idx="457">
                        <c:v>5197</c:v>
                      </c:pt>
                      <c:pt idx="458">
                        <c:v>5214</c:v>
                      </c:pt>
                      <c:pt idx="459">
                        <c:v>5210</c:v>
                      </c:pt>
                      <c:pt idx="460">
                        <c:v>5214</c:v>
                      </c:pt>
                      <c:pt idx="461">
                        <c:v>5212</c:v>
                      </c:pt>
                      <c:pt idx="462">
                        <c:v>5203</c:v>
                      </c:pt>
                      <c:pt idx="463">
                        <c:v>5178</c:v>
                      </c:pt>
                      <c:pt idx="464">
                        <c:v>5155</c:v>
                      </c:pt>
                      <c:pt idx="465">
                        <c:v>5140</c:v>
                      </c:pt>
                      <c:pt idx="466">
                        <c:v>5135</c:v>
                      </c:pt>
                      <c:pt idx="467">
                        <c:v>5130</c:v>
                      </c:pt>
                      <c:pt idx="468">
                        <c:v>5136</c:v>
                      </c:pt>
                      <c:pt idx="469">
                        <c:v>5142</c:v>
                      </c:pt>
                      <c:pt idx="470">
                        <c:v>5157</c:v>
                      </c:pt>
                      <c:pt idx="471">
                        <c:v>5157</c:v>
                      </c:pt>
                      <c:pt idx="472">
                        <c:v>5162</c:v>
                      </c:pt>
                      <c:pt idx="473">
                        <c:v>5157</c:v>
                      </c:pt>
                      <c:pt idx="474">
                        <c:v>5162</c:v>
                      </c:pt>
                      <c:pt idx="475">
                        <c:v>5161</c:v>
                      </c:pt>
                      <c:pt idx="476">
                        <c:v>5166</c:v>
                      </c:pt>
                      <c:pt idx="477">
                        <c:v>5162</c:v>
                      </c:pt>
                      <c:pt idx="478">
                        <c:v>5156</c:v>
                      </c:pt>
                      <c:pt idx="479">
                        <c:v>5144</c:v>
                      </c:pt>
                      <c:pt idx="480">
                        <c:v>5138</c:v>
                      </c:pt>
                      <c:pt idx="481">
                        <c:v>5140</c:v>
                      </c:pt>
                      <c:pt idx="482">
                        <c:v>5140</c:v>
                      </c:pt>
                      <c:pt idx="483">
                        <c:v>5145</c:v>
                      </c:pt>
                      <c:pt idx="484">
                        <c:v>5148</c:v>
                      </c:pt>
                      <c:pt idx="485">
                        <c:v>5166</c:v>
                      </c:pt>
                      <c:pt idx="486">
                        <c:v>5191</c:v>
                      </c:pt>
                      <c:pt idx="487">
                        <c:v>5216</c:v>
                      </c:pt>
                      <c:pt idx="488">
                        <c:v>5229</c:v>
                      </c:pt>
                      <c:pt idx="489">
                        <c:v>5217</c:v>
                      </c:pt>
                      <c:pt idx="490">
                        <c:v>5198</c:v>
                      </c:pt>
                      <c:pt idx="491">
                        <c:v>5175</c:v>
                      </c:pt>
                      <c:pt idx="492">
                        <c:v>5165</c:v>
                      </c:pt>
                      <c:pt idx="493">
                        <c:v>5153</c:v>
                      </c:pt>
                      <c:pt idx="494">
                        <c:v>5151</c:v>
                      </c:pt>
                      <c:pt idx="495">
                        <c:v>5153</c:v>
                      </c:pt>
                      <c:pt idx="496">
                        <c:v>5162</c:v>
                      </c:pt>
                      <c:pt idx="497">
                        <c:v>5161</c:v>
                      </c:pt>
                      <c:pt idx="498">
                        <c:v>5152</c:v>
                      </c:pt>
                      <c:pt idx="499">
                        <c:v>5151</c:v>
                      </c:pt>
                      <c:pt idx="500">
                        <c:v>5158</c:v>
                      </c:pt>
                      <c:pt idx="501">
                        <c:v>5168</c:v>
                      </c:pt>
                      <c:pt idx="502">
                        <c:v>5165</c:v>
                      </c:pt>
                      <c:pt idx="503">
                        <c:v>5167</c:v>
                      </c:pt>
                      <c:pt idx="504">
                        <c:v>5171</c:v>
                      </c:pt>
                      <c:pt idx="505">
                        <c:v>5174</c:v>
                      </c:pt>
                      <c:pt idx="506">
                        <c:v>5170</c:v>
                      </c:pt>
                      <c:pt idx="507">
                        <c:v>5163</c:v>
                      </c:pt>
                      <c:pt idx="508">
                        <c:v>5164</c:v>
                      </c:pt>
                      <c:pt idx="509">
                        <c:v>5167</c:v>
                      </c:pt>
                      <c:pt idx="510">
                        <c:v>5163</c:v>
                      </c:pt>
                      <c:pt idx="511">
                        <c:v>5156</c:v>
                      </c:pt>
                      <c:pt idx="512">
                        <c:v>5142</c:v>
                      </c:pt>
                      <c:pt idx="513">
                        <c:v>5137</c:v>
                      </c:pt>
                      <c:pt idx="514">
                        <c:v>5136</c:v>
                      </c:pt>
                      <c:pt idx="515">
                        <c:v>5152</c:v>
                      </c:pt>
                      <c:pt idx="516">
                        <c:v>5174</c:v>
                      </c:pt>
                      <c:pt idx="517">
                        <c:v>5194</c:v>
                      </c:pt>
                      <c:pt idx="518">
                        <c:v>5192</c:v>
                      </c:pt>
                      <c:pt idx="519">
                        <c:v>5184</c:v>
                      </c:pt>
                      <c:pt idx="520">
                        <c:v>5181</c:v>
                      </c:pt>
                      <c:pt idx="521">
                        <c:v>5194</c:v>
                      </c:pt>
                      <c:pt idx="522">
                        <c:v>5200</c:v>
                      </c:pt>
                      <c:pt idx="523">
                        <c:v>5190</c:v>
                      </c:pt>
                      <c:pt idx="524">
                        <c:v>5169</c:v>
                      </c:pt>
                      <c:pt idx="525">
                        <c:v>5150</c:v>
                      </c:pt>
                      <c:pt idx="526">
                        <c:v>5144</c:v>
                      </c:pt>
                      <c:pt idx="527">
                        <c:v>5152</c:v>
                      </c:pt>
                      <c:pt idx="528">
                        <c:v>5166</c:v>
                      </c:pt>
                      <c:pt idx="529">
                        <c:v>5181</c:v>
                      </c:pt>
                      <c:pt idx="530">
                        <c:v>5179</c:v>
                      </c:pt>
                      <c:pt idx="531">
                        <c:v>5183</c:v>
                      </c:pt>
                      <c:pt idx="532">
                        <c:v>5176</c:v>
                      </c:pt>
                      <c:pt idx="533">
                        <c:v>5175</c:v>
                      </c:pt>
                      <c:pt idx="534">
                        <c:v>5172</c:v>
                      </c:pt>
                      <c:pt idx="535">
                        <c:v>5183</c:v>
                      </c:pt>
                      <c:pt idx="536">
                        <c:v>5184</c:v>
                      </c:pt>
                      <c:pt idx="537">
                        <c:v>5176</c:v>
                      </c:pt>
                      <c:pt idx="538">
                        <c:v>5160</c:v>
                      </c:pt>
                      <c:pt idx="539">
                        <c:v>5171</c:v>
                      </c:pt>
                      <c:pt idx="540">
                        <c:v>5178</c:v>
                      </c:pt>
                      <c:pt idx="541">
                        <c:v>5185</c:v>
                      </c:pt>
                      <c:pt idx="542">
                        <c:v>5168</c:v>
                      </c:pt>
                      <c:pt idx="543">
                        <c:v>5164</c:v>
                      </c:pt>
                      <c:pt idx="544">
                        <c:v>5164</c:v>
                      </c:pt>
                      <c:pt idx="545">
                        <c:v>5165</c:v>
                      </c:pt>
                      <c:pt idx="546">
                        <c:v>5170</c:v>
                      </c:pt>
                      <c:pt idx="547">
                        <c:v>5164</c:v>
                      </c:pt>
                      <c:pt idx="548">
                        <c:v>5165</c:v>
                      </c:pt>
                      <c:pt idx="549">
                        <c:v>5149</c:v>
                      </c:pt>
                      <c:pt idx="550">
                        <c:v>5134</c:v>
                      </c:pt>
                      <c:pt idx="551">
                        <c:v>5116</c:v>
                      </c:pt>
                      <c:pt idx="552">
                        <c:v>5112</c:v>
                      </c:pt>
                      <c:pt idx="553">
                        <c:v>5119</c:v>
                      </c:pt>
                      <c:pt idx="554">
                        <c:v>5128</c:v>
                      </c:pt>
                      <c:pt idx="555">
                        <c:v>5143</c:v>
                      </c:pt>
                      <c:pt idx="556">
                        <c:v>5162</c:v>
                      </c:pt>
                      <c:pt idx="557">
                        <c:v>5192</c:v>
                      </c:pt>
                      <c:pt idx="558">
                        <c:v>5214</c:v>
                      </c:pt>
                      <c:pt idx="559">
                        <c:v>5222</c:v>
                      </c:pt>
                      <c:pt idx="560">
                        <c:v>5222</c:v>
                      </c:pt>
                      <c:pt idx="561">
                        <c:v>5222</c:v>
                      </c:pt>
                      <c:pt idx="562">
                        <c:v>5221</c:v>
                      </c:pt>
                      <c:pt idx="563">
                        <c:v>5214</c:v>
                      </c:pt>
                      <c:pt idx="564">
                        <c:v>5199</c:v>
                      </c:pt>
                      <c:pt idx="565">
                        <c:v>5190</c:v>
                      </c:pt>
                      <c:pt idx="566">
                        <c:v>5182</c:v>
                      </c:pt>
                      <c:pt idx="567">
                        <c:v>5183</c:v>
                      </c:pt>
                      <c:pt idx="568">
                        <c:v>5178</c:v>
                      </c:pt>
                      <c:pt idx="569">
                        <c:v>5177</c:v>
                      </c:pt>
                      <c:pt idx="570">
                        <c:v>5167</c:v>
                      </c:pt>
                      <c:pt idx="571">
                        <c:v>5161</c:v>
                      </c:pt>
                      <c:pt idx="572">
                        <c:v>5156</c:v>
                      </c:pt>
                      <c:pt idx="573">
                        <c:v>5158</c:v>
                      </c:pt>
                      <c:pt idx="574">
                        <c:v>5161</c:v>
                      </c:pt>
                      <c:pt idx="575">
                        <c:v>5164</c:v>
                      </c:pt>
                      <c:pt idx="576">
                        <c:v>5167</c:v>
                      </c:pt>
                      <c:pt idx="577">
                        <c:v>5177</c:v>
                      </c:pt>
                      <c:pt idx="578">
                        <c:v>5184</c:v>
                      </c:pt>
                      <c:pt idx="579">
                        <c:v>5185</c:v>
                      </c:pt>
                      <c:pt idx="580">
                        <c:v>5172</c:v>
                      </c:pt>
                      <c:pt idx="581">
                        <c:v>5167</c:v>
                      </c:pt>
                      <c:pt idx="582">
                        <c:v>5161</c:v>
                      </c:pt>
                      <c:pt idx="583">
                        <c:v>5162</c:v>
                      </c:pt>
                      <c:pt idx="584">
                        <c:v>5160</c:v>
                      </c:pt>
                      <c:pt idx="585">
                        <c:v>5166</c:v>
                      </c:pt>
                      <c:pt idx="586">
                        <c:v>5181</c:v>
                      </c:pt>
                      <c:pt idx="587">
                        <c:v>5195</c:v>
                      </c:pt>
                      <c:pt idx="588">
                        <c:v>5203</c:v>
                      </c:pt>
                      <c:pt idx="589">
                        <c:v>5204</c:v>
                      </c:pt>
                      <c:pt idx="590">
                        <c:v>5211</c:v>
                      </c:pt>
                      <c:pt idx="591">
                        <c:v>5222</c:v>
                      </c:pt>
                      <c:pt idx="592">
                        <c:v>5238</c:v>
                      </c:pt>
                      <c:pt idx="593">
                        <c:v>5241</c:v>
                      </c:pt>
                      <c:pt idx="594">
                        <c:v>5227</c:v>
                      </c:pt>
                      <c:pt idx="595">
                        <c:v>5195</c:v>
                      </c:pt>
                      <c:pt idx="596">
                        <c:v>5164</c:v>
                      </c:pt>
                      <c:pt idx="597">
                        <c:v>5148</c:v>
                      </c:pt>
                      <c:pt idx="598">
                        <c:v>5145</c:v>
                      </c:pt>
                      <c:pt idx="599">
                        <c:v>5155</c:v>
                      </c:pt>
                      <c:pt idx="600">
                        <c:v>5160</c:v>
                      </c:pt>
                      <c:pt idx="601">
                        <c:v>5160</c:v>
                      </c:pt>
                      <c:pt idx="602">
                        <c:v>5158</c:v>
                      </c:pt>
                      <c:pt idx="603">
                        <c:v>5160</c:v>
                      </c:pt>
                      <c:pt idx="604">
                        <c:v>5178</c:v>
                      </c:pt>
                      <c:pt idx="605">
                        <c:v>5196</c:v>
                      </c:pt>
                      <c:pt idx="606">
                        <c:v>5205</c:v>
                      </c:pt>
                      <c:pt idx="607">
                        <c:v>5195</c:v>
                      </c:pt>
                      <c:pt idx="608">
                        <c:v>5178</c:v>
                      </c:pt>
                      <c:pt idx="609">
                        <c:v>5165</c:v>
                      </c:pt>
                      <c:pt idx="610">
                        <c:v>5160</c:v>
                      </c:pt>
                      <c:pt idx="611">
                        <c:v>5158</c:v>
                      </c:pt>
                      <c:pt idx="612">
                        <c:v>5162</c:v>
                      </c:pt>
                      <c:pt idx="613">
                        <c:v>5179</c:v>
                      </c:pt>
                      <c:pt idx="614">
                        <c:v>5199</c:v>
                      </c:pt>
                      <c:pt idx="615">
                        <c:v>5207</c:v>
                      </c:pt>
                      <c:pt idx="616">
                        <c:v>5190</c:v>
                      </c:pt>
                      <c:pt idx="617">
                        <c:v>5171</c:v>
                      </c:pt>
                      <c:pt idx="618">
                        <c:v>5169</c:v>
                      </c:pt>
                      <c:pt idx="619">
                        <c:v>5187</c:v>
                      </c:pt>
                      <c:pt idx="620">
                        <c:v>5200</c:v>
                      </c:pt>
                      <c:pt idx="621">
                        <c:v>5203</c:v>
                      </c:pt>
                      <c:pt idx="622">
                        <c:v>5195</c:v>
                      </c:pt>
                      <c:pt idx="623">
                        <c:v>5195</c:v>
                      </c:pt>
                      <c:pt idx="624">
                        <c:v>5193</c:v>
                      </c:pt>
                      <c:pt idx="625">
                        <c:v>5182</c:v>
                      </c:pt>
                      <c:pt idx="626">
                        <c:v>5165</c:v>
                      </c:pt>
                      <c:pt idx="627">
                        <c:v>5147</c:v>
                      </c:pt>
                      <c:pt idx="628">
                        <c:v>5145</c:v>
                      </c:pt>
                      <c:pt idx="629">
                        <c:v>5144</c:v>
                      </c:pt>
                      <c:pt idx="630">
                        <c:v>5146</c:v>
                      </c:pt>
                      <c:pt idx="631">
                        <c:v>5140</c:v>
                      </c:pt>
                      <c:pt idx="632">
                        <c:v>5144</c:v>
                      </c:pt>
                      <c:pt idx="633">
                        <c:v>5154</c:v>
                      </c:pt>
                      <c:pt idx="634">
                        <c:v>5172</c:v>
                      </c:pt>
                      <c:pt idx="635">
                        <c:v>5182</c:v>
                      </c:pt>
                      <c:pt idx="636">
                        <c:v>5195</c:v>
                      </c:pt>
                      <c:pt idx="637">
                        <c:v>5209</c:v>
                      </c:pt>
                      <c:pt idx="638">
                        <c:v>5220</c:v>
                      </c:pt>
                      <c:pt idx="639">
                        <c:v>5223</c:v>
                      </c:pt>
                      <c:pt idx="640">
                        <c:v>5210</c:v>
                      </c:pt>
                      <c:pt idx="641">
                        <c:v>5186</c:v>
                      </c:pt>
                      <c:pt idx="642">
                        <c:v>5160</c:v>
                      </c:pt>
                      <c:pt idx="643">
                        <c:v>5146</c:v>
                      </c:pt>
                      <c:pt idx="644">
                        <c:v>5153</c:v>
                      </c:pt>
                      <c:pt idx="645">
                        <c:v>5161</c:v>
                      </c:pt>
                      <c:pt idx="646">
                        <c:v>5168</c:v>
                      </c:pt>
                      <c:pt idx="647">
                        <c:v>5158</c:v>
                      </c:pt>
                      <c:pt idx="648">
                        <c:v>5155</c:v>
                      </c:pt>
                      <c:pt idx="649">
                        <c:v>5153</c:v>
                      </c:pt>
                      <c:pt idx="650">
                        <c:v>5159</c:v>
                      </c:pt>
                      <c:pt idx="651">
                        <c:v>5164</c:v>
                      </c:pt>
                      <c:pt idx="652">
                        <c:v>5165</c:v>
                      </c:pt>
                      <c:pt idx="653">
                        <c:v>5169</c:v>
                      </c:pt>
                      <c:pt idx="654">
                        <c:v>5171</c:v>
                      </c:pt>
                      <c:pt idx="655">
                        <c:v>5186</c:v>
                      </c:pt>
                      <c:pt idx="656">
                        <c:v>5192</c:v>
                      </c:pt>
                      <c:pt idx="657">
                        <c:v>5197</c:v>
                      </c:pt>
                      <c:pt idx="658">
                        <c:v>5194</c:v>
                      </c:pt>
                      <c:pt idx="659">
                        <c:v>5189</c:v>
                      </c:pt>
                      <c:pt idx="660">
                        <c:v>5198</c:v>
                      </c:pt>
                      <c:pt idx="661">
                        <c:v>5205</c:v>
                      </c:pt>
                      <c:pt idx="662">
                        <c:v>5219</c:v>
                      </c:pt>
                      <c:pt idx="663">
                        <c:v>5208</c:v>
                      </c:pt>
                      <c:pt idx="664">
                        <c:v>5186</c:v>
                      </c:pt>
                      <c:pt idx="665">
                        <c:v>5163</c:v>
                      </c:pt>
                      <c:pt idx="666">
                        <c:v>5163</c:v>
                      </c:pt>
                      <c:pt idx="667">
                        <c:v>5172</c:v>
                      </c:pt>
                      <c:pt idx="668">
                        <c:v>5172</c:v>
                      </c:pt>
                      <c:pt idx="669">
                        <c:v>5160</c:v>
                      </c:pt>
                      <c:pt idx="670">
                        <c:v>5153</c:v>
                      </c:pt>
                      <c:pt idx="671">
                        <c:v>5164</c:v>
                      </c:pt>
                      <c:pt idx="672">
                        <c:v>5183</c:v>
                      </c:pt>
                      <c:pt idx="673">
                        <c:v>5196</c:v>
                      </c:pt>
                      <c:pt idx="674">
                        <c:v>5189</c:v>
                      </c:pt>
                      <c:pt idx="675">
                        <c:v>5188</c:v>
                      </c:pt>
                      <c:pt idx="676">
                        <c:v>5186</c:v>
                      </c:pt>
                      <c:pt idx="677">
                        <c:v>5191</c:v>
                      </c:pt>
                      <c:pt idx="678">
                        <c:v>5179</c:v>
                      </c:pt>
                      <c:pt idx="679">
                        <c:v>5172</c:v>
                      </c:pt>
                      <c:pt idx="680">
                        <c:v>5169</c:v>
                      </c:pt>
                      <c:pt idx="681">
                        <c:v>5168</c:v>
                      </c:pt>
                      <c:pt idx="682">
                        <c:v>5167</c:v>
                      </c:pt>
                      <c:pt idx="683">
                        <c:v>5157</c:v>
                      </c:pt>
                      <c:pt idx="684">
                        <c:v>5153</c:v>
                      </c:pt>
                      <c:pt idx="685">
                        <c:v>5149</c:v>
                      </c:pt>
                      <c:pt idx="686">
                        <c:v>5152</c:v>
                      </c:pt>
                      <c:pt idx="687">
                        <c:v>5160</c:v>
                      </c:pt>
                      <c:pt idx="688">
                        <c:v>5168</c:v>
                      </c:pt>
                      <c:pt idx="689">
                        <c:v>5177</c:v>
                      </c:pt>
                      <c:pt idx="690">
                        <c:v>5178</c:v>
                      </c:pt>
                      <c:pt idx="691">
                        <c:v>5171</c:v>
                      </c:pt>
                      <c:pt idx="692">
                        <c:v>5161</c:v>
                      </c:pt>
                      <c:pt idx="693">
                        <c:v>5156</c:v>
                      </c:pt>
                      <c:pt idx="694">
                        <c:v>5163</c:v>
                      </c:pt>
                      <c:pt idx="695">
                        <c:v>5175</c:v>
                      </c:pt>
                      <c:pt idx="696">
                        <c:v>5177</c:v>
                      </c:pt>
                      <c:pt idx="697">
                        <c:v>5167</c:v>
                      </c:pt>
                      <c:pt idx="698">
                        <c:v>5157</c:v>
                      </c:pt>
                      <c:pt idx="699">
                        <c:v>5162</c:v>
                      </c:pt>
                      <c:pt idx="700">
                        <c:v>5175</c:v>
                      </c:pt>
                      <c:pt idx="701">
                        <c:v>5184</c:v>
                      </c:pt>
                      <c:pt idx="702">
                        <c:v>5188</c:v>
                      </c:pt>
                      <c:pt idx="703">
                        <c:v>5189</c:v>
                      </c:pt>
                      <c:pt idx="704">
                        <c:v>5181</c:v>
                      </c:pt>
                      <c:pt idx="705">
                        <c:v>5165</c:v>
                      </c:pt>
                      <c:pt idx="706">
                        <c:v>5153</c:v>
                      </c:pt>
                      <c:pt idx="707">
                        <c:v>5165</c:v>
                      </c:pt>
                      <c:pt idx="708">
                        <c:v>5179</c:v>
                      </c:pt>
                      <c:pt idx="709">
                        <c:v>5183</c:v>
                      </c:pt>
                      <c:pt idx="710">
                        <c:v>5172</c:v>
                      </c:pt>
                      <c:pt idx="711">
                        <c:v>5162</c:v>
                      </c:pt>
                      <c:pt idx="712">
                        <c:v>5157</c:v>
                      </c:pt>
                      <c:pt idx="713">
                        <c:v>5148</c:v>
                      </c:pt>
                      <c:pt idx="714">
                        <c:v>5140</c:v>
                      </c:pt>
                      <c:pt idx="715">
                        <c:v>5147</c:v>
                      </c:pt>
                      <c:pt idx="716">
                        <c:v>5173</c:v>
                      </c:pt>
                      <c:pt idx="717">
                        <c:v>5203</c:v>
                      </c:pt>
                      <c:pt idx="718">
                        <c:v>5215</c:v>
                      </c:pt>
                      <c:pt idx="719">
                        <c:v>5208</c:v>
                      </c:pt>
                      <c:pt idx="720">
                        <c:v>5191</c:v>
                      </c:pt>
                      <c:pt idx="721">
                        <c:v>5173</c:v>
                      </c:pt>
                      <c:pt idx="722">
                        <c:v>5162</c:v>
                      </c:pt>
                      <c:pt idx="723">
                        <c:v>5164</c:v>
                      </c:pt>
                      <c:pt idx="724">
                        <c:v>5186</c:v>
                      </c:pt>
                      <c:pt idx="725">
                        <c:v>5211</c:v>
                      </c:pt>
                      <c:pt idx="726">
                        <c:v>5224</c:v>
                      </c:pt>
                      <c:pt idx="727">
                        <c:v>5210</c:v>
                      </c:pt>
                      <c:pt idx="728">
                        <c:v>5189</c:v>
                      </c:pt>
                      <c:pt idx="729">
                        <c:v>5162</c:v>
                      </c:pt>
                      <c:pt idx="730">
                        <c:v>5156</c:v>
                      </c:pt>
                      <c:pt idx="731">
                        <c:v>5158</c:v>
                      </c:pt>
                      <c:pt idx="732">
                        <c:v>5173</c:v>
                      </c:pt>
                      <c:pt idx="733">
                        <c:v>5175</c:v>
                      </c:pt>
                      <c:pt idx="734">
                        <c:v>5174</c:v>
                      </c:pt>
                      <c:pt idx="735">
                        <c:v>5174</c:v>
                      </c:pt>
                      <c:pt idx="736">
                        <c:v>5186</c:v>
                      </c:pt>
                      <c:pt idx="737">
                        <c:v>5195</c:v>
                      </c:pt>
                      <c:pt idx="738">
                        <c:v>5197</c:v>
                      </c:pt>
                      <c:pt idx="739">
                        <c:v>5185</c:v>
                      </c:pt>
                      <c:pt idx="740">
                        <c:v>5177</c:v>
                      </c:pt>
                      <c:pt idx="741">
                        <c:v>5168</c:v>
                      </c:pt>
                      <c:pt idx="742">
                        <c:v>5169</c:v>
                      </c:pt>
                      <c:pt idx="743">
                        <c:v>5181</c:v>
                      </c:pt>
                      <c:pt idx="744">
                        <c:v>5191</c:v>
                      </c:pt>
                      <c:pt idx="745">
                        <c:v>5192</c:v>
                      </c:pt>
                      <c:pt idx="746">
                        <c:v>5175</c:v>
                      </c:pt>
                      <c:pt idx="747">
                        <c:v>5167</c:v>
                      </c:pt>
                      <c:pt idx="748">
                        <c:v>5168</c:v>
                      </c:pt>
                      <c:pt idx="749">
                        <c:v>5176</c:v>
                      </c:pt>
                      <c:pt idx="750">
                        <c:v>5186</c:v>
                      </c:pt>
                      <c:pt idx="751">
                        <c:v>5188</c:v>
                      </c:pt>
                      <c:pt idx="752">
                        <c:v>5189</c:v>
                      </c:pt>
                      <c:pt idx="753">
                        <c:v>5178</c:v>
                      </c:pt>
                      <c:pt idx="754">
                        <c:v>5171</c:v>
                      </c:pt>
                      <c:pt idx="755">
                        <c:v>5163</c:v>
                      </c:pt>
                      <c:pt idx="756">
                        <c:v>5167</c:v>
                      </c:pt>
                      <c:pt idx="757">
                        <c:v>5172</c:v>
                      </c:pt>
                      <c:pt idx="758">
                        <c:v>5187</c:v>
                      </c:pt>
                      <c:pt idx="759">
                        <c:v>5189</c:v>
                      </c:pt>
                      <c:pt idx="760">
                        <c:v>5191</c:v>
                      </c:pt>
                      <c:pt idx="761">
                        <c:v>5176</c:v>
                      </c:pt>
                      <c:pt idx="762">
                        <c:v>5167</c:v>
                      </c:pt>
                      <c:pt idx="763">
                        <c:v>5156</c:v>
                      </c:pt>
                      <c:pt idx="764">
                        <c:v>5165</c:v>
                      </c:pt>
                      <c:pt idx="765">
                        <c:v>5171</c:v>
                      </c:pt>
                      <c:pt idx="766">
                        <c:v>5172</c:v>
                      </c:pt>
                      <c:pt idx="767">
                        <c:v>5155</c:v>
                      </c:pt>
                      <c:pt idx="768">
                        <c:v>5146</c:v>
                      </c:pt>
                      <c:pt idx="769">
                        <c:v>5150</c:v>
                      </c:pt>
                      <c:pt idx="770">
                        <c:v>5171</c:v>
                      </c:pt>
                      <c:pt idx="771">
                        <c:v>5187</c:v>
                      </c:pt>
                      <c:pt idx="772">
                        <c:v>5190</c:v>
                      </c:pt>
                      <c:pt idx="773">
                        <c:v>5181</c:v>
                      </c:pt>
                      <c:pt idx="774">
                        <c:v>5170</c:v>
                      </c:pt>
                      <c:pt idx="775">
                        <c:v>5158</c:v>
                      </c:pt>
                      <c:pt idx="776">
                        <c:v>5148</c:v>
                      </c:pt>
                      <c:pt idx="777">
                        <c:v>5140</c:v>
                      </c:pt>
                      <c:pt idx="778">
                        <c:v>5145</c:v>
                      </c:pt>
                      <c:pt idx="779">
                        <c:v>5159</c:v>
                      </c:pt>
                      <c:pt idx="780">
                        <c:v>5171</c:v>
                      </c:pt>
                      <c:pt idx="781">
                        <c:v>5184</c:v>
                      </c:pt>
                      <c:pt idx="782">
                        <c:v>5194</c:v>
                      </c:pt>
                      <c:pt idx="783">
                        <c:v>5204</c:v>
                      </c:pt>
                      <c:pt idx="784">
                        <c:v>5207</c:v>
                      </c:pt>
                      <c:pt idx="785">
                        <c:v>5199</c:v>
                      </c:pt>
                      <c:pt idx="786">
                        <c:v>5181</c:v>
                      </c:pt>
                      <c:pt idx="787">
                        <c:v>5164</c:v>
                      </c:pt>
                      <c:pt idx="788">
                        <c:v>5159</c:v>
                      </c:pt>
                      <c:pt idx="789">
                        <c:v>5169</c:v>
                      </c:pt>
                      <c:pt idx="790">
                        <c:v>5177</c:v>
                      </c:pt>
                      <c:pt idx="791">
                        <c:v>5171</c:v>
                      </c:pt>
                      <c:pt idx="792">
                        <c:v>5161</c:v>
                      </c:pt>
                      <c:pt idx="793">
                        <c:v>5162</c:v>
                      </c:pt>
                      <c:pt idx="794">
                        <c:v>5178</c:v>
                      </c:pt>
                      <c:pt idx="795">
                        <c:v>5189</c:v>
                      </c:pt>
                      <c:pt idx="796">
                        <c:v>5191</c:v>
                      </c:pt>
                      <c:pt idx="797">
                        <c:v>5195</c:v>
                      </c:pt>
                      <c:pt idx="798">
                        <c:v>5199</c:v>
                      </c:pt>
                      <c:pt idx="799">
                        <c:v>5196</c:v>
                      </c:pt>
                      <c:pt idx="800">
                        <c:v>5174</c:v>
                      </c:pt>
                      <c:pt idx="801">
                        <c:v>5155</c:v>
                      </c:pt>
                      <c:pt idx="802">
                        <c:v>5150</c:v>
                      </c:pt>
                      <c:pt idx="803">
                        <c:v>5157</c:v>
                      </c:pt>
                      <c:pt idx="804">
                        <c:v>5157</c:v>
                      </c:pt>
                      <c:pt idx="805">
                        <c:v>5159</c:v>
                      </c:pt>
                      <c:pt idx="806">
                        <c:v>5164</c:v>
                      </c:pt>
                      <c:pt idx="807">
                        <c:v>5172</c:v>
                      </c:pt>
                      <c:pt idx="808">
                        <c:v>5163</c:v>
                      </c:pt>
                      <c:pt idx="809">
                        <c:v>5153</c:v>
                      </c:pt>
                      <c:pt idx="810">
                        <c:v>5150</c:v>
                      </c:pt>
                      <c:pt idx="811">
                        <c:v>5159</c:v>
                      </c:pt>
                      <c:pt idx="812">
                        <c:v>5173</c:v>
                      </c:pt>
                      <c:pt idx="813">
                        <c:v>5178</c:v>
                      </c:pt>
                      <c:pt idx="814">
                        <c:v>5175</c:v>
                      </c:pt>
                      <c:pt idx="815">
                        <c:v>5159</c:v>
                      </c:pt>
                      <c:pt idx="816">
                        <c:v>5149</c:v>
                      </c:pt>
                      <c:pt idx="817">
                        <c:v>5152</c:v>
                      </c:pt>
                      <c:pt idx="818">
                        <c:v>5168</c:v>
                      </c:pt>
                      <c:pt idx="819">
                        <c:v>5185</c:v>
                      </c:pt>
                      <c:pt idx="820">
                        <c:v>5186</c:v>
                      </c:pt>
                      <c:pt idx="821">
                        <c:v>5187</c:v>
                      </c:pt>
                      <c:pt idx="822">
                        <c:v>5180</c:v>
                      </c:pt>
                      <c:pt idx="823">
                        <c:v>5177</c:v>
                      </c:pt>
                      <c:pt idx="824">
                        <c:v>5164</c:v>
                      </c:pt>
                      <c:pt idx="825">
                        <c:v>5157</c:v>
                      </c:pt>
                      <c:pt idx="826">
                        <c:v>5146</c:v>
                      </c:pt>
                      <c:pt idx="827">
                        <c:v>5152</c:v>
                      </c:pt>
                      <c:pt idx="828">
                        <c:v>5168</c:v>
                      </c:pt>
                      <c:pt idx="829">
                        <c:v>5193</c:v>
                      </c:pt>
                      <c:pt idx="830">
                        <c:v>5206</c:v>
                      </c:pt>
                      <c:pt idx="831">
                        <c:v>5203</c:v>
                      </c:pt>
                      <c:pt idx="832">
                        <c:v>5193</c:v>
                      </c:pt>
                      <c:pt idx="833">
                        <c:v>5184</c:v>
                      </c:pt>
                      <c:pt idx="834">
                        <c:v>5181</c:v>
                      </c:pt>
                      <c:pt idx="835">
                        <c:v>5171</c:v>
                      </c:pt>
                      <c:pt idx="836">
                        <c:v>5167</c:v>
                      </c:pt>
                      <c:pt idx="837">
                        <c:v>5169</c:v>
                      </c:pt>
                      <c:pt idx="838">
                        <c:v>5189</c:v>
                      </c:pt>
                      <c:pt idx="839">
                        <c:v>5199</c:v>
                      </c:pt>
                      <c:pt idx="840">
                        <c:v>5194</c:v>
                      </c:pt>
                      <c:pt idx="841">
                        <c:v>5176</c:v>
                      </c:pt>
                      <c:pt idx="842">
                        <c:v>5159</c:v>
                      </c:pt>
                      <c:pt idx="843">
                        <c:v>5151</c:v>
                      </c:pt>
                      <c:pt idx="844">
                        <c:v>5144</c:v>
                      </c:pt>
                      <c:pt idx="845">
                        <c:v>5148</c:v>
                      </c:pt>
                      <c:pt idx="846">
                        <c:v>5157</c:v>
                      </c:pt>
                      <c:pt idx="847">
                        <c:v>5172</c:v>
                      </c:pt>
                      <c:pt idx="848">
                        <c:v>5180</c:v>
                      </c:pt>
                      <c:pt idx="849">
                        <c:v>5173</c:v>
                      </c:pt>
                      <c:pt idx="850">
                        <c:v>5165</c:v>
                      </c:pt>
                      <c:pt idx="851">
                        <c:v>5155</c:v>
                      </c:pt>
                      <c:pt idx="852">
                        <c:v>5164</c:v>
                      </c:pt>
                      <c:pt idx="853">
                        <c:v>5172</c:v>
                      </c:pt>
                      <c:pt idx="854">
                        <c:v>5185</c:v>
                      </c:pt>
                      <c:pt idx="855">
                        <c:v>5179</c:v>
                      </c:pt>
                      <c:pt idx="856">
                        <c:v>5172</c:v>
                      </c:pt>
                      <c:pt idx="857">
                        <c:v>5162</c:v>
                      </c:pt>
                      <c:pt idx="858">
                        <c:v>5159</c:v>
                      </c:pt>
                      <c:pt idx="859">
                        <c:v>5167</c:v>
                      </c:pt>
                      <c:pt idx="860">
                        <c:v>5175</c:v>
                      </c:pt>
                      <c:pt idx="861">
                        <c:v>5177</c:v>
                      </c:pt>
                      <c:pt idx="862">
                        <c:v>5171</c:v>
                      </c:pt>
                      <c:pt idx="863">
                        <c:v>5158</c:v>
                      </c:pt>
                      <c:pt idx="864">
                        <c:v>5157</c:v>
                      </c:pt>
                      <c:pt idx="865">
                        <c:v>5147</c:v>
                      </c:pt>
                      <c:pt idx="866">
                        <c:v>5147</c:v>
                      </c:pt>
                      <c:pt idx="867">
                        <c:v>5138</c:v>
                      </c:pt>
                      <c:pt idx="868">
                        <c:v>5143</c:v>
                      </c:pt>
                      <c:pt idx="869">
                        <c:v>5147</c:v>
                      </c:pt>
                      <c:pt idx="870">
                        <c:v>5160</c:v>
                      </c:pt>
                      <c:pt idx="871">
                        <c:v>5165</c:v>
                      </c:pt>
                      <c:pt idx="872">
                        <c:v>5166</c:v>
                      </c:pt>
                      <c:pt idx="873">
                        <c:v>5155</c:v>
                      </c:pt>
                      <c:pt idx="874">
                        <c:v>5143</c:v>
                      </c:pt>
                      <c:pt idx="875">
                        <c:v>5130</c:v>
                      </c:pt>
                      <c:pt idx="876">
                        <c:v>5127</c:v>
                      </c:pt>
                      <c:pt idx="877">
                        <c:v>5136</c:v>
                      </c:pt>
                      <c:pt idx="878">
                        <c:v>5146</c:v>
                      </c:pt>
                      <c:pt idx="879">
                        <c:v>5156</c:v>
                      </c:pt>
                      <c:pt idx="880">
                        <c:v>5157</c:v>
                      </c:pt>
                      <c:pt idx="881">
                        <c:v>5169</c:v>
                      </c:pt>
                      <c:pt idx="882">
                        <c:v>5191</c:v>
                      </c:pt>
                      <c:pt idx="883">
                        <c:v>5218</c:v>
                      </c:pt>
                      <c:pt idx="884">
                        <c:v>5224</c:v>
                      </c:pt>
                      <c:pt idx="885">
                        <c:v>5209</c:v>
                      </c:pt>
                      <c:pt idx="886">
                        <c:v>5182</c:v>
                      </c:pt>
                      <c:pt idx="887">
                        <c:v>5169</c:v>
                      </c:pt>
                      <c:pt idx="888">
                        <c:v>5163</c:v>
                      </c:pt>
                      <c:pt idx="889">
                        <c:v>5165</c:v>
                      </c:pt>
                      <c:pt idx="890">
                        <c:v>5160</c:v>
                      </c:pt>
                      <c:pt idx="891">
                        <c:v>5164</c:v>
                      </c:pt>
                      <c:pt idx="892">
                        <c:v>5176</c:v>
                      </c:pt>
                      <c:pt idx="893">
                        <c:v>5200</c:v>
                      </c:pt>
                      <c:pt idx="894">
                        <c:v>5219</c:v>
                      </c:pt>
                      <c:pt idx="895">
                        <c:v>5218</c:v>
                      </c:pt>
                      <c:pt idx="896">
                        <c:v>5199</c:v>
                      </c:pt>
                      <c:pt idx="897">
                        <c:v>5169</c:v>
                      </c:pt>
                      <c:pt idx="898">
                        <c:v>5149</c:v>
                      </c:pt>
                      <c:pt idx="899">
                        <c:v>5140</c:v>
                      </c:pt>
                      <c:pt idx="900">
                        <c:v>5142</c:v>
                      </c:pt>
                      <c:pt idx="901">
                        <c:v>5148</c:v>
                      </c:pt>
                      <c:pt idx="902">
                        <c:v>5144</c:v>
                      </c:pt>
                      <c:pt idx="903">
                        <c:v>5139</c:v>
                      </c:pt>
                      <c:pt idx="904">
                        <c:v>5140</c:v>
                      </c:pt>
                      <c:pt idx="905">
                        <c:v>5149</c:v>
                      </c:pt>
                      <c:pt idx="906">
                        <c:v>5163</c:v>
                      </c:pt>
                      <c:pt idx="907">
                        <c:v>5174</c:v>
                      </c:pt>
                      <c:pt idx="908">
                        <c:v>5181</c:v>
                      </c:pt>
                      <c:pt idx="909">
                        <c:v>5176</c:v>
                      </c:pt>
                      <c:pt idx="910">
                        <c:v>5164</c:v>
                      </c:pt>
                      <c:pt idx="911">
                        <c:v>5151</c:v>
                      </c:pt>
                      <c:pt idx="912">
                        <c:v>5146</c:v>
                      </c:pt>
                      <c:pt idx="913">
                        <c:v>5142</c:v>
                      </c:pt>
                      <c:pt idx="914">
                        <c:v>5143</c:v>
                      </c:pt>
                      <c:pt idx="915">
                        <c:v>5150</c:v>
                      </c:pt>
                      <c:pt idx="916">
                        <c:v>5166</c:v>
                      </c:pt>
                      <c:pt idx="917">
                        <c:v>5185</c:v>
                      </c:pt>
                      <c:pt idx="918">
                        <c:v>5195</c:v>
                      </c:pt>
                      <c:pt idx="919">
                        <c:v>5190</c:v>
                      </c:pt>
                      <c:pt idx="920">
                        <c:v>5171</c:v>
                      </c:pt>
                      <c:pt idx="921">
                        <c:v>5159</c:v>
                      </c:pt>
                      <c:pt idx="922">
                        <c:v>5162</c:v>
                      </c:pt>
                      <c:pt idx="923">
                        <c:v>5169</c:v>
                      </c:pt>
                      <c:pt idx="924">
                        <c:v>5171</c:v>
                      </c:pt>
                      <c:pt idx="925">
                        <c:v>5156</c:v>
                      </c:pt>
                      <c:pt idx="926">
                        <c:v>5144</c:v>
                      </c:pt>
                      <c:pt idx="927">
                        <c:v>5138</c:v>
                      </c:pt>
                      <c:pt idx="928">
                        <c:v>5146</c:v>
                      </c:pt>
                      <c:pt idx="929">
                        <c:v>5158</c:v>
                      </c:pt>
                      <c:pt idx="930">
                        <c:v>5172</c:v>
                      </c:pt>
                      <c:pt idx="931">
                        <c:v>5184</c:v>
                      </c:pt>
                      <c:pt idx="932">
                        <c:v>5189</c:v>
                      </c:pt>
                      <c:pt idx="933">
                        <c:v>5185</c:v>
                      </c:pt>
                      <c:pt idx="934">
                        <c:v>5177</c:v>
                      </c:pt>
                      <c:pt idx="935">
                        <c:v>5176</c:v>
                      </c:pt>
                      <c:pt idx="936">
                        <c:v>5176</c:v>
                      </c:pt>
                      <c:pt idx="937">
                        <c:v>5187</c:v>
                      </c:pt>
                      <c:pt idx="938">
                        <c:v>5193</c:v>
                      </c:pt>
                      <c:pt idx="939">
                        <c:v>5205</c:v>
                      </c:pt>
                      <c:pt idx="940">
                        <c:v>5198</c:v>
                      </c:pt>
                      <c:pt idx="941">
                        <c:v>5190</c:v>
                      </c:pt>
                      <c:pt idx="942">
                        <c:v>5182</c:v>
                      </c:pt>
                      <c:pt idx="943">
                        <c:v>5183</c:v>
                      </c:pt>
                      <c:pt idx="944">
                        <c:v>5179</c:v>
                      </c:pt>
                      <c:pt idx="945">
                        <c:v>5163</c:v>
                      </c:pt>
                      <c:pt idx="946">
                        <c:v>5153</c:v>
                      </c:pt>
                      <c:pt idx="947">
                        <c:v>5152</c:v>
                      </c:pt>
                      <c:pt idx="948">
                        <c:v>5161</c:v>
                      </c:pt>
                      <c:pt idx="949">
                        <c:v>5160</c:v>
                      </c:pt>
                      <c:pt idx="950">
                        <c:v>5156</c:v>
                      </c:pt>
                      <c:pt idx="951">
                        <c:v>5158</c:v>
                      </c:pt>
                      <c:pt idx="952">
                        <c:v>5173</c:v>
                      </c:pt>
                      <c:pt idx="953">
                        <c:v>5193</c:v>
                      </c:pt>
                      <c:pt idx="954">
                        <c:v>5200</c:v>
                      </c:pt>
                      <c:pt idx="955">
                        <c:v>5193</c:v>
                      </c:pt>
                      <c:pt idx="956">
                        <c:v>5180</c:v>
                      </c:pt>
                      <c:pt idx="957">
                        <c:v>5170</c:v>
                      </c:pt>
                      <c:pt idx="958">
                        <c:v>5163</c:v>
                      </c:pt>
                      <c:pt idx="959">
                        <c:v>5148</c:v>
                      </c:pt>
                      <c:pt idx="960">
                        <c:v>5141</c:v>
                      </c:pt>
                      <c:pt idx="961">
                        <c:v>5134</c:v>
                      </c:pt>
                      <c:pt idx="962">
                        <c:v>5149</c:v>
                      </c:pt>
                      <c:pt idx="963">
                        <c:v>5159</c:v>
                      </c:pt>
                      <c:pt idx="964">
                        <c:v>5169</c:v>
                      </c:pt>
                      <c:pt idx="965">
                        <c:v>5168</c:v>
                      </c:pt>
                      <c:pt idx="966">
                        <c:v>5167</c:v>
                      </c:pt>
                      <c:pt idx="967">
                        <c:v>5171</c:v>
                      </c:pt>
                      <c:pt idx="968">
                        <c:v>5177</c:v>
                      </c:pt>
                      <c:pt idx="969">
                        <c:v>5186</c:v>
                      </c:pt>
                      <c:pt idx="970">
                        <c:v>5187</c:v>
                      </c:pt>
                      <c:pt idx="971">
                        <c:v>5179</c:v>
                      </c:pt>
                      <c:pt idx="972">
                        <c:v>5179</c:v>
                      </c:pt>
                      <c:pt idx="973">
                        <c:v>5179</c:v>
                      </c:pt>
                      <c:pt idx="974">
                        <c:v>5184</c:v>
                      </c:pt>
                      <c:pt idx="975">
                        <c:v>5174</c:v>
                      </c:pt>
                      <c:pt idx="976">
                        <c:v>5168</c:v>
                      </c:pt>
                      <c:pt idx="977">
                        <c:v>5166</c:v>
                      </c:pt>
                      <c:pt idx="978">
                        <c:v>5170</c:v>
                      </c:pt>
                      <c:pt idx="979">
                        <c:v>5169</c:v>
                      </c:pt>
                      <c:pt idx="980">
                        <c:v>5165</c:v>
                      </c:pt>
                      <c:pt idx="981">
                        <c:v>5153</c:v>
                      </c:pt>
                      <c:pt idx="982">
                        <c:v>5149</c:v>
                      </c:pt>
                      <c:pt idx="983">
                        <c:v>5145</c:v>
                      </c:pt>
                      <c:pt idx="984">
                        <c:v>5151</c:v>
                      </c:pt>
                      <c:pt idx="985">
                        <c:v>5163</c:v>
                      </c:pt>
                      <c:pt idx="986">
                        <c:v>5181</c:v>
                      </c:pt>
                      <c:pt idx="987">
                        <c:v>5195</c:v>
                      </c:pt>
                      <c:pt idx="988">
                        <c:v>5192</c:v>
                      </c:pt>
                      <c:pt idx="989">
                        <c:v>5181</c:v>
                      </c:pt>
                      <c:pt idx="990">
                        <c:v>5172</c:v>
                      </c:pt>
                      <c:pt idx="991">
                        <c:v>5161</c:v>
                      </c:pt>
                      <c:pt idx="992">
                        <c:v>5155</c:v>
                      </c:pt>
                      <c:pt idx="993">
                        <c:v>5147</c:v>
                      </c:pt>
                      <c:pt idx="994">
                        <c:v>5154</c:v>
                      </c:pt>
                      <c:pt idx="995">
                        <c:v>5152</c:v>
                      </c:pt>
                      <c:pt idx="996">
                        <c:v>5156</c:v>
                      </c:pt>
                      <c:pt idx="997">
                        <c:v>5157</c:v>
                      </c:pt>
                      <c:pt idx="998">
                        <c:v>5169</c:v>
                      </c:pt>
                      <c:pt idx="999">
                        <c:v>5181</c:v>
                      </c:pt>
                      <c:pt idx="1000">
                        <c:v>5185</c:v>
                      </c:pt>
                      <c:pt idx="1001">
                        <c:v>5181</c:v>
                      </c:pt>
                      <c:pt idx="1002">
                        <c:v>5170</c:v>
                      </c:pt>
                      <c:pt idx="1003">
                        <c:v>5157</c:v>
                      </c:pt>
                      <c:pt idx="1004">
                        <c:v>5155</c:v>
                      </c:pt>
                      <c:pt idx="1005">
                        <c:v>5160</c:v>
                      </c:pt>
                      <c:pt idx="1006">
                        <c:v>5170</c:v>
                      </c:pt>
                      <c:pt idx="1007">
                        <c:v>5169</c:v>
                      </c:pt>
                      <c:pt idx="1008">
                        <c:v>5174</c:v>
                      </c:pt>
                      <c:pt idx="1009">
                        <c:v>5184</c:v>
                      </c:pt>
                      <c:pt idx="1010">
                        <c:v>5188</c:v>
                      </c:pt>
                      <c:pt idx="1011">
                        <c:v>5180</c:v>
                      </c:pt>
                      <c:pt idx="1012">
                        <c:v>5162</c:v>
                      </c:pt>
                      <c:pt idx="1013">
                        <c:v>5157</c:v>
                      </c:pt>
                      <c:pt idx="1014">
                        <c:v>5159</c:v>
                      </c:pt>
                      <c:pt idx="1015">
                        <c:v>5173</c:v>
                      </c:pt>
                      <c:pt idx="1016">
                        <c:v>5191</c:v>
                      </c:pt>
                      <c:pt idx="1017">
                        <c:v>5213</c:v>
                      </c:pt>
                      <c:pt idx="1018">
                        <c:v>5221</c:v>
                      </c:pt>
                      <c:pt idx="1019">
                        <c:v>5218</c:v>
                      </c:pt>
                      <c:pt idx="1020">
                        <c:v>5203</c:v>
                      </c:pt>
                      <c:pt idx="1021">
                        <c:v>5194</c:v>
                      </c:pt>
                      <c:pt idx="1022">
                        <c:v>5190</c:v>
                      </c:pt>
                      <c:pt idx="1023">
                        <c:v>5195</c:v>
                      </c:pt>
                      <c:pt idx="1024">
                        <c:v>5195</c:v>
                      </c:pt>
                      <c:pt idx="1025">
                        <c:v>5194</c:v>
                      </c:pt>
                      <c:pt idx="1026">
                        <c:v>5182</c:v>
                      </c:pt>
                      <c:pt idx="1027">
                        <c:v>5176</c:v>
                      </c:pt>
                      <c:pt idx="1028">
                        <c:v>5176</c:v>
                      </c:pt>
                      <c:pt idx="1029">
                        <c:v>5179</c:v>
                      </c:pt>
                      <c:pt idx="1030">
                        <c:v>5182</c:v>
                      </c:pt>
                      <c:pt idx="1031">
                        <c:v>5171</c:v>
                      </c:pt>
                      <c:pt idx="1032">
                        <c:v>5164</c:v>
                      </c:pt>
                      <c:pt idx="1033">
                        <c:v>5148</c:v>
                      </c:pt>
                      <c:pt idx="1034">
                        <c:v>5143</c:v>
                      </c:pt>
                      <c:pt idx="1035">
                        <c:v>5138</c:v>
                      </c:pt>
                      <c:pt idx="1036">
                        <c:v>5141</c:v>
                      </c:pt>
                      <c:pt idx="1037">
                        <c:v>5150</c:v>
                      </c:pt>
                      <c:pt idx="1038">
                        <c:v>5169</c:v>
                      </c:pt>
                      <c:pt idx="1039">
                        <c:v>5192</c:v>
                      </c:pt>
                      <c:pt idx="1040">
                        <c:v>5205</c:v>
                      </c:pt>
                      <c:pt idx="1041">
                        <c:v>5194</c:v>
                      </c:pt>
                      <c:pt idx="1042">
                        <c:v>5169</c:v>
                      </c:pt>
                      <c:pt idx="1043">
                        <c:v>5138</c:v>
                      </c:pt>
                      <c:pt idx="1044">
                        <c:v>5124</c:v>
                      </c:pt>
                      <c:pt idx="1045">
                        <c:v>5123</c:v>
                      </c:pt>
                      <c:pt idx="1046">
                        <c:v>5129</c:v>
                      </c:pt>
                      <c:pt idx="1047">
                        <c:v>5134</c:v>
                      </c:pt>
                      <c:pt idx="1048">
                        <c:v>5134</c:v>
                      </c:pt>
                      <c:pt idx="1049">
                        <c:v>5137</c:v>
                      </c:pt>
                      <c:pt idx="1050">
                        <c:v>5140</c:v>
                      </c:pt>
                      <c:pt idx="1051">
                        <c:v>5140</c:v>
                      </c:pt>
                      <c:pt idx="1052">
                        <c:v>5139</c:v>
                      </c:pt>
                      <c:pt idx="1053">
                        <c:v>5149</c:v>
                      </c:pt>
                      <c:pt idx="1054">
                        <c:v>5162</c:v>
                      </c:pt>
                      <c:pt idx="1055">
                        <c:v>5171</c:v>
                      </c:pt>
                      <c:pt idx="1056">
                        <c:v>5157</c:v>
                      </c:pt>
                      <c:pt idx="1057">
                        <c:v>5152</c:v>
                      </c:pt>
                      <c:pt idx="1058">
                        <c:v>6575</c:v>
                      </c:pt>
                      <c:pt idx="1059">
                        <c:v>8532</c:v>
                      </c:pt>
                      <c:pt idx="1060">
                        <c:v>10827</c:v>
                      </c:pt>
                      <c:pt idx="1061">
                        <c:v>10585</c:v>
                      </c:pt>
                      <c:pt idx="1062">
                        <c:v>9584</c:v>
                      </c:pt>
                      <c:pt idx="1063">
                        <c:v>8123</c:v>
                      </c:pt>
                      <c:pt idx="1064">
                        <c:v>7682</c:v>
                      </c:pt>
                      <c:pt idx="1065">
                        <c:v>7514</c:v>
                      </c:pt>
                      <c:pt idx="1066">
                        <c:v>7437</c:v>
                      </c:pt>
                      <c:pt idx="1067">
                        <c:v>7435</c:v>
                      </c:pt>
                      <c:pt idx="1068">
                        <c:v>7366</c:v>
                      </c:pt>
                      <c:pt idx="1069">
                        <c:v>7300</c:v>
                      </c:pt>
                      <c:pt idx="1070">
                        <c:v>7251</c:v>
                      </c:pt>
                      <c:pt idx="1071">
                        <c:v>7211</c:v>
                      </c:pt>
                      <c:pt idx="1072">
                        <c:v>7297</c:v>
                      </c:pt>
                      <c:pt idx="1073">
                        <c:v>7330</c:v>
                      </c:pt>
                      <c:pt idx="1074">
                        <c:v>7353</c:v>
                      </c:pt>
                      <c:pt idx="1075">
                        <c:v>7154</c:v>
                      </c:pt>
                      <c:pt idx="1076">
                        <c:v>7043</c:v>
                      </c:pt>
                      <c:pt idx="1077">
                        <c:v>6942</c:v>
                      </c:pt>
                      <c:pt idx="1078">
                        <c:v>7012</c:v>
                      </c:pt>
                      <c:pt idx="1079">
                        <c:v>7000</c:v>
                      </c:pt>
                      <c:pt idx="1080">
                        <c:v>7027</c:v>
                      </c:pt>
                      <c:pt idx="1081">
                        <c:v>7048</c:v>
                      </c:pt>
                      <c:pt idx="1082">
                        <c:v>7143</c:v>
                      </c:pt>
                      <c:pt idx="1083">
                        <c:v>7229</c:v>
                      </c:pt>
                      <c:pt idx="1084">
                        <c:v>7215</c:v>
                      </c:pt>
                      <c:pt idx="1085">
                        <c:v>7224</c:v>
                      </c:pt>
                      <c:pt idx="1086">
                        <c:v>7147</c:v>
                      </c:pt>
                      <c:pt idx="1087">
                        <c:v>7131</c:v>
                      </c:pt>
                      <c:pt idx="1088">
                        <c:v>7095</c:v>
                      </c:pt>
                      <c:pt idx="1089">
                        <c:v>7356</c:v>
                      </c:pt>
                      <c:pt idx="1090">
                        <c:v>7628</c:v>
                      </c:pt>
                      <c:pt idx="1091">
                        <c:v>7737</c:v>
                      </c:pt>
                      <c:pt idx="1092">
                        <c:v>7494</c:v>
                      </c:pt>
                      <c:pt idx="1093">
                        <c:v>7201</c:v>
                      </c:pt>
                      <c:pt idx="1094">
                        <c:v>6997</c:v>
                      </c:pt>
                      <c:pt idx="1095">
                        <c:v>6934</c:v>
                      </c:pt>
                      <c:pt idx="1096">
                        <c:v>6931</c:v>
                      </c:pt>
                      <c:pt idx="1097">
                        <c:v>6953</c:v>
                      </c:pt>
                      <c:pt idx="1098">
                        <c:v>6987</c:v>
                      </c:pt>
                      <c:pt idx="1099">
                        <c:v>6911</c:v>
                      </c:pt>
                      <c:pt idx="1100">
                        <c:v>6963</c:v>
                      </c:pt>
                      <c:pt idx="1101">
                        <c:v>6973</c:v>
                      </c:pt>
                      <c:pt idx="1102">
                        <c:v>7096</c:v>
                      </c:pt>
                      <c:pt idx="1103">
                        <c:v>7110</c:v>
                      </c:pt>
                      <c:pt idx="1104">
                        <c:v>7142</c:v>
                      </c:pt>
                      <c:pt idx="1105">
                        <c:v>7097</c:v>
                      </c:pt>
                      <c:pt idx="1106">
                        <c:v>7053</c:v>
                      </c:pt>
                      <c:pt idx="1107">
                        <c:v>7004</c:v>
                      </c:pt>
                      <c:pt idx="1108">
                        <c:v>6997</c:v>
                      </c:pt>
                      <c:pt idx="1109">
                        <c:v>6998</c:v>
                      </c:pt>
                      <c:pt idx="1110">
                        <c:v>7074</c:v>
                      </c:pt>
                      <c:pt idx="1111">
                        <c:v>7170</c:v>
                      </c:pt>
                      <c:pt idx="1112">
                        <c:v>7292</c:v>
                      </c:pt>
                      <c:pt idx="1113">
                        <c:v>7277</c:v>
                      </c:pt>
                      <c:pt idx="1114">
                        <c:v>7319</c:v>
                      </c:pt>
                      <c:pt idx="1115">
                        <c:v>7154</c:v>
                      </c:pt>
                      <c:pt idx="1116">
                        <c:v>7082</c:v>
                      </c:pt>
                      <c:pt idx="1117">
                        <c:v>6834</c:v>
                      </c:pt>
                      <c:pt idx="1118">
                        <c:v>6843</c:v>
                      </c:pt>
                      <c:pt idx="1119">
                        <c:v>6884</c:v>
                      </c:pt>
                      <c:pt idx="1120">
                        <c:v>7044</c:v>
                      </c:pt>
                      <c:pt idx="1121">
                        <c:v>7083</c:v>
                      </c:pt>
                      <c:pt idx="1122">
                        <c:v>6942</c:v>
                      </c:pt>
                      <c:pt idx="1123">
                        <c:v>6804</c:v>
                      </c:pt>
                      <c:pt idx="1124">
                        <c:v>6712</c:v>
                      </c:pt>
                      <c:pt idx="1125">
                        <c:v>6867</c:v>
                      </c:pt>
                      <c:pt idx="1126">
                        <c:v>6969</c:v>
                      </c:pt>
                      <c:pt idx="1127">
                        <c:v>7075</c:v>
                      </c:pt>
                      <c:pt idx="1128">
                        <c:v>7015</c:v>
                      </c:pt>
                      <c:pt idx="1129">
                        <c:v>6991</c:v>
                      </c:pt>
                      <c:pt idx="1130">
                        <c:v>6921</c:v>
                      </c:pt>
                      <c:pt idx="1131">
                        <c:v>6935</c:v>
                      </c:pt>
                      <c:pt idx="1132">
                        <c:v>6948</c:v>
                      </c:pt>
                      <c:pt idx="1133">
                        <c:v>6968</c:v>
                      </c:pt>
                      <c:pt idx="1134">
                        <c:v>6878</c:v>
                      </c:pt>
                      <c:pt idx="1135">
                        <c:v>6855</c:v>
                      </c:pt>
                      <c:pt idx="1136">
                        <c:v>6919</c:v>
                      </c:pt>
                      <c:pt idx="1137">
                        <c:v>7108</c:v>
                      </c:pt>
                      <c:pt idx="1138">
                        <c:v>7231</c:v>
                      </c:pt>
                      <c:pt idx="1139">
                        <c:v>12606</c:v>
                      </c:pt>
                      <c:pt idx="1140">
                        <c:v>17888</c:v>
                      </c:pt>
                      <c:pt idx="1141">
                        <c:v>23111</c:v>
                      </c:pt>
                      <c:pt idx="1142">
                        <c:v>17704</c:v>
                      </c:pt>
                      <c:pt idx="1143">
                        <c:v>12425</c:v>
                      </c:pt>
                      <c:pt idx="1144">
                        <c:v>7141</c:v>
                      </c:pt>
                      <c:pt idx="1145">
                        <c:v>7094</c:v>
                      </c:pt>
                      <c:pt idx="1146">
                        <c:v>6933</c:v>
                      </c:pt>
                      <c:pt idx="1147">
                        <c:v>6822</c:v>
                      </c:pt>
                      <c:pt idx="1148">
                        <c:v>6801</c:v>
                      </c:pt>
                      <c:pt idx="1149">
                        <c:v>6819</c:v>
                      </c:pt>
                      <c:pt idx="1150">
                        <c:v>6899</c:v>
                      </c:pt>
                      <c:pt idx="1151">
                        <c:v>6997</c:v>
                      </c:pt>
                      <c:pt idx="1152">
                        <c:v>6979</c:v>
                      </c:pt>
                      <c:pt idx="1153">
                        <c:v>6817</c:v>
                      </c:pt>
                      <c:pt idx="1154">
                        <c:v>6685</c:v>
                      </c:pt>
                      <c:pt idx="1155">
                        <c:v>6741</c:v>
                      </c:pt>
                      <c:pt idx="1156">
                        <c:v>7029</c:v>
                      </c:pt>
                      <c:pt idx="1157">
                        <c:v>7175</c:v>
                      </c:pt>
                      <c:pt idx="1158">
                        <c:v>7235</c:v>
                      </c:pt>
                      <c:pt idx="1159">
                        <c:v>7108</c:v>
                      </c:pt>
                      <c:pt idx="1160">
                        <c:v>7076</c:v>
                      </c:pt>
                      <c:pt idx="1161">
                        <c:v>7014</c:v>
                      </c:pt>
                      <c:pt idx="1162">
                        <c:v>6893</c:v>
                      </c:pt>
                      <c:pt idx="1163">
                        <c:v>6738</c:v>
                      </c:pt>
                      <c:pt idx="1164">
                        <c:v>6664</c:v>
                      </c:pt>
                      <c:pt idx="1165">
                        <c:v>6803</c:v>
                      </c:pt>
                      <c:pt idx="1166">
                        <c:v>6974</c:v>
                      </c:pt>
                      <c:pt idx="1167">
                        <c:v>6975</c:v>
                      </c:pt>
                      <c:pt idx="1168">
                        <c:v>6798</c:v>
                      </c:pt>
                      <c:pt idx="1169">
                        <c:v>6624</c:v>
                      </c:pt>
                      <c:pt idx="1170">
                        <c:v>6627</c:v>
                      </c:pt>
                      <c:pt idx="1171">
                        <c:v>6639</c:v>
                      </c:pt>
                      <c:pt idx="1172">
                        <c:v>6609</c:v>
                      </c:pt>
                      <c:pt idx="1173">
                        <c:v>6618</c:v>
                      </c:pt>
                      <c:pt idx="1174">
                        <c:v>6750</c:v>
                      </c:pt>
                      <c:pt idx="1175">
                        <c:v>6850</c:v>
                      </c:pt>
                      <c:pt idx="1176">
                        <c:v>6840</c:v>
                      </c:pt>
                      <c:pt idx="1177">
                        <c:v>6883</c:v>
                      </c:pt>
                      <c:pt idx="1178">
                        <c:v>7066</c:v>
                      </c:pt>
                      <c:pt idx="1179">
                        <c:v>7232</c:v>
                      </c:pt>
                      <c:pt idx="1180">
                        <c:v>7192</c:v>
                      </c:pt>
                      <c:pt idx="1181">
                        <c:v>7053</c:v>
                      </c:pt>
                      <c:pt idx="1182">
                        <c:v>6942</c:v>
                      </c:pt>
                      <c:pt idx="1183">
                        <c:v>6966</c:v>
                      </c:pt>
                      <c:pt idx="1184">
                        <c:v>6979</c:v>
                      </c:pt>
                      <c:pt idx="1185">
                        <c:v>7012</c:v>
                      </c:pt>
                      <c:pt idx="1186">
                        <c:v>6946</c:v>
                      </c:pt>
                      <c:pt idx="1187">
                        <c:v>6942</c:v>
                      </c:pt>
                      <c:pt idx="1188">
                        <c:v>6931</c:v>
                      </c:pt>
                      <c:pt idx="1189">
                        <c:v>6963</c:v>
                      </c:pt>
                      <c:pt idx="1190">
                        <c:v>6872</c:v>
                      </c:pt>
                      <c:pt idx="1191">
                        <c:v>6792</c:v>
                      </c:pt>
                      <c:pt idx="1192">
                        <c:v>6660</c:v>
                      </c:pt>
                      <c:pt idx="1193">
                        <c:v>6713</c:v>
                      </c:pt>
                      <c:pt idx="1194">
                        <c:v>6745</c:v>
                      </c:pt>
                      <c:pt idx="1195">
                        <c:v>6913</c:v>
                      </c:pt>
                      <c:pt idx="1196">
                        <c:v>6918</c:v>
                      </c:pt>
                      <c:pt idx="1197">
                        <c:v>6935</c:v>
                      </c:pt>
                      <c:pt idx="1198">
                        <c:v>6804</c:v>
                      </c:pt>
                      <c:pt idx="1199">
                        <c:v>6703</c:v>
                      </c:pt>
                      <c:pt idx="1200">
                        <c:v>6564</c:v>
                      </c:pt>
                      <c:pt idx="1201">
                        <c:v>6478</c:v>
                      </c:pt>
                      <c:pt idx="1202">
                        <c:v>6512</c:v>
                      </c:pt>
                      <c:pt idx="1203">
                        <c:v>6612</c:v>
                      </c:pt>
                      <c:pt idx="1204">
                        <c:v>6749</c:v>
                      </c:pt>
                      <c:pt idx="1205">
                        <c:v>6810</c:v>
                      </c:pt>
                      <c:pt idx="1206">
                        <c:v>6811</c:v>
                      </c:pt>
                      <c:pt idx="1207">
                        <c:v>6835</c:v>
                      </c:pt>
                      <c:pt idx="1208">
                        <c:v>6816</c:v>
                      </c:pt>
                      <c:pt idx="1209">
                        <c:v>6854</c:v>
                      </c:pt>
                      <c:pt idx="1210">
                        <c:v>6844</c:v>
                      </c:pt>
                      <c:pt idx="1211">
                        <c:v>6890</c:v>
                      </c:pt>
                      <c:pt idx="1212">
                        <c:v>6889</c:v>
                      </c:pt>
                      <c:pt idx="1213">
                        <c:v>6852</c:v>
                      </c:pt>
                      <c:pt idx="1214">
                        <c:v>6756</c:v>
                      </c:pt>
                      <c:pt idx="1215">
                        <c:v>6686</c:v>
                      </c:pt>
                      <c:pt idx="1216">
                        <c:v>6767</c:v>
                      </c:pt>
                      <c:pt idx="1217">
                        <c:v>6868</c:v>
                      </c:pt>
                      <c:pt idx="1218">
                        <c:v>6981</c:v>
                      </c:pt>
                      <c:pt idx="1219">
                        <c:v>6890</c:v>
                      </c:pt>
                      <c:pt idx="1220">
                        <c:v>6787</c:v>
                      </c:pt>
                      <c:pt idx="1221">
                        <c:v>6658</c:v>
                      </c:pt>
                      <c:pt idx="1222">
                        <c:v>6635</c:v>
                      </c:pt>
                      <c:pt idx="1223">
                        <c:v>6676</c:v>
                      </c:pt>
                      <c:pt idx="1224">
                        <c:v>6838</c:v>
                      </c:pt>
                      <c:pt idx="1225">
                        <c:v>6994</c:v>
                      </c:pt>
                      <c:pt idx="1226">
                        <c:v>7127</c:v>
                      </c:pt>
                      <c:pt idx="1227">
                        <c:v>6974</c:v>
                      </c:pt>
                      <c:pt idx="1228">
                        <c:v>6904</c:v>
                      </c:pt>
                      <c:pt idx="1229">
                        <c:v>6843</c:v>
                      </c:pt>
                      <c:pt idx="1230">
                        <c:v>7005</c:v>
                      </c:pt>
                      <c:pt idx="1231">
                        <c:v>7027</c:v>
                      </c:pt>
                      <c:pt idx="1232">
                        <c:v>7033</c:v>
                      </c:pt>
                      <c:pt idx="1233">
                        <c:v>6922</c:v>
                      </c:pt>
                      <c:pt idx="1234">
                        <c:v>6923</c:v>
                      </c:pt>
                      <c:pt idx="1235">
                        <c:v>6927</c:v>
                      </c:pt>
                      <c:pt idx="1236">
                        <c:v>6996</c:v>
                      </c:pt>
                      <c:pt idx="1237">
                        <c:v>6913</c:v>
                      </c:pt>
                      <c:pt idx="1238">
                        <c:v>6745</c:v>
                      </c:pt>
                      <c:pt idx="1239">
                        <c:v>6706</c:v>
                      </c:pt>
                      <c:pt idx="1240">
                        <c:v>6785</c:v>
                      </c:pt>
                      <c:pt idx="1241">
                        <c:v>6929</c:v>
                      </c:pt>
                      <c:pt idx="1242">
                        <c:v>6855</c:v>
                      </c:pt>
                      <c:pt idx="1243">
                        <c:v>6836</c:v>
                      </c:pt>
                      <c:pt idx="1244">
                        <c:v>6838</c:v>
                      </c:pt>
                      <c:pt idx="1245">
                        <c:v>6918</c:v>
                      </c:pt>
                      <c:pt idx="1246">
                        <c:v>6868</c:v>
                      </c:pt>
                      <c:pt idx="1247">
                        <c:v>6736</c:v>
                      </c:pt>
                      <c:pt idx="1248">
                        <c:v>6679</c:v>
                      </c:pt>
                      <c:pt idx="1249">
                        <c:v>6691</c:v>
                      </c:pt>
                      <c:pt idx="1250">
                        <c:v>6807</c:v>
                      </c:pt>
                      <c:pt idx="1251">
                        <c:v>6804</c:v>
                      </c:pt>
                      <c:pt idx="1252">
                        <c:v>6803</c:v>
                      </c:pt>
                      <c:pt idx="1253">
                        <c:v>6773</c:v>
                      </c:pt>
                      <c:pt idx="1254">
                        <c:v>6816</c:v>
                      </c:pt>
                      <c:pt idx="1255">
                        <c:v>6759</c:v>
                      </c:pt>
                      <c:pt idx="1256">
                        <c:v>6850</c:v>
                      </c:pt>
                      <c:pt idx="1257">
                        <c:v>7230</c:v>
                      </c:pt>
                      <c:pt idx="1258">
                        <c:v>7919</c:v>
                      </c:pt>
                      <c:pt idx="1259">
                        <c:v>8659</c:v>
                      </c:pt>
                      <c:pt idx="1260">
                        <c:v>9114</c:v>
                      </c:pt>
                      <c:pt idx="1261">
                        <c:v>9394</c:v>
                      </c:pt>
                      <c:pt idx="1262">
                        <c:v>9352</c:v>
                      </c:pt>
                      <c:pt idx="1263">
                        <c:v>9300</c:v>
                      </c:pt>
                      <c:pt idx="1264">
                        <c:v>8958</c:v>
                      </c:pt>
                      <c:pt idx="1265">
                        <c:v>8525</c:v>
                      </c:pt>
                      <c:pt idx="1266">
                        <c:v>7906</c:v>
                      </c:pt>
                      <c:pt idx="1267">
                        <c:v>7532</c:v>
                      </c:pt>
                      <c:pt idx="1268">
                        <c:v>7443</c:v>
                      </c:pt>
                      <c:pt idx="1269">
                        <c:v>7562</c:v>
                      </c:pt>
                      <c:pt idx="1270">
                        <c:v>7635</c:v>
                      </c:pt>
                      <c:pt idx="1271">
                        <c:v>7629</c:v>
                      </c:pt>
                      <c:pt idx="1272">
                        <c:v>7498</c:v>
                      </c:pt>
                      <c:pt idx="1273">
                        <c:v>7420</c:v>
                      </c:pt>
                      <c:pt idx="1274">
                        <c:v>7344</c:v>
                      </c:pt>
                      <c:pt idx="1275">
                        <c:v>7329</c:v>
                      </c:pt>
                      <c:pt idx="1276">
                        <c:v>7311</c:v>
                      </c:pt>
                      <c:pt idx="1277">
                        <c:v>7309</c:v>
                      </c:pt>
                      <c:pt idx="1278">
                        <c:v>7361</c:v>
                      </c:pt>
                      <c:pt idx="1279">
                        <c:v>7318</c:v>
                      </c:pt>
                      <c:pt idx="1280">
                        <c:v>7166</c:v>
                      </c:pt>
                      <c:pt idx="1281">
                        <c:v>6980</c:v>
                      </c:pt>
                      <c:pt idx="1282">
                        <c:v>6876</c:v>
                      </c:pt>
                      <c:pt idx="1283">
                        <c:v>6893</c:v>
                      </c:pt>
                      <c:pt idx="1284">
                        <c:v>6941</c:v>
                      </c:pt>
                      <c:pt idx="1285">
                        <c:v>7041</c:v>
                      </c:pt>
                      <c:pt idx="1286">
                        <c:v>7285</c:v>
                      </c:pt>
                      <c:pt idx="1287">
                        <c:v>7566</c:v>
                      </c:pt>
                      <c:pt idx="1288">
                        <c:v>7807</c:v>
                      </c:pt>
                      <c:pt idx="1289">
                        <c:v>9662</c:v>
                      </c:pt>
                      <c:pt idx="1290">
                        <c:v>11333</c:v>
                      </c:pt>
                      <c:pt idx="1291">
                        <c:v>13062</c:v>
                      </c:pt>
                      <c:pt idx="1292">
                        <c:v>11018</c:v>
                      </c:pt>
                      <c:pt idx="1293">
                        <c:v>9287</c:v>
                      </c:pt>
                      <c:pt idx="1294">
                        <c:v>7392</c:v>
                      </c:pt>
                      <c:pt idx="1295">
                        <c:v>7607</c:v>
                      </c:pt>
                      <c:pt idx="1296">
                        <c:v>7514</c:v>
                      </c:pt>
                      <c:pt idx="1297">
                        <c:v>7468</c:v>
                      </c:pt>
                      <c:pt idx="1298">
                        <c:v>7262</c:v>
                      </c:pt>
                      <c:pt idx="1299">
                        <c:v>7116</c:v>
                      </c:pt>
                      <c:pt idx="1300">
                        <c:v>7159</c:v>
                      </c:pt>
                      <c:pt idx="1301">
                        <c:v>7174</c:v>
                      </c:pt>
                      <c:pt idx="1302">
                        <c:v>7295</c:v>
                      </c:pt>
                      <c:pt idx="1303">
                        <c:v>7145</c:v>
                      </c:pt>
                      <c:pt idx="1304">
                        <c:v>7083</c:v>
                      </c:pt>
                      <c:pt idx="1305">
                        <c:v>6992</c:v>
                      </c:pt>
                      <c:pt idx="1306">
                        <c:v>6973</c:v>
                      </c:pt>
                      <c:pt idx="1307">
                        <c:v>6963</c:v>
                      </c:pt>
                      <c:pt idx="1308">
                        <c:v>6965</c:v>
                      </c:pt>
                      <c:pt idx="1309">
                        <c:v>7061</c:v>
                      </c:pt>
                      <c:pt idx="1310">
                        <c:v>7062</c:v>
                      </c:pt>
                      <c:pt idx="1311">
                        <c:v>6956</c:v>
                      </c:pt>
                      <c:pt idx="1312">
                        <c:v>6811</c:v>
                      </c:pt>
                      <c:pt idx="1313">
                        <c:v>6908</c:v>
                      </c:pt>
                      <c:pt idx="1314">
                        <c:v>7155</c:v>
                      </c:pt>
                      <c:pt idx="1315">
                        <c:v>7520</c:v>
                      </c:pt>
                      <c:pt idx="1316">
                        <c:v>7620</c:v>
                      </c:pt>
                      <c:pt idx="1317">
                        <c:v>7662</c:v>
                      </c:pt>
                      <c:pt idx="1318">
                        <c:v>7450</c:v>
                      </c:pt>
                      <c:pt idx="1319">
                        <c:v>7306</c:v>
                      </c:pt>
                      <c:pt idx="1320">
                        <c:v>7120</c:v>
                      </c:pt>
                      <c:pt idx="1321">
                        <c:v>7133</c:v>
                      </c:pt>
                      <c:pt idx="1322">
                        <c:v>7108</c:v>
                      </c:pt>
                      <c:pt idx="1323">
                        <c:v>7142</c:v>
                      </c:pt>
                      <c:pt idx="1324">
                        <c:v>7116</c:v>
                      </c:pt>
                      <c:pt idx="1325">
                        <c:v>7070</c:v>
                      </c:pt>
                      <c:pt idx="1326">
                        <c:v>7056</c:v>
                      </c:pt>
                      <c:pt idx="1327">
                        <c:v>7006</c:v>
                      </c:pt>
                      <c:pt idx="1328">
                        <c:v>7097</c:v>
                      </c:pt>
                      <c:pt idx="1329">
                        <c:v>7085</c:v>
                      </c:pt>
                      <c:pt idx="1330">
                        <c:v>7135</c:v>
                      </c:pt>
                      <c:pt idx="1331">
                        <c:v>7120</c:v>
                      </c:pt>
                      <c:pt idx="1332">
                        <c:v>7043</c:v>
                      </c:pt>
                      <c:pt idx="1333">
                        <c:v>6928</c:v>
                      </c:pt>
                      <c:pt idx="1334">
                        <c:v>6885</c:v>
                      </c:pt>
                      <c:pt idx="1335">
                        <c:v>7049</c:v>
                      </c:pt>
                      <c:pt idx="1336">
                        <c:v>7188</c:v>
                      </c:pt>
                      <c:pt idx="1337">
                        <c:v>7176</c:v>
                      </c:pt>
                      <c:pt idx="1338">
                        <c:v>7065</c:v>
                      </c:pt>
                      <c:pt idx="1339">
                        <c:v>6990</c:v>
                      </c:pt>
                      <c:pt idx="1340">
                        <c:v>7095</c:v>
                      </c:pt>
                      <c:pt idx="1341">
                        <c:v>7154</c:v>
                      </c:pt>
                      <c:pt idx="1342">
                        <c:v>7108</c:v>
                      </c:pt>
                      <c:pt idx="1343">
                        <c:v>6809</c:v>
                      </c:pt>
                      <c:pt idx="1344">
                        <c:v>6523</c:v>
                      </c:pt>
                      <c:pt idx="1345">
                        <c:v>6429</c:v>
                      </c:pt>
                      <c:pt idx="1346">
                        <c:v>6514</c:v>
                      </c:pt>
                      <c:pt idx="1347">
                        <c:v>6739</c:v>
                      </c:pt>
                      <c:pt idx="1348">
                        <c:v>6788</c:v>
                      </c:pt>
                      <c:pt idx="1349">
                        <c:v>6796</c:v>
                      </c:pt>
                      <c:pt idx="1350">
                        <c:v>6992</c:v>
                      </c:pt>
                      <c:pt idx="1351">
                        <c:v>7346</c:v>
                      </c:pt>
                      <c:pt idx="1352">
                        <c:v>7801</c:v>
                      </c:pt>
                      <c:pt idx="1353">
                        <c:v>7682</c:v>
                      </c:pt>
                      <c:pt idx="1354">
                        <c:v>7513</c:v>
                      </c:pt>
                      <c:pt idx="1355">
                        <c:v>7265</c:v>
                      </c:pt>
                      <c:pt idx="1356">
                        <c:v>7288</c:v>
                      </c:pt>
                      <c:pt idx="1357">
                        <c:v>7381</c:v>
                      </c:pt>
                      <c:pt idx="1358">
                        <c:v>7504</c:v>
                      </c:pt>
                      <c:pt idx="1359">
                        <c:v>7619</c:v>
                      </c:pt>
                      <c:pt idx="1360">
                        <c:v>7543</c:v>
                      </c:pt>
                      <c:pt idx="1361">
                        <c:v>7457</c:v>
                      </c:pt>
                      <c:pt idx="1362">
                        <c:v>7388</c:v>
                      </c:pt>
                      <c:pt idx="1363">
                        <c:v>7419</c:v>
                      </c:pt>
                      <c:pt idx="1364">
                        <c:v>7315</c:v>
                      </c:pt>
                      <c:pt idx="1365">
                        <c:v>7184</c:v>
                      </c:pt>
                      <c:pt idx="1366">
                        <c:v>7050</c:v>
                      </c:pt>
                      <c:pt idx="1367">
                        <c:v>7065</c:v>
                      </c:pt>
                      <c:pt idx="1368">
                        <c:v>7213</c:v>
                      </c:pt>
                      <c:pt idx="1369">
                        <c:v>7399</c:v>
                      </c:pt>
                      <c:pt idx="1370">
                        <c:v>7496</c:v>
                      </c:pt>
                      <c:pt idx="1371">
                        <c:v>7336</c:v>
                      </c:pt>
                      <c:pt idx="1372">
                        <c:v>7181</c:v>
                      </c:pt>
                      <c:pt idx="1373">
                        <c:v>7052</c:v>
                      </c:pt>
                      <c:pt idx="1374">
                        <c:v>7236</c:v>
                      </c:pt>
                      <c:pt idx="1375">
                        <c:v>7349</c:v>
                      </c:pt>
                      <c:pt idx="1376">
                        <c:v>7623</c:v>
                      </c:pt>
                      <c:pt idx="1377">
                        <c:v>7674</c:v>
                      </c:pt>
                      <c:pt idx="1378">
                        <c:v>7711</c:v>
                      </c:pt>
                      <c:pt idx="1379">
                        <c:v>7550</c:v>
                      </c:pt>
                      <c:pt idx="1380">
                        <c:v>7498</c:v>
                      </c:pt>
                      <c:pt idx="1381">
                        <c:v>7429</c:v>
                      </c:pt>
                      <c:pt idx="1382">
                        <c:v>7459</c:v>
                      </c:pt>
                      <c:pt idx="1383">
                        <c:v>7399</c:v>
                      </c:pt>
                      <c:pt idx="1384">
                        <c:v>7468</c:v>
                      </c:pt>
                      <c:pt idx="1385">
                        <c:v>7460</c:v>
                      </c:pt>
                      <c:pt idx="1386">
                        <c:v>7504</c:v>
                      </c:pt>
                      <c:pt idx="1387">
                        <c:v>7394</c:v>
                      </c:pt>
                      <c:pt idx="1388">
                        <c:v>7378</c:v>
                      </c:pt>
                      <c:pt idx="1389">
                        <c:v>7353</c:v>
                      </c:pt>
                      <c:pt idx="1390">
                        <c:v>7450</c:v>
                      </c:pt>
                      <c:pt idx="1391">
                        <c:v>7564</c:v>
                      </c:pt>
                      <c:pt idx="1392">
                        <c:v>7647</c:v>
                      </c:pt>
                      <c:pt idx="1393">
                        <c:v>7732</c:v>
                      </c:pt>
                      <c:pt idx="1394">
                        <c:v>7693</c:v>
                      </c:pt>
                      <c:pt idx="1395">
                        <c:v>7629</c:v>
                      </c:pt>
                      <c:pt idx="1396">
                        <c:v>7449</c:v>
                      </c:pt>
                      <c:pt idx="1397">
                        <c:v>7285</c:v>
                      </c:pt>
                      <c:pt idx="1398">
                        <c:v>7217</c:v>
                      </c:pt>
                      <c:pt idx="1399">
                        <c:v>7290</c:v>
                      </c:pt>
                      <c:pt idx="1400">
                        <c:v>7331</c:v>
                      </c:pt>
                      <c:pt idx="1401">
                        <c:v>7250</c:v>
                      </c:pt>
                      <c:pt idx="1402">
                        <c:v>7102</c:v>
                      </c:pt>
                      <c:pt idx="1403">
                        <c:v>6988</c:v>
                      </c:pt>
                      <c:pt idx="1404">
                        <c:v>6989</c:v>
                      </c:pt>
                      <c:pt idx="1405">
                        <c:v>6941</c:v>
                      </c:pt>
                      <c:pt idx="1406">
                        <c:v>7047</c:v>
                      </c:pt>
                      <c:pt idx="1407">
                        <c:v>7106</c:v>
                      </c:pt>
                      <c:pt idx="1408">
                        <c:v>7259</c:v>
                      </c:pt>
                      <c:pt idx="1409">
                        <c:v>7202</c:v>
                      </c:pt>
                      <c:pt idx="1410">
                        <c:v>7211</c:v>
                      </c:pt>
                      <c:pt idx="1411">
                        <c:v>7132</c:v>
                      </c:pt>
                      <c:pt idx="1412">
                        <c:v>7108</c:v>
                      </c:pt>
                      <c:pt idx="1413">
                        <c:v>7028</c:v>
                      </c:pt>
                      <c:pt idx="1414">
                        <c:v>7019</c:v>
                      </c:pt>
                      <c:pt idx="1415">
                        <c:v>7038</c:v>
                      </c:pt>
                      <c:pt idx="1416">
                        <c:v>7120</c:v>
                      </c:pt>
                      <c:pt idx="1417">
                        <c:v>7155</c:v>
                      </c:pt>
                      <c:pt idx="1418">
                        <c:v>7189</c:v>
                      </c:pt>
                      <c:pt idx="1419">
                        <c:v>7146</c:v>
                      </c:pt>
                      <c:pt idx="1420">
                        <c:v>7224</c:v>
                      </c:pt>
                      <c:pt idx="1421">
                        <c:v>7464</c:v>
                      </c:pt>
                      <c:pt idx="1422">
                        <c:v>7663</c:v>
                      </c:pt>
                      <c:pt idx="1423">
                        <c:v>7756</c:v>
                      </c:pt>
                      <c:pt idx="1424">
                        <c:v>7512</c:v>
                      </c:pt>
                      <c:pt idx="1425">
                        <c:v>7308</c:v>
                      </c:pt>
                      <c:pt idx="1426">
                        <c:v>7096</c:v>
                      </c:pt>
                      <c:pt idx="1427">
                        <c:v>7075</c:v>
                      </c:pt>
                      <c:pt idx="1428">
                        <c:v>7059</c:v>
                      </c:pt>
                      <c:pt idx="1429">
                        <c:v>6970</c:v>
                      </c:pt>
                      <c:pt idx="1430">
                        <c:v>6912</c:v>
                      </c:pt>
                      <c:pt idx="1431">
                        <c:v>6930</c:v>
                      </c:pt>
                      <c:pt idx="1432">
                        <c:v>7092</c:v>
                      </c:pt>
                      <c:pt idx="1433">
                        <c:v>7117</c:v>
                      </c:pt>
                      <c:pt idx="1434">
                        <c:v>7053</c:v>
                      </c:pt>
                      <c:pt idx="1435">
                        <c:v>6878</c:v>
                      </c:pt>
                      <c:pt idx="1436">
                        <c:v>6857</c:v>
                      </c:pt>
                      <c:pt idx="1437">
                        <c:v>6922</c:v>
                      </c:pt>
                      <c:pt idx="1438">
                        <c:v>7099</c:v>
                      </c:pt>
                      <c:pt idx="1439">
                        <c:v>7198</c:v>
                      </c:pt>
                      <c:pt idx="1440">
                        <c:v>7175</c:v>
                      </c:pt>
                      <c:pt idx="1441">
                        <c:v>7055</c:v>
                      </c:pt>
                      <c:pt idx="1442">
                        <c:v>7043</c:v>
                      </c:pt>
                      <c:pt idx="1443">
                        <c:v>7169</c:v>
                      </c:pt>
                      <c:pt idx="1444">
                        <c:v>7460</c:v>
                      </c:pt>
                      <c:pt idx="1445">
                        <c:v>7568</c:v>
                      </c:pt>
                      <c:pt idx="1446">
                        <c:v>7557</c:v>
                      </c:pt>
                      <c:pt idx="1447">
                        <c:v>7304</c:v>
                      </c:pt>
                      <c:pt idx="1448">
                        <c:v>7181</c:v>
                      </c:pt>
                      <c:pt idx="1449">
                        <c:v>7106</c:v>
                      </c:pt>
                      <c:pt idx="1450">
                        <c:v>7152</c:v>
                      </c:pt>
                      <c:pt idx="1451">
                        <c:v>7154</c:v>
                      </c:pt>
                      <c:pt idx="1452">
                        <c:v>7205</c:v>
                      </c:pt>
                      <c:pt idx="1453">
                        <c:v>7293</c:v>
                      </c:pt>
                      <c:pt idx="1454">
                        <c:v>7385</c:v>
                      </c:pt>
                      <c:pt idx="1455">
                        <c:v>7365</c:v>
                      </c:pt>
                      <c:pt idx="1456">
                        <c:v>7271</c:v>
                      </c:pt>
                      <c:pt idx="1457">
                        <c:v>7137</c:v>
                      </c:pt>
                      <c:pt idx="1458">
                        <c:v>7058</c:v>
                      </c:pt>
                      <c:pt idx="1459">
                        <c:v>6999</c:v>
                      </c:pt>
                      <c:pt idx="1460">
                        <c:v>7036</c:v>
                      </c:pt>
                      <c:pt idx="1461">
                        <c:v>7058</c:v>
                      </c:pt>
                      <c:pt idx="1462">
                        <c:v>7085</c:v>
                      </c:pt>
                      <c:pt idx="1463">
                        <c:v>6904</c:v>
                      </c:pt>
                      <c:pt idx="1464">
                        <c:v>6770</c:v>
                      </c:pt>
                      <c:pt idx="1465">
                        <c:v>6613</c:v>
                      </c:pt>
                      <c:pt idx="1466">
                        <c:v>6732</c:v>
                      </c:pt>
                      <c:pt idx="1467">
                        <c:v>6895</c:v>
                      </c:pt>
                      <c:pt idx="1468">
                        <c:v>7083</c:v>
                      </c:pt>
                      <c:pt idx="1469">
                        <c:v>7027</c:v>
                      </c:pt>
                      <c:pt idx="1470">
                        <c:v>6909</c:v>
                      </c:pt>
                      <c:pt idx="1471">
                        <c:v>6841</c:v>
                      </c:pt>
                      <c:pt idx="1472">
                        <c:v>7012</c:v>
                      </c:pt>
                      <c:pt idx="1473">
                        <c:v>7069</c:v>
                      </c:pt>
                      <c:pt idx="1474">
                        <c:v>6960</c:v>
                      </c:pt>
                      <c:pt idx="1475">
                        <c:v>6671</c:v>
                      </c:pt>
                      <c:pt idx="1476">
                        <c:v>6557</c:v>
                      </c:pt>
                      <c:pt idx="1477">
                        <c:v>6633</c:v>
                      </c:pt>
                      <c:pt idx="1478">
                        <c:v>6829</c:v>
                      </c:pt>
                      <c:pt idx="1479">
                        <c:v>6888</c:v>
                      </c:pt>
                      <c:pt idx="1480">
                        <c:v>6912</c:v>
                      </c:pt>
                      <c:pt idx="1481">
                        <c:v>6953</c:v>
                      </c:pt>
                      <c:pt idx="1482">
                        <c:v>7144</c:v>
                      </c:pt>
                      <c:pt idx="1483">
                        <c:v>7256</c:v>
                      </c:pt>
                      <c:pt idx="1484">
                        <c:v>7254</c:v>
                      </c:pt>
                      <c:pt idx="1485">
                        <c:v>7123</c:v>
                      </c:pt>
                      <c:pt idx="1486">
                        <c:v>7154</c:v>
                      </c:pt>
                      <c:pt idx="1487">
                        <c:v>7209</c:v>
                      </c:pt>
                      <c:pt idx="1488">
                        <c:v>7299</c:v>
                      </c:pt>
                      <c:pt idx="1489">
                        <c:v>7114</c:v>
                      </c:pt>
                      <c:pt idx="1490">
                        <c:v>7019</c:v>
                      </c:pt>
                      <c:pt idx="1491">
                        <c:v>7005</c:v>
                      </c:pt>
                      <c:pt idx="1492">
                        <c:v>7081</c:v>
                      </c:pt>
                      <c:pt idx="1493">
                        <c:v>6942</c:v>
                      </c:pt>
                      <c:pt idx="1494">
                        <c:v>6805</c:v>
                      </c:pt>
                      <c:pt idx="1495">
                        <c:v>6885</c:v>
                      </c:pt>
                      <c:pt idx="1496">
                        <c:v>7127</c:v>
                      </c:pt>
                      <c:pt idx="1497">
                        <c:v>7254</c:v>
                      </c:pt>
                      <c:pt idx="1498">
                        <c:v>7117</c:v>
                      </c:pt>
                      <c:pt idx="1499">
                        <c:v>7026</c:v>
                      </c:pt>
                      <c:pt idx="1500">
                        <c:v>6911</c:v>
                      </c:pt>
                      <c:pt idx="1501">
                        <c:v>6982</c:v>
                      </c:pt>
                      <c:pt idx="1502">
                        <c:v>6981</c:v>
                      </c:pt>
                      <c:pt idx="1503">
                        <c:v>7010</c:v>
                      </c:pt>
                      <c:pt idx="1504">
                        <c:v>7002</c:v>
                      </c:pt>
                      <c:pt idx="1505">
                        <c:v>6999</c:v>
                      </c:pt>
                      <c:pt idx="1506">
                        <c:v>7084</c:v>
                      </c:pt>
                      <c:pt idx="1507">
                        <c:v>7089</c:v>
                      </c:pt>
                      <c:pt idx="1508">
                        <c:v>7046</c:v>
                      </c:pt>
                      <c:pt idx="1509">
                        <c:v>6929</c:v>
                      </c:pt>
                      <c:pt idx="1510">
                        <c:v>6839</c:v>
                      </c:pt>
                      <c:pt idx="1511">
                        <c:v>6796</c:v>
                      </c:pt>
                      <c:pt idx="1512">
                        <c:v>6774</c:v>
                      </c:pt>
                      <c:pt idx="1513">
                        <c:v>6834</c:v>
                      </c:pt>
                      <c:pt idx="1514">
                        <c:v>6950</c:v>
                      </c:pt>
                      <c:pt idx="1515">
                        <c:v>7081</c:v>
                      </c:pt>
                      <c:pt idx="1516">
                        <c:v>7076</c:v>
                      </c:pt>
                      <c:pt idx="1517">
                        <c:v>7037</c:v>
                      </c:pt>
                      <c:pt idx="1518">
                        <c:v>7060</c:v>
                      </c:pt>
                      <c:pt idx="1519">
                        <c:v>7063</c:v>
                      </c:pt>
                      <c:pt idx="1520">
                        <c:v>7022</c:v>
                      </c:pt>
                      <c:pt idx="1521">
                        <c:v>6907</c:v>
                      </c:pt>
                      <c:pt idx="1522">
                        <c:v>6947</c:v>
                      </c:pt>
                      <c:pt idx="1523">
                        <c:v>7103</c:v>
                      </c:pt>
                      <c:pt idx="1524">
                        <c:v>7125</c:v>
                      </c:pt>
                      <c:pt idx="1525">
                        <c:v>7071</c:v>
                      </c:pt>
                      <c:pt idx="1526">
                        <c:v>6868</c:v>
                      </c:pt>
                      <c:pt idx="1527">
                        <c:v>6867</c:v>
                      </c:pt>
                      <c:pt idx="1528">
                        <c:v>6900</c:v>
                      </c:pt>
                      <c:pt idx="1529">
                        <c:v>6992</c:v>
                      </c:pt>
                      <c:pt idx="1530">
                        <c:v>6924</c:v>
                      </c:pt>
                      <c:pt idx="1531">
                        <c:v>6795</c:v>
                      </c:pt>
                      <c:pt idx="1532">
                        <c:v>6716</c:v>
                      </c:pt>
                      <c:pt idx="1533">
                        <c:v>6806</c:v>
                      </c:pt>
                      <c:pt idx="1534">
                        <c:v>6940</c:v>
                      </c:pt>
                      <c:pt idx="1535">
                        <c:v>6886</c:v>
                      </c:pt>
                      <c:pt idx="1536">
                        <c:v>6785</c:v>
                      </c:pt>
                      <c:pt idx="1537">
                        <c:v>6650</c:v>
                      </c:pt>
                      <c:pt idx="1538">
                        <c:v>6681</c:v>
                      </c:pt>
                      <c:pt idx="1539">
                        <c:v>6710</c:v>
                      </c:pt>
                      <c:pt idx="1540">
                        <c:v>6797</c:v>
                      </c:pt>
                      <c:pt idx="1541">
                        <c:v>6935</c:v>
                      </c:pt>
                      <c:pt idx="1542">
                        <c:v>6944</c:v>
                      </c:pt>
                      <c:pt idx="1543">
                        <c:v>6972</c:v>
                      </c:pt>
                      <c:pt idx="1544">
                        <c:v>6833</c:v>
                      </c:pt>
                      <c:pt idx="1545">
                        <c:v>6777</c:v>
                      </c:pt>
                      <c:pt idx="1546">
                        <c:v>6621</c:v>
                      </c:pt>
                      <c:pt idx="1547">
                        <c:v>6620</c:v>
                      </c:pt>
                      <c:pt idx="1548">
                        <c:v>6656</c:v>
                      </c:pt>
                      <c:pt idx="1549">
                        <c:v>6801</c:v>
                      </c:pt>
                      <c:pt idx="1550">
                        <c:v>6928</c:v>
                      </c:pt>
                      <c:pt idx="1551">
                        <c:v>7181</c:v>
                      </c:pt>
                      <c:pt idx="1552">
                        <c:v>7391</c:v>
                      </c:pt>
                      <c:pt idx="1553">
                        <c:v>7496</c:v>
                      </c:pt>
                      <c:pt idx="1554">
                        <c:v>7424</c:v>
                      </c:pt>
                      <c:pt idx="1555">
                        <c:v>7317</c:v>
                      </c:pt>
                      <c:pt idx="1556">
                        <c:v>7302</c:v>
                      </c:pt>
                      <c:pt idx="1557">
                        <c:v>7234</c:v>
                      </c:pt>
                      <c:pt idx="1558">
                        <c:v>7135</c:v>
                      </c:pt>
                      <c:pt idx="1559">
                        <c:v>6965</c:v>
                      </c:pt>
                      <c:pt idx="1560">
                        <c:v>6895</c:v>
                      </c:pt>
                      <c:pt idx="1561">
                        <c:v>6842</c:v>
                      </c:pt>
                      <c:pt idx="1562">
                        <c:v>6829</c:v>
                      </c:pt>
                      <c:pt idx="1563">
                        <c:v>6741</c:v>
                      </c:pt>
                      <c:pt idx="1564">
                        <c:v>6766</c:v>
                      </c:pt>
                      <c:pt idx="1565">
                        <c:v>6771</c:v>
                      </c:pt>
                      <c:pt idx="1566">
                        <c:v>6873</c:v>
                      </c:pt>
                      <c:pt idx="1567">
                        <c:v>6815</c:v>
                      </c:pt>
                      <c:pt idx="1568">
                        <c:v>6767</c:v>
                      </c:pt>
                      <c:pt idx="1569">
                        <c:v>6636</c:v>
                      </c:pt>
                      <c:pt idx="1570">
                        <c:v>6556</c:v>
                      </c:pt>
                      <c:pt idx="1571">
                        <c:v>6542</c:v>
                      </c:pt>
                      <c:pt idx="1572">
                        <c:v>6695</c:v>
                      </c:pt>
                      <c:pt idx="1573">
                        <c:v>6930</c:v>
                      </c:pt>
                      <c:pt idx="1574">
                        <c:v>7129</c:v>
                      </c:pt>
                      <c:pt idx="1575">
                        <c:v>7038</c:v>
                      </c:pt>
                      <c:pt idx="1576">
                        <c:v>6884</c:v>
                      </c:pt>
                      <c:pt idx="1577">
                        <c:v>6625</c:v>
                      </c:pt>
                      <c:pt idx="1578">
                        <c:v>6638</c:v>
                      </c:pt>
                      <c:pt idx="1579">
                        <c:v>6693</c:v>
                      </c:pt>
                      <c:pt idx="1580">
                        <c:v>6967</c:v>
                      </c:pt>
                      <c:pt idx="1581">
                        <c:v>7109</c:v>
                      </c:pt>
                      <c:pt idx="1582">
                        <c:v>7246</c:v>
                      </c:pt>
                      <c:pt idx="1583">
                        <c:v>7171</c:v>
                      </c:pt>
                      <c:pt idx="1584">
                        <c:v>7202</c:v>
                      </c:pt>
                      <c:pt idx="1585">
                        <c:v>7151</c:v>
                      </c:pt>
                      <c:pt idx="1586">
                        <c:v>7109</c:v>
                      </c:pt>
                      <c:pt idx="1587">
                        <c:v>6971</c:v>
                      </c:pt>
                      <c:pt idx="1588">
                        <c:v>6820</c:v>
                      </c:pt>
                      <c:pt idx="1589">
                        <c:v>6819</c:v>
                      </c:pt>
                      <c:pt idx="1590">
                        <c:v>6742</c:v>
                      </c:pt>
                      <c:pt idx="1591">
                        <c:v>6772</c:v>
                      </c:pt>
                      <c:pt idx="1592">
                        <c:v>6687</c:v>
                      </c:pt>
                      <c:pt idx="1593">
                        <c:v>6722</c:v>
                      </c:pt>
                      <c:pt idx="1594">
                        <c:v>6643</c:v>
                      </c:pt>
                      <c:pt idx="1595">
                        <c:v>6586</c:v>
                      </c:pt>
                      <c:pt idx="1596">
                        <c:v>6566</c:v>
                      </c:pt>
                      <c:pt idx="1597">
                        <c:v>6593</c:v>
                      </c:pt>
                      <c:pt idx="1598">
                        <c:v>6652</c:v>
                      </c:pt>
                      <c:pt idx="1599">
                        <c:v>6721</c:v>
                      </c:pt>
                      <c:pt idx="1600">
                        <c:v>6897</c:v>
                      </c:pt>
                      <c:pt idx="1601">
                        <c:v>7023</c:v>
                      </c:pt>
                      <c:pt idx="1602">
                        <c:v>6943</c:v>
                      </c:pt>
                      <c:pt idx="1603">
                        <c:v>6743</c:v>
                      </c:pt>
                      <c:pt idx="1604">
                        <c:v>6659</c:v>
                      </c:pt>
                      <c:pt idx="1605">
                        <c:v>6756</c:v>
                      </c:pt>
                      <c:pt idx="1606">
                        <c:v>7045</c:v>
                      </c:pt>
                      <c:pt idx="1607">
                        <c:v>7203</c:v>
                      </c:pt>
                      <c:pt idx="1608">
                        <c:v>7313</c:v>
                      </c:pt>
                      <c:pt idx="1609">
                        <c:v>7117</c:v>
                      </c:pt>
                      <c:pt idx="1610">
                        <c:v>7048</c:v>
                      </c:pt>
                      <c:pt idx="1611">
                        <c:v>6949</c:v>
                      </c:pt>
                      <c:pt idx="1612">
                        <c:v>7065</c:v>
                      </c:pt>
                      <c:pt idx="1613">
                        <c:v>6980</c:v>
                      </c:pt>
                      <c:pt idx="1614">
                        <c:v>6897</c:v>
                      </c:pt>
                      <c:pt idx="1615">
                        <c:v>6734</c:v>
                      </c:pt>
                      <c:pt idx="1616">
                        <c:v>6692</c:v>
                      </c:pt>
                      <c:pt idx="1617">
                        <c:v>6697</c:v>
                      </c:pt>
                      <c:pt idx="1618">
                        <c:v>6668</c:v>
                      </c:pt>
                      <c:pt idx="1619">
                        <c:v>6640</c:v>
                      </c:pt>
                      <c:pt idx="1620">
                        <c:v>6680</c:v>
                      </c:pt>
                      <c:pt idx="1621">
                        <c:v>6898</c:v>
                      </c:pt>
                      <c:pt idx="1622">
                        <c:v>7173</c:v>
                      </c:pt>
                      <c:pt idx="1623">
                        <c:v>7276</c:v>
                      </c:pt>
                      <c:pt idx="1624">
                        <c:v>7227</c:v>
                      </c:pt>
                      <c:pt idx="1625">
                        <c:v>7205</c:v>
                      </c:pt>
                      <c:pt idx="1626">
                        <c:v>7275</c:v>
                      </c:pt>
                      <c:pt idx="1627">
                        <c:v>7329</c:v>
                      </c:pt>
                      <c:pt idx="1628">
                        <c:v>7238</c:v>
                      </c:pt>
                      <c:pt idx="1629">
                        <c:v>7184</c:v>
                      </c:pt>
                      <c:pt idx="1630">
                        <c:v>7147</c:v>
                      </c:pt>
                      <c:pt idx="1631">
                        <c:v>7060</c:v>
                      </c:pt>
                      <c:pt idx="1632">
                        <c:v>6837</c:v>
                      </c:pt>
                      <c:pt idx="1633">
                        <c:v>6712</c:v>
                      </c:pt>
                      <c:pt idx="1634">
                        <c:v>6705</c:v>
                      </c:pt>
                      <c:pt idx="1635">
                        <c:v>7029</c:v>
                      </c:pt>
                      <c:pt idx="1636">
                        <c:v>7249</c:v>
                      </c:pt>
                      <c:pt idx="1637">
                        <c:v>7428</c:v>
                      </c:pt>
                      <c:pt idx="1638">
                        <c:v>7085</c:v>
                      </c:pt>
                      <c:pt idx="1639">
                        <c:v>6818</c:v>
                      </c:pt>
                      <c:pt idx="1640">
                        <c:v>6586</c:v>
                      </c:pt>
                      <c:pt idx="1641">
                        <c:v>6639</c:v>
                      </c:pt>
                      <c:pt idx="1642">
                        <c:v>6582</c:v>
                      </c:pt>
                      <c:pt idx="1643">
                        <c:v>6644</c:v>
                      </c:pt>
                      <c:pt idx="1644">
                        <c:v>6786</c:v>
                      </c:pt>
                      <c:pt idx="1645">
                        <c:v>7023</c:v>
                      </c:pt>
                      <c:pt idx="1646">
                        <c:v>7009</c:v>
                      </c:pt>
                      <c:pt idx="1647">
                        <c:v>6940</c:v>
                      </c:pt>
                      <c:pt idx="1648">
                        <c:v>6810</c:v>
                      </c:pt>
                      <c:pt idx="1649">
                        <c:v>6814</c:v>
                      </c:pt>
                      <c:pt idx="1650">
                        <c:v>6718</c:v>
                      </c:pt>
                      <c:pt idx="1651">
                        <c:v>6713</c:v>
                      </c:pt>
                      <c:pt idx="1652">
                        <c:v>6679</c:v>
                      </c:pt>
                      <c:pt idx="1653">
                        <c:v>6768</c:v>
                      </c:pt>
                      <c:pt idx="1654">
                        <c:v>6728</c:v>
                      </c:pt>
                      <c:pt idx="1655">
                        <c:v>6836</c:v>
                      </c:pt>
                      <c:pt idx="1656">
                        <c:v>6876</c:v>
                      </c:pt>
                      <c:pt idx="1657">
                        <c:v>6998</c:v>
                      </c:pt>
                      <c:pt idx="1658">
                        <c:v>6907</c:v>
                      </c:pt>
                      <c:pt idx="1659">
                        <c:v>6759</c:v>
                      </c:pt>
                      <c:pt idx="1660">
                        <c:v>6661</c:v>
                      </c:pt>
                      <c:pt idx="1661">
                        <c:v>6644</c:v>
                      </c:pt>
                      <c:pt idx="1662">
                        <c:v>6749</c:v>
                      </c:pt>
                      <c:pt idx="1663">
                        <c:v>6741</c:v>
                      </c:pt>
                      <c:pt idx="1664">
                        <c:v>6872</c:v>
                      </c:pt>
                      <c:pt idx="1665">
                        <c:v>6968</c:v>
                      </c:pt>
                      <c:pt idx="1666">
                        <c:v>7084</c:v>
                      </c:pt>
                      <c:pt idx="1667">
                        <c:v>6993</c:v>
                      </c:pt>
                      <c:pt idx="1668">
                        <c:v>6895</c:v>
                      </c:pt>
                      <c:pt idx="1669">
                        <c:v>6823</c:v>
                      </c:pt>
                      <c:pt idx="1670">
                        <c:v>6791</c:v>
                      </c:pt>
                      <c:pt idx="1671">
                        <c:v>6787</c:v>
                      </c:pt>
                      <c:pt idx="1672">
                        <c:v>6819</c:v>
                      </c:pt>
                      <c:pt idx="1673">
                        <c:v>6909</c:v>
                      </c:pt>
                      <c:pt idx="1674">
                        <c:v>6936</c:v>
                      </c:pt>
                      <c:pt idx="1675">
                        <c:v>6924</c:v>
                      </c:pt>
                      <c:pt idx="1676">
                        <c:v>6856</c:v>
                      </c:pt>
                      <c:pt idx="1677">
                        <c:v>6881</c:v>
                      </c:pt>
                      <c:pt idx="1678">
                        <c:v>6891</c:v>
                      </c:pt>
                      <c:pt idx="1679">
                        <c:v>6995</c:v>
                      </c:pt>
                      <c:pt idx="1680">
                        <c:v>6930</c:v>
                      </c:pt>
                      <c:pt idx="1681">
                        <c:v>6900</c:v>
                      </c:pt>
                      <c:pt idx="1682">
                        <c:v>6797</c:v>
                      </c:pt>
                      <c:pt idx="1683">
                        <c:v>6788</c:v>
                      </c:pt>
                      <c:pt idx="1684">
                        <c:v>6801</c:v>
                      </c:pt>
                      <c:pt idx="1685">
                        <c:v>6822</c:v>
                      </c:pt>
                      <c:pt idx="1686">
                        <c:v>6861</c:v>
                      </c:pt>
                      <c:pt idx="1687">
                        <c:v>6839</c:v>
                      </c:pt>
                      <c:pt idx="1688">
                        <c:v>6858</c:v>
                      </c:pt>
                      <c:pt idx="1689">
                        <c:v>7007</c:v>
                      </c:pt>
                      <c:pt idx="1690">
                        <c:v>7194</c:v>
                      </c:pt>
                      <c:pt idx="1691">
                        <c:v>7294</c:v>
                      </c:pt>
                      <c:pt idx="1692">
                        <c:v>7179</c:v>
                      </c:pt>
                      <c:pt idx="1693">
                        <c:v>7077</c:v>
                      </c:pt>
                      <c:pt idx="1694">
                        <c:v>6986</c:v>
                      </c:pt>
                      <c:pt idx="1695">
                        <c:v>6964</c:v>
                      </c:pt>
                      <c:pt idx="1696">
                        <c:v>6908</c:v>
                      </c:pt>
                      <c:pt idx="1697">
                        <c:v>7078</c:v>
                      </c:pt>
                      <c:pt idx="1698">
                        <c:v>7285</c:v>
                      </c:pt>
                      <c:pt idx="1699">
                        <c:v>7423</c:v>
                      </c:pt>
                      <c:pt idx="1700">
                        <c:v>7251</c:v>
                      </c:pt>
                      <c:pt idx="1701">
                        <c:v>6996</c:v>
                      </c:pt>
                      <c:pt idx="1702">
                        <c:v>6866</c:v>
                      </c:pt>
                      <c:pt idx="1703">
                        <c:v>6843</c:v>
                      </c:pt>
                      <c:pt idx="1704">
                        <c:v>6974</c:v>
                      </c:pt>
                      <c:pt idx="1705">
                        <c:v>7112</c:v>
                      </c:pt>
                      <c:pt idx="1706">
                        <c:v>7279</c:v>
                      </c:pt>
                      <c:pt idx="1707">
                        <c:v>7316</c:v>
                      </c:pt>
                      <c:pt idx="1708">
                        <c:v>7224</c:v>
                      </c:pt>
                      <c:pt idx="1709">
                        <c:v>7106</c:v>
                      </c:pt>
                      <c:pt idx="1710">
                        <c:v>6981</c:v>
                      </c:pt>
                      <c:pt idx="1711">
                        <c:v>6962</c:v>
                      </c:pt>
                      <c:pt idx="1712">
                        <c:v>6873</c:v>
                      </c:pt>
                      <c:pt idx="1713">
                        <c:v>6737</c:v>
                      </c:pt>
                      <c:pt idx="1714">
                        <c:v>6543</c:v>
                      </c:pt>
                      <c:pt idx="1715">
                        <c:v>6567</c:v>
                      </c:pt>
                      <c:pt idx="1716">
                        <c:v>6831</c:v>
                      </c:pt>
                      <c:pt idx="1717">
                        <c:v>7100</c:v>
                      </c:pt>
                      <c:pt idx="1718">
                        <c:v>7261</c:v>
                      </c:pt>
                      <c:pt idx="1719">
                        <c:v>7142</c:v>
                      </c:pt>
                      <c:pt idx="1720">
                        <c:v>7071</c:v>
                      </c:pt>
                      <c:pt idx="1721">
                        <c:v>6902</c:v>
                      </c:pt>
                      <c:pt idx="1722">
                        <c:v>7012</c:v>
                      </c:pt>
                      <c:pt idx="1723">
                        <c:v>7115</c:v>
                      </c:pt>
                      <c:pt idx="1724">
                        <c:v>7298</c:v>
                      </c:pt>
                      <c:pt idx="1725">
                        <c:v>7143</c:v>
                      </c:pt>
                      <c:pt idx="1726">
                        <c:v>6892</c:v>
                      </c:pt>
                      <c:pt idx="1727">
                        <c:v>6640</c:v>
                      </c:pt>
                      <c:pt idx="1728">
                        <c:v>6626</c:v>
                      </c:pt>
                      <c:pt idx="1729">
                        <c:v>6688</c:v>
                      </c:pt>
                      <c:pt idx="1730">
                        <c:v>6717</c:v>
                      </c:pt>
                      <c:pt idx="1731">
                        <c:v>6692</c:v>
                      </c:pt>
                      <c:pt idx="1732">
                        <c:v>6733</c:v>
                      </c:pt>
                      <c:pt idx="1733">
                        <c:v>6777</c:v>
                      </c:pt>
                      <c:pt idx="1734">
                        <c:v>6826</c:v>
                      </c:pt>
                      <c:pt idx="1735">
                        <c:v>6818</c:v>
                      </c:pt>
                      <c:pt idx="1736">
                        <c:v>6921</c:v>
                      </c:pt>
                      <c:pt idx="1737">
                        <c:v>7070</c:v>
                      </c:pt>
                      <c:pt idx="1738">
                        <c:v>7315</c:v>
                      </c:pt>
                      <c:pt idx="1739">
                        <c:v>7479</c:v>
                      </c:pt>
                      <c:pt idx="1740">
                        <c:v>7498</c:v>
                      </c:pt>
                      <c:pt idx="1741">
                        <c:v>7328</c:v>
                      </c:pt>
                      <c:pt idx="1742">
                        <c:v>7036</c:v>
                      </c:pt>
                      <c:pt idx="1743">
                        <c:v>6935</c:v>
                      </c:pt>
                      <c:pt idx="1744">
                        <c:v>6822</c:v>
                      </c:pt>
                      <c:pt idx="1745">
                        <c:v>6863</c:v>
                      </c:pt>
                      <c:pt idx="1746">
                        <c:v>6760</c:v>
                      </c:pt>
                      <c:pt idx="1747">
                        <c:v>6835</c:v>
                      </c:pt>
                      <c:pt idx="1748">
                        <c:v>6939</c:v>
                      </c:pt>
                      <c:pt idx="1749">
                        <c:v>7079</c:v>
                      </c:pt>
                      <c:pt idx="1750">
                        <c:v>7089</c:v>
                      </c:pt>
                      <c:pt idx="1751">
                        <c:v>6938</c:v>
                      </c:pt>
                      <c:pt idx="1752">
                        <c:v>6800</c:v>
                      </c:pt>
                      <c:pt idx="1753">
                        <c:v>6686</c:v>
                      </c:pt>
                      <c:pt idx="1754">
                        <c:v>6707</c:v>
                      </c:pt>
                      <c:pt idx="1755">
                        <c:v>6791</c:v>
                      </c:pt>
                      <c:pt idx="1756">
                        <c:v>7090</c:v>
                      </c:pt>
                      <c:pt idx="1757">
                        <c:v>7304</c:v>
                      </c:pt>
                      <c:pt idx="1758">
                        <c:v>7367</c:v>
                      </c:pt>
                      <c:pt idx="1759">
                        <c:v>7072</c:v>
                      </c:pt>
                      <c:pt idx="1760">
                        <c:v>6836</c:v>
                      </c:pt>
                      <c:pt idx="1761">
                        <c:v>6721</c:v>
                      </c:pt>
                      <c:pt idx="1762">
                        <c:v>6802</c:v>
                      </c:pt>
                      <c:pt idx="1763">
                        <c:v>6799</c:v>
                      </c:pt>
                      <c:pt idx="1764">
                        <c:v>6762</c:v>
                      </c:pt>
                      <c:pt idx="1765">
                        <c:v>6714</c:v>
                      </c:pt>
                      <c:pt idx="1766">
                        <c:v>6712</c:v>
                      </c:pt>
                      <c:pt idx="1767">
                        <c:v>6702</c:v>
                      </c:pt>
                      <c:pt idx="1768">
                        <c:v>6705</c:v>
                      </c:pt>
                      <c:pt idx="1769">
                        <c:v>6850</c:v>
                      </c:pt>
                      <c:pt idx="1770">
                        <c:v>7029</c:v>
                      </c:pt>
                      <c:pt idx="1771">
                        <c:v>7032</c:v>
                      </c:pt>
                      <c:pt idx="1772">
                        <c:v>6768</c:v>
                      </c:pt>
                      <c:pt idx="1773">
                        <c:v>6517</c:v>
                      </c:pt>
                      <c:pt idx="1774">
                        <c:v>6468</c:v>
                      </c:pt>
                      <c:pt idx="1775">
                        <c:v>6771</c:v>
                      </c:pt>
                      <c:pt idx="1776">
                        <c:v>7094</c:v>
                      </c:pt>
                      <c:pt idx="1777">
                        <c:v>7385</c:v>
                      </c:pt>
                      <c:pt idx="1778">
                        <c:v>7295</c:v>
                      </c:pt>
                      <c:pt idx="1779">
                        <c:v>7054</c:v>
                      </c:pt>
                      <c:pt idx="1780">
                        <c:v>6825</c:v>
                      </c:pt>
                      <c:pt idx="1781">
                        <c:v>6847</c:v>
                      </c:pt>
                      <c:pt idx="1782">
                        <c:v>7034</c:v>
                      </c:pt>
                      <c:pt idx="1783">
                        <c:v>7163</c:v>
                      </c:pt>
                      <c:pt idx="1784">
                        <c:v>7174</c:v>
                      </c:pt>
                      <c:pt idx="1785">
                        <c:v>7090</c:v>
                      </c:pt>
                      <c:pt idx="1786">
                        <c:v>6996</c:v>
                      </c:pt>
                      <c:pt idx="1787">
                        <c:v>7013</c:v>
                      </c:pt>
                      <c:pt idx="1788">
                        <c:v>7115</c:v>
                      </c:pt>
                      <c:pt idx="1789">
                        <c:v>7236</c:v>
                      </c:pt>
                      <c:pt idx="1790">
                        <c:v>7159</c:v>
                      </c:pt>
                      <c:pt idx="1791">
                        <c:v>6933</c:v>
                      </c:pt>
                      <c:pt idx="1792">
                        <c:v>6716</c:v>
                      </c:pt>
                      <c:pt idx="1793">
                        <c:v>6649</c:v>
                      </c:pt>
                      <c:pt idx="1794">
                        <c:v>6754</c:v>
                      </c:pt>
                      <c:pt idx="1795">
                        <c:v>6856</c:v>
                      </c:pt>
                      <c:pt idx="1796">
                        <c:v>6961</c:v>
                      </c:pt>
                      <c:pt idx="1797">
                        <c:v>6983</c:v>
                      </c:pt>
                      <c:pt idx="1798">
                        <c:v>6987</c:v>
                      </c:pt>
                      <c:pt idx="1799">
                        <c:v>6975</c:v>
                      </c:pt>
                      <c:pt idx="1800">
                        <c:v>6977</c:v>
                      </c:pt>
                      <c:pt idx="1801">
                        <c:v>7034</c:v>
                      </c:pt>
                      <c:pt idx="1802">
                        <c:v>7067</c:v>
                      </c:pt>
                      <c:pt idx="1803">
                        <c:v>7052</c:v>
                      </c:pt>
                      <c:pt idx="1804">
                        <c:v>6982</c:v>
                      </c:pt>
                      <c:pt idx="1805">
                        <c:v>7009</c:v>
                      </c:pt>
                      <c:pt idx="1806">
                        <c:v>7020</c:v>
                      </c:pt>
                      <c:pt idx="1807">
                        <c:v>7116</c:v>
                      </c:pt>
                      <c:pt idx="1808">
                        <c:v>7047</c:v>
                      </c:pt>
                      <c:pt idx="1809">
                        <c:v>7013</c:v>
                      </c:pt>
                      <c:pt idx="1810">
                        <c:v>6773</c:v>
                      </c:pt>
                      <c:pt idx="1811">
                        <c:v>6631</c:v>
                      </c:pt>
                      <c:pt idx="1812">
                        <c:v>6646</c:v>
                      </c:pt>
                      <c:pt idx="1813">
                        <c:v>6869</c:v>
                      </c:pt>
                      <c:pt idx="1814">
                        <c:v>7013</c:v>
                      </c:pt>
                      <c:pt idx="1815">
                        <c:v>6960</c:v>
                      </c:pt>
                      <c:pt idx="1816">
                        <c:v>6854</c:v>
                      </c:pt>
                      <c:pt idx="1817">
                        <c:v>6762</c:v>
                      </c:pt>
                      <c:pt idx="1818">
                        <c:v>6754</c:v>
                      </c:pt>
                      <c:pt idx="1819">
                        <c:v>6781</c:v>
                      </c:pt>
                      <c:pt idx="1820">
                        <c:v>6863</c:v>
                      </c:pt>
                      <c:pt idx="1821">
                        <c:v>6916</c:v>
                      </c:pt>
                      <c:pt idx="1822">
                        <c:v>6830</c:v>
                      </c:pt>
                      <c:pt idx="1823">
                        <c:v>6793</c:v>
                      </c:pt>
                      <c:pt idx="1824">
                        <c:v>6736</c:v>
                      </c:pt>
                      <c:pt idx="1825">
                        <c:v>6797</c:v>
                      </c:pt>
                      <c:pt idx="1826">
                        <c:v>6758</c:v>
                      </c:pt>
                      <c:pt idx="1827">
                        <c:v>6666</c:v>
                      </c:pt>
                      <c:pt idx="1828">
                        <c:v>6619</c:v>
                      </c:pt>
                      <c:pt idx="1829">
                        <c:v>6703</c:v>
                      </c:pt>
                      <c:pt idx="1830">
                        <c:v>6942</c:v>
                      </c:pt>
                      <c:pt idx="1831">
                        <c:v>7178</c:v>
                      </c:pt>
                      <c:pt idx="1832">
                        <c:v>7312</c:v>
                      </c:pt>
                      <c:pt idx="1833">
                        <c:v>7438</c:v>
                      </c:pt>
                      <c:pt idx="1834">
                        <c:v>7394</c:v>
                      </c:pt>
                      <c:pt idx="1835">
                        <c:v>7298</c:v>
                      </c:pt>
                      <c:pt idx="1836">
                        <c:v>7031</c:v>
                      </c:pt>
                      <c:pt idx="1837">
                        <c:v>6942</c:v>
                      </c:pt>
                      <c:pt idx="1838">
                        <c:v>6923</c:v>
                      </c:pt>
                      <c:pt idx="1839">
                        <c:v>7001</c:v>
                      </c:pt>
                      <c:pt idx="1840">
                        <c:v>6898</c:v>
                      </c:pt>
                      <c:pt idx="1841">
                        <c:v>6754</c:v>
                      </c:pt>
                      <c:pt idx="1842">
                        <c:v>6697</c:v>
                      </c:pt>
                      <c:pt idx="1843">
                        <c:v>6655</c:v>
                      </c:pt>
                      <c:pt idx="1844">
                        <c:v>6647</c:v>
                      </c:pt>
                      <c:pt idx="1845">
                        <c:v>6553</c:v>
                      </c:pt>
                      <c:pt idx="1846">
                        <c:v>6742</c:v>
                      </c:pt>
                      <c:pt idx="1847">
                        <c:v>6910</c:v>
                      </c:pt>
                      <c:pt idx="1848">
                        <c:v>7051</c:v>
                      </c:pt>
                      <c:pt idx="1849">
                        <c:v>6890</c:v>
                      </c:pt>
                      <c:pt idx="1850">
                        <c:v>6746</c:v>
                      </c:pt>
                      <c:pt idx="1851">
                        <c:v>6747</c:v>
                      </c:pt>
                      <c:pt idx="1852">
                        <c:v>6840</c:v>
                      </c:pt>
                      <c:pt idx="1853">
                        <c:v>6976</c:v>
                      </c:pt>
                      <c:pt idx="1854">
                        <c:v>6934</c:v>
                      </c:pt>
                      <c:pt idx="1855">
                        <c:v>6965</c:v>
                      </c:pt>
                      <c:pt idx="1856">
                        <c:v>7062</c:v>
                      </c:pt>
                      <c:pt idx="1857">
                        <c:v>7174</c:v>
                      </c:pt>
                      <c:pt idx="1858">
                        <c:v>7236</c:v>
                      </c:pt>
                      <c:pt idx="1859">
                        <c:v>7061</c:v>
                      </c:pt>
                      <c:pt idx="1860">
                        <c:v>6929</c:v>
                      </c:pt>
                      <c:pt idx="1861">
                        <c:v>6779</c:v>
                      </c:pt>
                      <c:pt idx="1862">
                        <c:v>6828</c:v>
                      </c:pt>
                      <c:pt idx="1863">
                        <c:v>6868</c:v>
                      </c:pt>
                      <c:pt idx="1864">
                        <c:v>6757</c:v>
                      </c:pt>
                      <c:pt idx="1865">
                        <c:v>6538</c:v>
                      </c:pt>
                      <c:pt idx="1866">
                        <c:v>6335</c:v>
                      </c:pt>
                      <c:pt idx="1867">
                        <c:v>6326</c:v>
                      </c:pt>
                      <c:pt idx="1868">
                        <c:v>6407</c:v>
                      </c:pt>
                      <c:pt idx="1869">
                        <c:v>6597</c:v>
                      </c:pt>
                      <c:pt idx="1870">
                        <c:v>6861</c:v>
                      </c:pt>
                      <c:pt idx="1871">
                        <c:v>7038</c:v>
                      </c:pt>
                      <c:pt idx="1872">
                        <c:v>7076</c:v>
                      </c:pt>
                      <c:pt idx="1873">
                        <c:v>6945</c:v>
                      </c:pt>
                      <c:pt idx="1874">
                        <c:v>6905</c:v>
                      </c:pt>
                      <c:pt idx="1875">
                        <c:v>6901</c:v>
                      </c:pt>
                      <c:pt idx="1876">
                        <c:v>6958</c:v>
                      </c:pt>
                      <c:pt idx="1877">
                        <c:v>7019</c:v>
                      </c:pt>
                      <c:pt idx="1878">
                        <c:v>7007</c:v>
                      </c:pt>
                      <c:pt idx="1879">
                        <c:v>7035</c:v>
                      </c:pt>
                      <c:pt idx="1880">
                        <c:v>6914</c:v>
                      </c:pt>
                      <c:pt idx="1881">
                        <c:v>6958</c:v>
                      </c:pt>
                      <c:pt idx="1882">
                        <c:v>6998</c:v>
                      </c:pt>
                      <c:pt idx="1883">
                        <c:v>7156</c:v>
                      </c:pt>
                      <c:pt idx="1884">
                        <c:v>7261</c:v>
                      </c:pt>
                      <c:pt idx="1885">
                        <c:v>7287</c:v>
                      </c:pt>
                      <c:pt idx="1886">
                        <c:v>7868</c:v>
                      </c:pt>
                      <c:pt idx="1887">
                        <c:v>8393</c:v>
                      </c:pt>
                      <c:pt idx="1888">
                        <c:v>9009</c:v>
                      </c:pt>
                      <c:pt idx="1889">
                        <c:v>8406</c:v>
                      </c:pt>
                      <c:pt idx="1890">
                        <c:v>7758</c:v>
                      </c:pt>
                      <c:pt idx="1891">
                        <c:v>6976</c:v>
                      </c:pt>
                      <c:pt idx="1892">
                        <c:v>6817</c:v>
                      </c:pt>
                      <c:pt idx="1893">
                        <c:v>6728</c:v>
                      </c:pt>
                      <c:pt idx="1894">
                        <c:v>6760</c:v>
                      </c:pt>
                      <c:pt idx="1895">
                        <c:v>6877</c:v>
                      </c:pt>
                      <c:pt idx="1896">
                        <c:v>7001</c:v>
                      </c:pt>
                      <c:pt idx="1897">
                        <c:v>7089</c:v>
                      </c:pt>
                      <c:pt idx="1898">
                        <c:v>7070</c:v>
                      </c:pt>
                      <c:pt idx="1899">
                        <c:v>7020</c:v>
                      </c:pt>
                      <c:pt idx="1900">
                        <c:v>6952</c:v>
                      </c:pt>
                      <c:pt idx="1901">
                        <c:v>6922</c:v>
                      </c:pt>
                      <c:pt idx="1902">
                        <c:v>6965</c:v>
                      </c:pt>
                      <c:pt idx="1903">
                        <c:v>7011</c:v>
                      </c:pt>
                      <c:pt idx="1904">
                        <c:v>7109</c:v>
                      </c:pt>
                      <c:pt idx="1905">
                        <c:v>7150</c:v>
                      </c:pt>
                      <c:pt idx="1906">
                        <c:v>7157</c:v>
                      </c:pt>
                      <c:pt idx="1907">
                        <c:v>7114</c:v>
                      </c:pt>
                      <c:pt idx="1908">
                        <c:v>6966</c:v>
                      </c:pt>
                      <c:pt idx="1909">
                        <c:v>6900</c:v>
                      </c:pt>
                      <c:pt idx="1910">
                        <c:v>6853</c:v>
                      </c:pt>
                      <c:pt idx="1911">
                        <c:v>6928</c:v>
                      </c:pt>
                      <c:pt idx="1912">
                        <c:v>7011</c:v>
                      </c:pt>
                      <c:pt idx="1913">
                        <c:v>6995</c:v>
                      </c:pt>
                      <c:pt idx="1914">
                        <c:v>6974</c:v>
                      </c:pt>
                      <c:pt idx="1915">
                        <c:v>6932</c:v>
                      </c:pt>
                      <c:pt idx="1916">
                        <c:v>6977</c:v>
                      </c:pt>
                      <c:pt idx="1917">
                        <c:v>7009</c:v>
                      </c:pt>
                      <c:pt idx="1918">
                        <c:v>6982</c:v>
                      </c:pt>
                      <c:pt idx="1919">
                        <c:v>7031</c:v>
                      </c:pt>
                      <c:pt idx="1920">
                        <c:v>7045</c:v>
                      </c:pt>
                      <c:pt idx="1921">
                        <c:v>7136</c:v>
                      </c:pt>
                      <c:pt idx="1922">
                        <c:v>7092</c:v>
                      </c:pt>
                      <c:pt idx="1923">
                        <c:v>6983</c:v>
                      </c:pt>
                      <c:pt idx="1924">
                        <c:v>6850</c:v>
                      </c:pt>
                      <c:pt idx="1925">
                        <c:v>6808</c:v>
                      </c:pt>
                      <c:pt idx="1926">
                        <c:v>6913</c:v>
                      </c:pt>
                      <c:pt idx="1927">
                        <c:v>6955</c:v>
                      </c:pt>
                      <c:pt idx="1928">
                        <c:v>7077</c:v>
                      </c:pt>
                      <c:pt idx="1929">
                        <c:v>7105</c:v>
                      </c:pt>
                      <c:pt idx="1930">
                        <c:v>7122</c:v>
                      </c:pt>
                      <c:pt idx="1931">
                        <c:v>6880</c:v>
                      </c:pt>
                      <c:pt idx="1932">
                        <c:v>6779</c:v>
                      </c:pt>
                      <c:pt idx="1933">
                        <c:v>6891</c:v>
                      </c:pt>
                      <c:pt idx="1934">
                        <c:v>7143</c:v>
                      </c:pt>
                      <c:pt idx="1935">
                        <c:v>7312</c:v>
                      </c:pt>
                      <c:pt idx="1936">
                        <c:v>7198</c:v>
                      </c:pt>
                      <c:pt idx="1937">
                        <c:v>7081</c:v>
                      </c:pt>
                      <c:pt idx="1938">
                        <c:v>6945</c:v>
                      </c:pt>
                      <c:pt idx="1939">
                        <c:v>6988</c:v>
                      </c:pt>
                      <c:pt idx="1940">
                        <c:v>7038</c:v>
                      </c:pt>
                      <c:pt idx="1941">
                        <c:v>7050</c:v>
                      </c:pt>
                      <c:pt idx="1942">
                        <c:v>6929</c:v>
                      </c:pt>
                      <c:pt idx="1943">
                        <c:v>6757</c:v>
                      </c:pt>
                      <c:pt idx="1944">
                        <c:v>6613</c:v>
                      </c:pt>
                      <c:pt idx="1945">
                        <c:v>6663</c:v>
                      </c:pt>
                      <c:pt idx="1946">
                        <c:v>6919</c:v>
                      </c:pt>
                      <c:pt idx="1947">
                        <c:v>7230</c:v>
                      </c:pt>
                      <c:pt idx="1948">
                        <c:v>7349</c:v>
                      </c:pt>
                      <c:pt idx="1949">
                        <c:v>7152</c:v>
                      </c:pt>
                      <c:pt idx="1950">
                        <c:v>6890</c:v>
                      </c:pt>
                      <c:pt idx="1951">
                        <c:v>6789</c:v>
                      </c:pt>
                      <c:pt idx="1952">
                        <c:v>6961</c:v>
                      </c:pt>
                      <c:pt idx="1953">
                        <c:v>7180</c:v>
                      </c:pt>
                      <c:pt idx="1954">
                        <c:v>7229</c:v>
                      </c:pt>
                      <c:pt idx="1955">
                        <c:v>7091</c:v>
                      </c:pt>
                      <c:pt idx="1956">
                        <c:v>6904</c:v>
                      </c:pt>
                      <c:pt idx="1957">
                        <c:v>6952</c:v>
                      </c:pt>
                      <c:pt idx="1958">
                        <c:v>7030</c:v>
                      </c:pt>
                      <c:pt idx="1959">
                        <c:v>7066</c:v>
                      </c:pt>
                      <c:pt idx="1960">
                        <c:v>6906</c:v>
                      </c:pt>
                      <c:pt idx="1961">
                        <c:v>6810</c:v>
                      </c:pt>
                      <c:pt idx="1962">
                        <c:v>6759</c:v>
                      </c:pt>
                      <c:pt idx="1963">
                        <c:v>6691</c:v>
                      </c:pt>
                      <c:pt idx="1964">
                        <c:v>6675</c:v>
                      </c:pt>
                      <c:pt idx="1965">
                        <c:v>6749</c:v>
                      </c:pt>
                      <c:pt idx="1966">
                        <c:v>7008</c:v>
                      </c:pt>
                      <c:pt idx="1967">
                        <c:v>7226</c:v>
                      </c:pt>
                      <c:pt idx="1968">
                        <c:v>7365</c:v>
                      </c:pt>
                      <c:pt idx="1969">
                        <c:v>7300</c:v>
                      </c:pt>
                      <c:pt idx="1970">
                        <c:v>7114</c:v>
                      </c:pt>
                      <c:pt idx="1971">
                        <c:v>6908</c:v>
                      </c:pt>
                      <c:pt idx="1972">
                        <c:v>6755</c:v>
                      </c:pt>
                      <c:pt idx="1973">
                        <c:v>6643</c:v>
                      </c:pt>
                      <c:pt idx="1974">
                        <c:v>6610</c:v>
                      </c:pt>
                      <c:pt idx="1975">
                        <c:v>6676</c:v>
                      </c:pt>
                      <c:pt idx="1976">
                        <c:v>6837</c:v>
                      </c:pt>
                      <c:pt idx="1977">
                        <c:v>6919</c:v>
                      </c:pt>
                      <c:pt idx="1978">
                        <c:v>6909</c:v>
                      </c:pt>
                      <c:pt idx="1979">
                        <c:v>6931</c:v>
                      </c:pt>
                      <c:pt idx="1980">
                        <c:v>6966</c:v>
                      </c:pt>
                      <c:pt idx="1981">
                        <c:v>7137</c:v>
                      </c:pt>
                      <c:pt idx="1982">
                        <c:v>7084</c:v>
                      </c:pt>
                      <c:pt idx="1983">
                        <c:v>7259</c:v>
                      </c:pt>
                      <c:pt idx="1984">
                        <c:v>7284</c:v>
                      </c:pt>
                      <c:pt idx="1985">
                        <c:v>7545</c:v>
                      </c:pt>
                      <c:pt idx="1986">
                        <c:v>7397</c:v>
                      </c:pt>
                      <c:pt idx="1987">
                        <c:v>7292</c:v>
                      </c:pt>
                      <c:pt idx="1988">
                        <c:v>7071</c:v>
                      </c:pt>
                      <c:pt idx="1989">
                        <c:v>7137</c:v>
                      </c:pt>
                      <c:pt idx="1990">
                        <c:v>7155</c:v>
                      </c:pt>
                      <c:pt idx="1991">
                        <c:v>7210</c:v>
                      </c:pt>
                      <c:pt idx="1992">
                        <c:v>7223</c:v>
                      </c:pt>
                      <c:pt idx="1993">
                        <c:v>7297</c:v>
                      </c:pt>
                      <c:pt idx="1994">
                        <c:v>7325</c:v>
                      </c:pt>
                      <c:pt idx="1995">
                        <c:v>7180</c:v>
                      </c:pt>
                      <c:pt idx="1996">
                        <c:v>6978</c:v>
                      </c:pt>
                      <c:pt idx="1997">
                        <c:v>6856</c:v>
                      </c:pt>
                      <c:pt idx="1998">
                        <c:v>6894</c:v>
                      </c:pt>
                      <c:pt idx="1999">
                        <c:v>7040</c:v>
                      </c:pt>
                      <c:pt idx="2000">
                        <c:v>7094</c:v>
                      </c:pt>
                      <c:pt idx="2001">
                        <c:v>7130</c:v>
                      </c:pt>
                      <c:pt idx="2002">
                        <c:v>7147</c:v>
                      </c:pt>
                      <c:pt idx="2003">
                        <c:v>7234</c:v>
                      </c:pt>
                      <c:pt idx="2004">
                        <c:v>7316</c:v>
                      </c:pt>
                      <c:pt idx="2005">
                        <c:v>7268</c:v>
                      </c:pt>
                      <c:pt idx="2006">
                        <c:v>7175</c:v>
                      </c:pt>
                      <c:pt idx="2007">
                        <c:v>6985</c:v>
                      </c:pt>
                      <c:pt idx="2008">
                        <c:v>6946</c:v>
                      </c:pt>
                      <c:pt idx="2009">
                        <c:v>7054</c:v>
                      </c:pt>
                      <c:pt idx="2010">
                        <c:v>7264</c:v>
                      </c:pt>
                      <c:pt idx="2011">
                        <c:v>7273</c:v>
                      </c:pt>
                      <c:pt idx="2012">
                        <c:v>7031</c:v>
                      </c:pt>
                      <c:pt idx="2013">
                        <c:v>6794</c:v>
                      </c:pt>
                      <c:pt idx="2014">
                        <c:v>6835</c:v>
                      </c:pt>
                      <c:pt idx="2015">
                        <c:v>7022</c:v>
                      </c:pt>
                      <c:pt idx="2016">
                        <c:v>7176</c:v>
                      </c:pt>
                      <c:pt idx="2017">
                        <c:v>7246</c:v>
                      </c:pt>
                      <c:pt idx="2018">
                        <c:v>7370</c:v>
                      </c:pt>
                      <c:pt idx="2019">
                        <c:v>7604</c:v>
                      </c:pt>
                      <c:pt idx="2020">
                        <c:v>7726</c:v>
                      </c:pt>
                      <c:pt idx="2021">
                        <c:v>7619</c:v>
                      </c:pt>
                      <c:pt idx="2022">
                        <c:v>7374</c:v>
                      </c:pt>
                      <c:pt idx="2023">
                        <c:v>7062</c:v>
                      </c:pt>
                      <c:pt idx="2024">
                        <c:v>6994</c:v>
                      </c:pt>
                      <c:pt idx="2025">
                        <c:v>6935</c:v>
                      </c:pt>
                      <c:pt idx="2026">
                        <c:v>7029</c:v>
                      </c:pt>
                      <c:pt idx="2027">
                        <c:v>7001</c:v>
                      </c:pt>
                      <c:pt idx="2028">
                        <c:v>7034</c:v>
                      </c:pt>
                      <c:pt idx="2029">
                        <c:v>7059</c:v>
                      </c:pt>
                      <c:pt idx="2030">
                        <c:v>7133</c:v>
                      </c:pt>
                      <c:pt idx="2031">
                        <c:v>7229</c:v>
                      </c:pt>
                      <c:pt idx="2032">
                        <c:v>7205</c:v>
                      </c:pt>
                      <c:pt idx="2033">
                        <c:v>7108</c:v>
                      </c:pt>
                      <c:pt idx="2034">
                        <c:v>6903</c:v>
                      </c:pt>
                      <c:pt idx="2035">
                        <c:v>6860</c:v>
                      </c:pt>
                      <c:pt idx="2036">
                        <c:v>6946</c:v>
                      </c:pt>
                      <c:pt idx="2037">
                        <c:v>7081</c:v>
                      </c:pt>
                      <c:pt idx="2038">
                        <c:v>7157</c:v>
                      </c:pt>
                      <c:pt idx="2039">
                        <c:v>7125</c:v>
                      </c:pt>
                      <c:pt idx="2040">
                        <c:v>7083</c:v>
                      </c:pt>
                      <c:pt idx="2041">
                        <c:v>6991</c:v>
                      </c:pt>
                      <c:pt idx="2042">
                        <c:v>6915</c:v>
                      </c:pt>
                      <c:pt idx="2043">
                        <c:v>6916</c:v>
                      </c:pt>
                      <c:pt idx="2044">
                        <c:v>6962</c:v>
                      </c:pt>
                      <c:pt idx="2045">
                        <c:v>7108</c:v>
                      </c:pt>
                      <c:pt idx="2046">
                        <c:v>7188</c:v>
                      </c:pt>
                      <c:pt idx="2047">
                        <c:v>8339</c:v>
                      </c:pt>
                      <c:pt idx="2048">
                        <c:v>9303</c:v>
                      </c:pt>
                      <c:pt idx="2049">
                        <c:v>10246</c:v>
                      </c:pt>
                      <c:pt idx="2050">
                        <c:v>9016</c:v>
                      </c:pt>
                      <c:pt idx="2051">
                        <c:v>7859</c:v>
                      </c:pt>
                      <c:pt idx="2052">
                        <c:v>6696</c:v>
                      </c:pt>
                      <c:pt idx="2053">
                        <c:v>6629</c:v>
                      </c:pt>
                      <c:pt idx="2054">
                        <c:v>6664</c:v>
                      </c:pt>
                      <c:pt idx="2055">
                        <c:v>6828</c:v>
                      </c:pt>
                      <c:pt idx="2056">
                        <c:v>7003</c:v>
                      </c:pt>
                      <c:pt idx="2057">
                        <c:v>7076</c:v>
                      </c:pt>
                      <c:pt idx="2058">
                        <c:v>7041</c:v>
                      </c:pt>
                      <c:pt idx="2059">
                        <c:v>6942</c:v>
                      </c:pt>
                      <c:pt idx="2060">
                        <c:v>6817</c:v>
                      </c:pt>
                      <c:pt idx="2061">
                        <c:v>6692</c:v>
                      </c:pt>
                      <c:pt idx="2062">
                        <c:v>6638</c:v>
                      </c:pt>
                      <c:pt idx="2063">
                        <c:v>6783</c:v>
                      </c:pt>
                      <c:pt idx="2064">
                        <c:v>6926</c:v>
                      </c:pt>
                      <c:pt idx="2065">
                        <c:v>7130</c:v>
                      </c:pt>
                      <c:pt idx="2066">
                        <c:v>7064</c:v>
                      </c:pt>
                      <c:pt idx="2067">
                        <c:v>6978</c:v>
                      </c:pt>
                      <c:pt idx="2068">
                        <c:v>6704</c:v>
                      </c:pt>
                      <c:pt idx="2069">
                        <c:v>6641</c:v>
                      </c:pt>
                      <c:pt idx="2070">
                        <c:v>6655</c:v>
                      </c:pt>
                      <c:pt idx="2071">
                        <c:v>6786</c:v>
                      </c:pt>
                      <c:pt idx="2072">
                        <c:v>6742</c:v>
                      </c:pt>
                      <c:pt idx="2073">
                        <c:v>6713</c:v>
                      </c:pt>
                      <c:pt idx="2074">
                        <c:v>6700</c:v>
                      </c:pt>
                      <c:pt idx="2075">
                        <c:v>6792</c:v>
                      </c:pt>
                      <c:pt idx="2076">
                        <c:v>6737</c:v>
                      </c:pt>
                      <c:pt idx="2077">
                        <c:v>6626</c:v>
                      </c:pt>
                      <c:pt idx="2078">
                        <c:v>6580</c:v>
                      </c:pt>
                      <c:pt idx="2079">
                        <c:v>6696</c:v>
                      </c:pt>
                      <c:pt idx="2080">
                        <c:v>6937</c:v>
                      </c:pt>
                      <c:pt idx="2081">
                        <c:v>7115</c:v>
                      </c:pt>
                      <c:pt idx="2082">
                        <c:v>7179</c:v>
                      </c:pt>
                      <c:pt idx="2083">
                        <c:v>7186</c:v>
                      </c:pt>
                      <c:pt idx="2084">
                        <c:v>7083</c:v>
                      </c:pt>
                      <c:pt idx="2085">
                        <c:v>7048</c:v>
                      </c:pt>
                      <c:pt idx="2086">
                        <c:v>6904</c:v>
                      </c:pt>
                      <c:pt idx="2087">
                        <c:v>6905</c:v>
                      </c:pt>
                      <c:pt idx="2088">
                        <c:v>6987</c:v>
                      </c:pt>
                      <c:pt idx="2089">
                        <c:v>7161</c:v>
                      </c:pt>
                      <c:pt idx="2090">
                        <c:v>7234</c:v>
                      </c:pt>
                      <c:pt idx="2091">
                        <c:v>7093</c:v>
                      </c:pt>
                      <c:pt idx="2092">
                        <c:v>6977</c:v>
                      </c:pt>
                      <c:pt idx="2093">
                        <c:v>6921</c:v>
                      </c:pt>
                      <c:pt idx="2094">
                        <c:v>6987</c:v>
                      </c:pt>
                      <c:pt idx="2095">
                        <c:v>6878</c:v>
                      </c:pt>
                      <c:pt idx="2096">
                        <c:v>6745</c:v>
                      </c:pt>
                      <c:pt idx="2097">
                        <c:v>6533</c:v>
                      </c:pt>
                      <c:pt idx="2098">
                        <c:v>6529</c:v>
                      </c:pt>
                      <c:pt idx="2099">
                        <c:v>6600</c:v>
                      </c:pt>
                      <c:pt idx="2100">
                        <c:v>6809</c:v>
                      </c:pt>
                      <c:pt idx="2101">
                        <c:v>6953</c:v>
                      </c:pt>
                      <c:pt idx="2102">
                        <c:v>6992</c:v>
                      </c:pt>
                      <c:pt idx="2103">
                        <c:v>7022</c:v>
                      </c:pt>
                      <c:pt idx="2104">
                        <c:v>6938</c:v>
                      </c:pt>
                      <c:pt idx="2105">
                        <c:v>6901</c:v>
                      </c:pt>
                      <c:pt idx="2106">
                        <c:v>6707</c:v>
                      </c:pt>
                      <c:pt idx="2107">
                        <c:v>6737</c:v>
                      </c:pt>
                      <c:pt idx="2108">
                        <c:v>6754</c:v>
                      </c:pt>
                      <c:pt idx="2109">
                        <c:v>6859</c:v>
                      </c:pt>
                      <c:pt idx="2110">
                        <c:v>6794</c:v>
                      </c:pt>
                      <c:pt idx="2111">
                        <c:v>6728</c:v>
                      </c:pt>
                      <c:pt idx="2112">
                        <c:v>6670</c:v>
                      </c:pt>
                      <c:pt idx="2113">
                        <c:v>6630</c:v>
                      </c:pt>
                      <c:pt idx="2114">
                        <c:v>6599</c:v>
                      </c:pt>
                      <c:pt idx="2115">
                        <c:v>6625</c:v>
                      </c:pt>
                      <c:pt idx="2116">
                        <c:v>6785</c:v>
                      </c:pt>
                      <c:pt idx="2117">
                        <c:v>6912</c:v>
                      </c:pt>
                      <c:pt idx="2118">
                        <c:v>6917</c:v>
                      </c:pt>
                      <c:pt idx="2119">
                        <c:v>6851</c:v>
                      </c:pt>
                      <c:pt idx="2120">
                        <c:v>6817</c:v>
                      </c:pt>
                      <c:pt idx="2121">
                        <c:v>6852</c:v>
                      </c:pt>
                      <c:pt idx="2122">
                        <c:v>6786</c:v>
                      </c:pt>
                      <c:pt idx="2123">
                        <c:v>6796</c:v>
                      </c:pt>
                      <c:pt idx="2124">
                        <c:v>6927</c:v>
                      </c:pt>
                      <c:pt idx="2125">
                        <c:v>7043</c:v>
                      </c:pt>
                      <c:pt idx="2126">
                        <c:v>7056</c:v>
                      </c:pt>
                      <c:pt idx="2127">
                        <c:v>6874</c:v>
                      </c:pt>
                      <c:pt idx="2128">
                        <c:v>6862</c:v>
                      </c:pt>
                      <c:pt idx="2129">
                        <c:v>6908</c:v>
                      </c:pt>
                      <c:pt idx="2130">
                        <c:v>6985</c:v>
                      </c:pt>
                      <c:pt idx="2131">
                        <c:v>6890</c:v>
                      </c:pt>
                      <c:pt idx="2132">
                        <c:v>6767</c:v>
                      </c:pt>
                      <c:pt idx="2133">
                        <c:v>6757</c:v>
                      </c:pt>
                      <c:pt idx="2134">
                        <c:v>6972</c:v>
                      </c:pt>
                      <c:pt idx="2135">
                        <c:v>7186</c:v>
                      </c:pt>
                      <c:pt idx="2136">
                        <c:v>7299</c:v>
                      </c:pt>
                      <c:pt idx="2137">
                        <c:v>7202</c:v>
                      </c:pt>
                      <c:pt idx="2138">
                        <c:v>7053</c:v>
                      </c:pt>
                      <c:pt idx="2139">
                        <c:v>6896</c:v>
                      </c:pt>
                      <c:pt idx="2140">
                        <c:v>6796</c:v>
                      </c:pt>
                      <c:pt idx="2141">
                        <c:v>6756</c:v>
                      </c:pt>
                      <c:pt idx="2142">
                        <c:v>6743</c:v>
                      </c:pt>
                      <c:pt idx="2143">
                        <c:v>6715</c:v>
                      </c:pt>
                      <c:pt idx="2144">
                        <c:v>6726</c:v>
                      </c:pt>
                      <c:pt idx="2145">
                        <c:v>6784</c:v>
                      </c:pt>
                      <c:pt idx="2146">
                        <c:v>6878</c:v>
                      </c:pt>
                      <c:pt idx="2147">
                        <c:v>6858</c:v>
                      </c:pt>
                      <c:pt idx="2148">
                        <c:v>6776</c:v>
                      </c:pt>
                      <c:pt idx="2149">
                        <c:v>6632</c:v>
                      </c:pt>
                      <c:pt idx="2150">
                        <c:v>6610</c:v>
                      </c:pt>
                      <c:pt idx="2151">
                        <c:v>6642</c:v>
                      </c:pt>
                      <c:pt idx="2152">
                        <c:v>6814</c:v>
                      </c:pt>
                      <c:pt idx="2153">
                        <c:v>6914</c:v>
                      </c:pt>
                      <c:pt idx="2154">
                        <c:v>6920</c:v>
                      </c:pt>
                      <c:pt idx="2155">
                        <c:v>6842</c:v>
                      </c:pt>
                      <c:pt idx="2156">
                        <c:v>6814</c:v>
                      </c:pt>
                      <c:pt idx="2157">
                        <c:v>6792</c:v>
                      </c:pt>
                      <c:pt idx="2158">
                        <c:v>6754</c:v>
                      </c:pt>
                      <c:pt idx="2159">
                        <c:v>6618</c:v>
                      </c:pt>
                      <c:pt idx="2160">
                        <c:v>6611</c:v>
                      </c:pt>
                      <c:pt idx="2161">
                        <c:v>6585</c:v>
                      </c:pt>
                      <c:pt idx="2162">
                        <c:v>6669</c:v>
                      </c:pt>
                      <c:pt idx="2163">
                        <c:v>6750</c:v>
                      </c:pt>
                      <c:pt idx="2164">
                        <c:v>6973</c:v>
                      </c:pt>
                      <c:pt idx="2165">
                        <c:v>7106</c:v>
                      </c:pt>
                      <c:pt idx="2166">
                        <c:v>7143</c:v>
                      </c:pt>
                      <c:pt idx="2167">
                        <c:v>6997</c:v>
                      </c:pt>
                      <c:pt idx="2168">
                        <c:v>6942</c:v>
                      </c:pt>
                      <c:pt idx="2169">
                        <c:v>6942</c:v>
                      </c:pt>
                      <c:pt idx="2170">
                        <c:v>7048</c:v>
                      </c:pt>
                      <c:pt idx="2171">
                        <c:v>7181</c:v>
                      </c:pt>
                      <c:pt idx="2172">
                        <c:v>7258</c:v>
                      </c:pt>
                      <c:pt idx="2173">
                        <c:v>7271</c:v>
                      </c:pt>
                      <c:pt idx="2174">
                        <c:v>7152</c:v>
                      </c:pt>
                      <c:pt idx="2175">
                        <c:v>7061</c:v>
                      </c:pt>
                      <c:pt idx="2176">
                        <c:v>7005</c:v>
                      </c:pt>
                      <c:pt idx="2177">
                        <c:v>6901</c:v>
                      </c:pt>
                      <c:pt idx="2178">
                        <c:v>6749</c:v>
                      </c:pt>
                      <c:pt idx="2179">
                        <c:v>6575</c:v>
                      </c:pt>
                      <c:pt idx="2180">
                        <c:v>6619</c:v>
                      </c:pt>
                      <c:pt idx="2181">
                        <c:v>6782</c:v>
                      </c:pt>
                      <c:pt idx="2182">
                        <c:v>6918</c:v>
                      </c:pt>
                      <c:pt idx="2183">
                        <c:v>6904</c:v>
                      </c:pt>
                      <c:pt idx="2184">
                        <c:v>6769</c:v>
                      </c:pt>
                      <c:pt idx="2185">
                        <c:v>6710</c:v>
                      </c:pt>
                      <c:pt idx="2186">
                        <c:v>6725</c:v>
                      </c:pt>
                      <c:pt idx="2187">
                        <c:v>6780</c:v>
                      </c:pt>
                      <c:pt idx="2188">
                        <c:v>6864</c:v>
                      </c:pt>
                      <c:pt idx="2189">
                        <c:v>6836</c:v>
                      </c:pt>
                      <c:pt idx="2190">
                        <c:v>6836</c:v>
                      </c:pt>
                      <c:pt idx="2191">
                        <c:v>6752</c:v>
                      </c:pt>
                      <c:pt idx="2192">
                        <c:v>6813</c:v>
                      </c:pt>
                      <c:pt idx="2193">
                        <c:v>6919</c:v>
                      </c:pt>
                      <c:pt idx="2194">
                        <c:v>7028</c:v>
                      </c:pt>
                      <c:pt idx="2195">
                        <c:v>7107</c:v>
                      </c:pt>
                      <c:pt idx="2196">
                        <c:v>7075</c:v>
                      </c:pt>
                      <c:pt idx="2197">
                        <c:v>7122</c:v>
                      </c:pt>
                      <c:pt idx="2198">
                        <c:v>7018</c:v>
                      </c:pt>
                      <c:pt idx="2199">
                        <c:v>7070</c:v>
                      </c:pt>
                      <c:pt idx="2200">
                        <c:v>6995</c:v>
                      </c:pt>
                      <c:pt idx="2201">
                        <c:v>7001</c:v>
                      </c:pt>
                      <c:pt idx="2202">
                        <c:v>6789</c:v>
                      </c:pt>
                      <c:pt idx="2203">
                        <c:v>6674</c:v>
                      </c:pt>
                      <c:pt idx="2204">
                        <c:v>6659</c:v>
                      </c:pt>
                      <c:pt idx="2205">
                        <c:v>6738</c:v>
                      </c:pt>
                      <c:pt idx="2206">
                        <c:v>6807</c:v>
                      </c:pt>
                      <c:pt idx="2207">
                        <c:v>6719</c:v>
                      </c:pt>
                      <c:pt idx="2208">
                        <c:v>6661</c:v>
                      </c:pt>
                      <c:pt idx="2209">
                        <c:v>6564</c:v>
                      </c:pt>
                      <c:pt idx="2210">
                        <c:v>6604</c:v>
                      </c:pt>
                      <c:pt idx="2211">
                        <c:v>6682</c:v>
                      </c:pt>
                      <c:pt idx="2212">
                        <c:v>6727</c:v>
                      </c:pt>
                      <c:pt idx="2213">
                        <c:v>6746</c:v>
                      </c:pt>
                      <c:pt idx="2214">
                        <c:v>6740</c:v>
                      </c:pt>
                      <c:pt idx="2215">
                        <c:v>6881</c:v>
                      </c:pt>
                      <c:pt idx="2216">
                        <c:v>6942</c:v>
                      </c:pt>
                      <c:pt idx="2217">
                        <c:v>6945</c:v>
                      </c:pt>
                      <c:pt idx="2218">
                        <c:v>6810</c:v>
                      </c:pt>
                      <c:pt idx="2219">
                        <c:v>6785</c:v>
                      </c:pt>
                      <c:pt idx="2220">
                        <c:v>6796</c:v>
                      </c:pt>
                      <c:pt idx="2221">
                        <c:v>6836</c:v>
                      </c:pt>
                      <c:pt idx="2222">
                        <c:v>6778</c:v>
                      </c:pt>
                      <c:pt idx="2223">
                        <c:v>6734</c:v>
                      </c:pt>
                      <c:pt idx="2224">
                        <c:v>6805</c:v>
                      </c:pt>
                      <c:pt idx="2225">
                        <c:v>6942</c:v>
                      </c:pt>
                      <c:pt idx="2226">
                        <c:v>6999</c:v>
                      </c:pt>
                      <c:pt idx="2227">
                        <c:v>9489</c:v>
                      </c:pt>
                      <c:pt idx="2228">
                        <c:v>12004</c:v>
                      </c:pt>
                      <c:pt idx="2229">
                        <c:v>14609</c:v>
                      </c:pt>
                      <c:pt idx="2230">
                        <c:v>12124</c:v>
                      </c:pt>
                      <c:pt idx="2231">
                        <c:v>9571</c:v>
                      </c:pt>
                      <c:pt idx="2232">
                        <c:v>6995</c:v>
                      </c:pt>
                      <c:pt idx="2233">
                        <c:v>6961</c:v>
                      </c:pt>
                      <c:pt idx="2234">
                        <c:v>6871</c:v>
                      </c:pt>
                      <c:pt idx="2235">
                        <c:v>6866</c:v>
                      </c:pt>
                      <c:pt idx="2236">
                        <c:v>6835</c:v>
                      </c:pt>
                      <c:pt idx="2237">
                        <c:v>6938</c:v>
                      </c:pt>
                      <c:pt idx="2238">
                        <c:v>6909</c:v>
                      </c:pt>
                      <c:pt idx="2239">
                        <c:v>7002</c:v>
                      </c:pt>
                      <c:pt idx="2240">
                        <c:v>6971</c:v>
                      </c:pt>
                      <c:pt idx="2241">
                        <c:v>6915</c:v>
                      </c:pt>
                      <c:pt idx="2242">
                        <c:v>6752</c:v>
                      </c:pt>
                      <c:pt idx="2243">
                        <c:v>6720</c:v>
                      </c:pt>
                      <c:pt idx="2244">
                        <c:v>6846</c:v>
                      </c:pt>
                      <c:pt idx="2245">
                        <c:v>6953</c:v>
                      </c:pt>
                      <c:pt idx="2246">
                        <c:v>6921</c:v>
                      </c:pt>
                      <c:pt idx="2247">
                        <c:v>6852</c:v>
                      </c:pt>
                      <c:pt idx="2248">
                        <c:v>6897</c:v>
                      </c:pt>
                      <c:pt idx="2249">
                        <c:v>7079</c:v>
                      </c:pt>
                      <c:pt idx="2250">
                        <c:v>7053</c:v>
                      </c:pt>
                      <c:pt idx="2251">
                        <c:v>6921</c:v>
                      </c:pt>
                      <c:pt idx="2252">
                        <c:v>6713</c:v>
                      </c:pt>
                      <c:pt idx="2253">
                        <c:v>6718</c:v>
                      </c:pt>
                      <c:pt idx="2254">
                        <c:v>6754</c:v>
                      </c:pt>
                      <c:pt idx="2255">
                        <c:v>6766</c:v>
                      </c:pt>
                      <c:pt idx="2256">
                        <c:v>6699</c:v>
                      </c:pt>
                      <c:pt idx="2257">
                        <c:v>6658</c:v>
                      </c:pt>
                      <c:pt idx="2258">
                        <c:v>6762</c:v>
                      </c:pt>
                      <c:pt idx="2259">
                        <c:v>6908</c:v>
                      </c:pt>
                      <c:pt idx="2260">
                        <c:v>6984</c:v>
                      </c:pt>
                      <c:pt idx="2261">
                        <c:v>6804</c:v>
                      </c:pt>
                      <c:pt idx="2262">
                        <c:v>6546</c:v>
                      </c:pt>
                      <c:pt idx="2263">
                        <c:v>6384</c:v>
                      </c:pt>
                      <c:pt idx="2264">
                        <c:v>6386</c:v>
                      </c:pt>
                      <c:pt idx="2265">
                        <c:v>6503</c:v>
                      </c:pt>
                      <c:pt idx="2266">
                        <c:v>6623</c:v>
                      </c:pt>
                      <c:pt idx="2267">
                        <c:v>6719</c:v>
                      </c:pt>
                      <c:pt idx="2268">
                        <c:v>6772</c:v>
                      </c:pt>
                      <c:pt idx="2269">
                        <c:v>6821</c:v>
                      </c:pt>
                      <c:pt idx="2270">
                        <c:v>6893</c:v>
                      </c:pt>
                      <c:pt idx="2271">
                        <c:v>6972</c:v>
                      </c:pt>
                      <c:pt idx="2272">
                        <c:v>6907</c:v>
                      </c:pt>
                      <c:pt idx="2273">
                        <c:v>6882</c:v>
                      </c:pt>
                      <c:pt idx="2274">
                        <c:v>6844</c:v>
                      </c:pt>
                      <c:pt idx="2275">
                        <c:v>6934</c:v>
                      </c:pt>
                      <c:pt idx="2276">
                        <c:v>6868</c:v>
                      </c:pt>
                      <c:pt idx="2277">
                        <c:v>6705</c:v>
                      </c:pt>
                      <c:pt idx="2278">
                        <c:v>6532</c:v>
                      </c:pt>
                      <c:pt idx="2279">
                        <c:v>6526</c:v>
                      </c:pt>
                      <c:pt idx="2280">
                        <c:v>6629</c:v>
                      </c:pt>
                      <c:pt idx="2281">
                        <c:v>6747</c:v>
                      </c:pt>
                      <c:pt idx="2282">
                        <c:v>6862</c:v>
                      </c:pt>
                      <c:pt idx="2283">
                        <c:v>7002</c:v>
                      </c:pt>
                      <c:pt idx="2284">
                        <c:v>7053</c:v>
                      </c:pt>
                      <c:pt idx="2285">
                        <c:v>6875</c:v>
                      </c:pt>
                      <c:pt idx="2286">
                        <c:v>6689</c:v>
                      </c:pt>
                      <c:pt idx="2287">
                        <c:v>6605</c:v>
                      </c:pt>
                      <c:pt idx="2288">
                        <c:v>6712</c:v>
                      </c:pt>
                      <c:pt idx="2289">
                        <c:v>6806</c:v>
                      </c:pt>
                      <c:pt idx="2290">
                        <c:v>6818</c:v>
                      </c:pt>
                      <c:pt idx="2291">
                        <c:v>7011</c:v>
                      </c:pt>
                      <c:pt idx="2292">
                        <c:v>7104</c:v>
                      </c:pt>
                      <c:pt idx="2293">
                        <c:v>7238</c:v>
                      </c:pt>
                      <c:pt idx="2294">
                        <c:v>6937</c:v>
                      </c:pt>
                      <c:pt idx="2295">
                        <c:v>6655</c:v>
                      </c:pt>
                      <c:pt idx="2296">
                        <c:v>6372</c:v>
                      </c:pt>
                      <c:pt idx="2297">
                        <c:v>6328</c:v>
                      </c:pt>
                      <c:pt idx="2298">
                        <c:v>6380</c:v>
                      </c:pt>
                      <c:pt idx="2299">
                        <c:v>6444</c:v>
                      </c:pt>
                      <c:pt idx="2300">
                        <c:v>6537</c:v>
                      </c:pt>
                      <c:pt idx="2301">
                        <c:v>6617</c:v>
                      </c:pt>
                      <c:pt idx="2302">
                        <c:v>6830</c:v>
                      </c:pt>
                      <c:pt idx="2303">
                        <c:v>7008</c:v>
                      </c:pt>
                      <c:pt idx="2304">
                        <c:v>7152</c:v>
                      </c:pt>
                      <c:pt idx="2305">
                        <c:v>7059</c:v>
                      </c:pt>
                      <c:pt idx="2306">
                        <c:v>6984</c:v>
                      </c:pt>
                      <c:pt idx="2307">
                        <c:v>6859</c:v>
                      </c:pt>
                      <c:pt idx="2308">
                        <c:v>6795</c:v>
                      </c:pt>
                      <c:pt idx="2309">
                        <c:v>6735</c:v>
                      </c:pt>
                      <c:pt idx="2310">
                        <c:v>6897</c:v>
                      </c:pt>
                      <c:pt idx="2311">
                        <c:v>7120</c:v>
                      </c:pt>
                      <c:pt idx="2312">
                        <c:v>7284</c:v>
                      </c:pt>
                      <c:pt idx="2313">
                        <c:v>7245</c:v>
                      </c:pt>
                      <c:pt idx="2314">
                        <c:v>7109</c:v>
                      </c:pt>
                      <c:pt idx="2315">
                        <c:v>7001</c:v>
                      </c:pt>
                      <c:pt idx="2316">
                        <c:v>6818</c:v>
                      </c:pt>
                      <c:pt idx="2317">
                        <c:v>6874</c:v>
                      </c:pt>
                      <c:pt idx="2318">
                        <c:v>6860</c:v>
                      </c:pt>
                      <c:pt idx="2319">
                        <c:v>7074</c:v>
                      </c:pt>
                      <c:pt idx="2320">
                        <c:v>7006</c:v>
                      </c:pt>
                      <c:pt idx="2321">
                        <c:v>7202</c:v>
                      </c:pt>
                      <c:pt idx="2322">
                        <c:v>7154</c:v>
                      </c:pt>
                      <c:pt idx="2323">
                        <c:v>7182</c:v>
                      </c:pt>
                      <c:pt idx="2324">
                        <c:v>6895</c:v>
                      </c:pt>
                      <c:pt idx="2325">
                        <c:v>6829</c:v>
                      </c:pt>
                      <c:pt idx="2326">
                        <c:v>6821</c:v>
                      </c:pt>
                      <c:pt idx="2327">
                        <c:v>6878</c:v>
                      </c:pt>
                      <c:pt idx="2328">
                        <c:v>6815</c:v>
                      </c:pt>
                      <c:pt idx="2329">
                        <c:v>6737</c:v>
                      </c:pt>
                      <c:pt idx="2330">
                        <c:v>6829</c:v>
                      </c:pt>
                      <c:pt idx="2331">
                        <c:v>6905</c:v>
                      </c:pt>
                      <c:pt idx="2332">
                        <c:v>6940</c:v>
                      </c:pt>
                      <c:pt idx="2333">
                        <c:v>6818</c:v>
                      </c:pt>
                      <c:pt idx="2334">
                        <c:v>6755</c:v>
                      </c:pt>
                      <c:pt idx="2335">
                        <c:v>6804</c:v>
                      </c:pt>
                      <c:pt idx="2336">
                        <c:v>6891</c:v>
                      </c:pt>
                      <c:pt idx="2337">
                        <c:v>7053</c:v>
                      </c:pt>
                      <c:pt idx="2338">
                        <c:v>7142</c:v>
                      </c:pt>
                      <c:pt idx="2339">
                        <c:v>7184</c:v>
                      </c:pt>
                      <c:pt idx="2340">
                        <c:v>7043</c:v>
                      </c:pt>
                      <c:pt idx="2341">
                        <c:v>6815</c:v>
                      </c:pt>
                      <c:pt idx="2342">
                        <c:v>6757</c:v>
                      </c:pt>
                      <c:pt idx="2343">
                        <c:v>6872</c:v>
                      </c:pt>
                      <c:pt idx="2344">
                        <c:v>7113</c:v>
                      </c:pt>
                      <c:pt idx="2345">
                        <c:v>7177</c:v>
                      </c:pt>
                      <c:pt idx="2346">
                        <c:v>7061</c:v>
                      </c:pt>
                      <c:pt idx="2347">
                        <c:v>6820</c:v>
                      </c:pt>
                      <c:pt idx="2348">
                        <c:v>6586</c:v>
                      </c:pt>
                      <c:pt idx="2349">
                        <c:v>6536</c:v>
                      </c:pt>
                      <c:pt idx="2350">
                        <c:v>6590</c:v>
                      </c:pt>
                      <c:pt idx="2351">
                        <c:v>6680</c:v>
                      </c:pt>
                      <c:pt idx="2352">
                        <c:v>6690</c:v>
                      </c:pt>
                      <c:pt idx="2353">
                        <c:v>6671</c:v>
                      </c:pt>
                      <c:pt idx="2354">
                        <c:v>6732</c:v>
                      </c:pt>
                      <c:pt idx="2355">
                        <c:v>6713</c:v>
                      </c:pt>
                      <c:pt idx="2356">
                        <c:v>6723</c:v>
                      </c:pt>
                      <c:pt idx="2357">
                        <c:v>6654</c:v>
                      </c:pt>
                      <c:pt idx="2358">
                        <c:v>6750</c:v>
                      </c:pt>
                      <c:pt idx="2359">
                        <c:v>6781</c:v>
                      </c:pt>
                      <c:pt idx="2360">
                        <c:v>6824</c:v>
                      </c:pt>
                      <c:pt idx="2361">
                        <c:v>6798</c:v>
                      </c:pt>
                      <c:pt idx="2362">
                        <c:v>6843</c:v>
                      </c:pt>
                      <c:pt idx="2363">
                        <c:v>6874</c:v>
                      </c:pt>
                      <c:pt idx="2364">
                        <c:v>6834</c:v>
                      </c:pt>
                      <c:pt idx="2365">
                        <c:v>6805</c:v>
                      </c:pt>
                      <c:pt idx="2366">
                        <c:v>6858</c:v>
                      </c:pt>
                      <c:pt idx="2367">
                        <c:v>6962</c:v>
                      </c:pt>
                      <c:pt idx="2368">
                        <c:v>6932</c:v>
                      </c:pt>
                      <c:pt idx="2369">
                        <c:v>6726</c:v>
                      </c:pt>
                      <c:pt idx="2370">
                        <c:v>6496</c:v>
                      </c:pt>
                      <c:pt idx="2371">
                        <c:v>6359</c:v>
                      </c:pt>
                      <c:pt idx="2372">
                        <c:v>6445</c:v>
                      </c:pt>
                      <c:pt idx="2373">
                        <c:v>6692</c:v>
                      </c:pt>
                      <c:pt idx="2374">
                        <c:v>6972</c:v>
                      </c:pt>
                      <c:pt idx="2375">
                        <c:v>7120</c:v>
                      </c:pt>
                      <c:pt idx="2376">
                        <c:v>7130</c:v>
                      </c:pt>
                      <c:pt idx="2377">
                        <c:v>7148</c:v>
                      </c:pt>
                      <c:pt idx="2378">
                        <c:v>7169</c:v>
                      </c:pt>
                      <c:pt idx="2379">
                        <c:v>7108</c:v>
                      </c:pt>
                      <c:pt idx="2380">
                        <c:v>6910</c:v>
                      </c:pt>
                      <c:pt idx="2381">
                        <c:v>6869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5F92-426B-AE97-6C9568291506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Sechage'!$D$2</c15:sqref>
                        </c15:formulaRef>
                      </c:ext>
                    </c:extLst>
                    <c:strCache>
                      <c:ptCount val="1"/>
                      <c:pt idx="0">
                        <c:v>DBP (m/z 279)</c:v>
                      </c:pt>
                    </c:strCache>
                  </c:strRef>
                </c:tx>
                <c:spPr>
                  <a:ln w="127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Sechage'!$A$3:$A$2384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-12</c:v>
                      </c:pt>
                      <c:pt idx="1">
                        <c:v>-11.989000000000001</c:v>
                      </c:pt>
                      <c:pt idx="2">
                        <c:v>-11.977</c:v>
                      </c:pt>
                      <c:pt idx="3">
                        <c:v>-11.965999999999999</c:v>
                      </c:pt>
                      <c:pt idx="4">
                        <c:v>-11.955</c:v>
                      </c:pt>
                      <c:pt idx="5">
                        <c:v>-11.943</c:v>
                      </c:pt>
                      <c:pt idx="6">
                        <c:v>-11.932</c:v>
                      </c:pt>
                      <c:pt idx="7">
                        <c:v>-11.920999999999999</c:v>
                      </c:pt>
                      <c:pt idx="8">
                        <c:v>-11.909000000000001</c:v>
                      </c:pt>
                      <c:pt idx="9">
                        <c:v>-11.898</c:v>
                      </c:pt>
                      <c:pt idx="10">
                        <c:v>-11.887</c:v>
                      </c:pt>
                      <c:pt idx="11">
                        <c:v>-11.875</c:v>
                      </c:pt>
                      <c:pt idx="12">
                        <c:v>-11.864000000000001</c:v>
                      </c:pt>
                      <c:pt idx="13">
                        <c:v>-11.853</c:v>
                      </c:pt>
                      <c:pt idx="14">
                        <c:v>-11.840999999999999</c:v>
                      </c:pt>
                      <c:pt idx="15">
                        <c:v>-11.83</c:v>
                      </c:pt>
                      <c:pt idx="16">
                        <c:v>-11.819000000000001</c:v>
                      </c:pt>
                      <c:pt idx="17">
                        <c:v>-11.807</c:v>
                      </c:pt>
                      <c:pt idx="18">
                        <c:v>-11.795999999999999</c:v>
                      </c:pt>
                      <c:pt idx="19">
                        <c:v>-11.785</c:v>
                      </c:pt>
                      <c:pt idx="20">
                        <c:v>-11.773</c:v>
                      </c:pt>
                      <c:pt idx="21">
                        <c:v>-11.762</c:v>
                      </c:pt>
                      <c:pt idx="22">
                        <c:v>-11.750999999999999</c:v>
                      </c:pt>
                      <c:pt idx="23">
                        <c:v>-11.739000000000001</c:v>
                      </c:pt>
                      <c:pt idx="24">
                        <c:v>-11.728</c:v>
                      </c:pt>
                      <c:pt idx="25">
                        <c:v>-11.717000000000001</c:v>
                      </c:pt>
                      <c:pt idx="26">
                        <c:v>-11.705</c:v>
                      </c:pt>
                      <c:pt idx="27">
                        <c:v>-11.694000000000001</c:v>
                      </c:pt>
                      <c:pt idx="28">
                        <c:v>-11.683</c:v>
                      </c:pt>
                      <c:pt idx="29">
                        <c:v>-11.670999999999999</c:v>
                      </c:pt>
                      <c:pt idx="30">
                        <c:v>-11.66</c:v>
                      </c:pt>
                      <c:pt idx="31">
                        <c:v>-11.649000000000001</c:v>
                      </c:pt>
                      <c:pt idx="32">
                        <c:v>-11.637</c:v>
                      </c:pt>
                      <c:pt idx="33">
                        <c:v>-11.625999999999999</c:v>
                      </c:pt>
                      <c:pt idx="34">
                        <c:v>-11.615</c:v>
                      </c:pt>
                      <c:pt idx="35">
                        <c:v>-11.603</c:v>
                      </c:pt>
                      <c:pt idx="36">
                        <c:v>-11.592000000000001</c:v>
                      </c:pt>
                      <c:pt idx="37">
                        <c:v>-11.581</c:v>
                      </c:pt>
                      <c:pt idx="38">
                        <c:v>-11.569000000000001</c:v>
                      </c:pt>
                      <c:pt idx="39">
                        <c:v>-11.558</c:v>
                      </c:pt>
                      <c:pt idx="40">
                        <c:v>-11.547000000000001</c:v>
                      </c:pt>
                      <c:pt idx="41">
                        <c:v>-11.535</c:v>
                      </c:pt>
                      <c:pt idx="42">
                        <c:v>-11.524000000000001</c:v>
                      </c:pt>
                      <c:pt idx="43">
                        <c:v>-11.513</c:v>
                      </c:pt>
                      <c:pt idx="44">
                        <c:v>-11.500999999999999</c:v>
                      </c:pt>
                      <c:pt idx="45">
                        <c:v>-11.49</c:v>
                      </c:pt>
                      <c:pt idx="46">
                        <c:v>-11.478999999999999</c:v>
                      </c:pt>
                      <c:pt idx="47">
                        <c:v>-11.467000000000001</c:v>
                      </c:pt>
                      <c:pt idx="48">
                        <c:v>-11.456</c:v>
                      </c:pt>
                      <c:pt idx="49">
                        <c:v>-11.445</c:v>
                      </c:pt>
                      <c:pt idx="50">
                        <c:v>-11.433</c:v>
                      </c:pt>
                      <c:pt idx="51">
                        <c:v>-11.422000000000001</c:v>
                      </c:pt>
                      <c:pt idx="52">
                        <c:v>-11.411</c:v>
                      </c:pt>
                      <c:pt idx="53">
                        <c:v>-11.399000000000001</c:v>
                      </c:pt>
                      <c:pt idx="54">
                        <c:v>-11.388</c:v>
                      </c:pt>
                      <c:pt idx="55">
                        <c:v>-11.377000000000001</c:v>
                      </c:pt>
                      <c:pt idx="56">
                        <c:v>-11.365</c:v>
                      </c:pt>
                      <c:pt idx="57">
                        <c:v>-11.353999999999999</c:v>
                      </c:pt>
                      <c:pt idx="58">
                        <c:v>-11.343</c:v>
                      </c:pt>
                      <c:pt idx="59">
                        <c:v>-11.331</c:v>
                      </c:pt>
                      <c:pt idx="60">
                        <c:v>-11.32</c:v>
                      </c:pt>
                      <c:pt idx="61">
                        <c:v>-11.308999999999999</c:v>
                      </c:pt>
                      <c:pt idx="62">
                        <c:v>-11.297000000000001</c:v>
                      </c:pt>
                      <c:pt idx="63">
                        <c:v>-11.286</c:v>
                      </c:pt>
                      <c:pt idx="64">
                        <c:v>-11.275</c:v>
                      </c:pt>
                      <c:pt idx="65">
                        <c:v>-11.263</c:v>
                      </c:pt>
                      <c:pt idx="66">
                        <c:v>-11.252000000000001</c:v>
                      </c:pt>
                      <c:pt idx="67">
                        <c:v>-11.241</c:v>
                      </c:pt>
                      <c:pt idx="68">
                        <c:v>-11.228999999999999</c:v>
                      </c:pt>
                      <c:pt idx="69">
                        <c:v>-11.218</c:v>
                      </c:pt>
                      <c:pt idx="70">
                        <c:v>-11.207000000000001</c:v>
                      </c:pt>
                      <c:pt idx="71">
                        <c:v>-11.195</c:v>
                      </c:pt>
                      <c:pt idx="72">
                        <c:v>-11.183999999999999</c:v>
                      </c:pt>
                      <c:pt idx="73">
                        <c:v>-11.173</c:v>
                      </c:pt>
                      <c:pt idx="74">
                        <c:v>-11.161</c:v>
                      </c:pt>
                      <c:pt idx="75">
                        <c:v>-11.15</c:v>
                      </c:pt>
                      <c:pt idx="76">
                        <c:v>-11.138999999999999</c:v>
                      </c:pt>
                      <c:pt idx="77">
                        <c:v>-11.127000000000001</c:v>
                      </c:pt>
                      <c:pt idx="78">
                        <c:v>-11.116</c:v>
                      </c:pt>
                      <c:pt idx="79">
                        <c:v>-11.105</c:v>
                      </c:pt>
                      <c:pt idx="80">
                        <c:v>-11.093</c:v>
                      </c:pt>
                      <c:pt idx="81">
                        <c:v>-11.082000000000001</c:v>
                      </c:pt>
                      <c:pt idx="82">
                        <c:v>-11.071</c:v>
                      </c:pt>
                      <c:pt idx="83">
                        <c:v>-11.058999999999999</c:v>
                      </c:pt>
                      <c:pt idx="84">
                        <c:v>-11.048</c:v>
                      </c:pt>
                      <c:pt idx="85">
                        <c:v>-11.037000000000001</c:v>
                      </c:pt>
                      <c:pt idx="86">
                        <c:v>-11.025</c:v>
                      </c:pt>
                      <c:pt idx="87">
                        <c:v>-11.013999999999999</c:v>
                      </c:pt>
                      <c:pt idx="88">
                        <c:v>-11.003</c:v>
                      </c:pt>
                      <c:pt idx="89">
                        <c:v>-10.991</c:v>
                      </c:pt>
                      <c:pt idx="90">
                        <c:v>-10.98</c:v>
                      </c:pt>
                      <c:pt idx="91">
                        <c:v>-10.968999999999999</c:v>
                      </c:pt>
                      <c:pt idx="92">
                        <c:v>-10.957000000000001</c:v>
                      </c:pt>
                      <c:pt idx="93">
                        <c:v>-10.946</c:v>
                      </c:pt>
                      <c:pt idx="94">
                        <c:v>-10.935</c:v>
                      </c:pt>
                      <c:pt idx="95">
                        <c:v>-10.923</c:v>
                      </c:pt>
                      <c:pt idx="96">
                        <c:v>-10.911999999999999</c:v>
                      </c:pt>
                      <c:pt idx="97">
                        <c:v>-10.901</c:v>
                      </c:pt>
                      <c:pt idx="98">
                        <c:v>-10.888999999999999</c:v>
                      </c:pt>
                      <c:pt idx="99">
                        <c:v>-10.878</c:v>
                      </c:pt>
                      <c:pt idx="100">
                        <c:v>-10.867000000000001</c:v>
                      </c:pt>
                      <c:pt idx="101">
                        <c:v>-10.855</c:v>
                      </c:pt>
                      <c:pt idx="102">
                        <c:v>-10.843999999999999</c:v>
                      </c:pt>
                      <c:pt idx="103">
                        <c:v>-10.833</c:v>
                      </c:pt>
                      <c:pt idx="104">
                        <c:v>-10.821</c:v>
                      </c:pt>
                      <c:pt idx="105">
                        <c:v>-10.81</c:v>
                      </c:pt>
                      <c:pt idx="106">
                        <c:v>-10.798999999999999</c:v>
                      </c:pt>
                      <c:pt idx="107">
                        <c:v>-10.786999999999999</c:v>
                      </c:pt>
                      <c:pt idx="108">
                        <c:v>-10.776</c:v>
                      </c:pt>
                      <c:pt idx="109">
                        <c:v>-10.765000000000001</c:v>
                      </c:pt>
                      <c:pt idx="110">
                        <c:v>-10.753</c:v>
                      </c:pt>
                      <c:pt idx="111">
                        <c:v>-10.742000000000001</c:v>
                      </c:pt>
                      <c:pt idx="112">
                        <c:v>-10.731</c:v>
                      </c:pt>
                      <c:pt idx="113">
                        <c:v>-10.718999999999999</c:v>
                      </c:pt>
                      <c:pt idx="114">
                        <c:v>-10.708</c:v>
                      </c:pt>
                      <c:pt idx="115">
                        <c:v>-10.696999999999999</c:v>
                      </c:pt>
                      <c:pt idx="116">
                        <c:v>-10.685</c:v>
                      </c:pt>
                      <c:pt idx="117">
                        <c:v>-10.673999999999999</c:v>
                      </c:pt>
                      <c:pt idx="118">
                        <c:v>-10.663</c:v>
                      </c:pt>
                      <c:pt idx="119">
                        <c:v>-10.651</c:v>
                      </c:pt>
                      <c:pt idx="120">
                        <c:v>-10.64</c:v>
                      </c:pt>
                      <c:pt idx="121">
                        <c:v>-10.629</c:v>
                      </c:pt>
                      <c:pt idx="122">
                        <c:v>-10.617000000000001</c:v>
                      </c:pt>
                      <c:pt idx="123">
                        <c:v>-10.606</c:v>
                      </c:pt>
                      <c:pt idx="124">
                        <c:v>-10.595000000000001</c:v>
                      </c:pt>
                      <c:pt idx="125">
                        <c:v>-10.583</c:v>
                      </c:pt>
                      <c:pt idx="126">
                        <c:v>-10.571999999999999</c:v>
                      </c:pt>
                      <c:pt idx="127">
                        <c:v>-10.561</c:v>
                      </c:pt>
                      <c:pt idx="128">
                        <c:v>-10.548999999999999</c:v>
                      </c:pt>
                      <c:pt idx="129">
                        <c:v>-10.538</c:v>
                      </c:pt>
                      <c:pt idx="130">
                        <c:v>-10.526999999999999</c:v>
                      </c:pt>
                      <c:pt idx="131">
                        <c:v>-10.515000000000001</c:v>
                      </c:pt>
                      <c:pt idx="132">
                        <c:v>-10.504</c:v>
                      </c:pt>
                      <c:pt idx="133">
                        <c:v>-10.493</c:v>
                      </c:pt>
                      <c:pt idx="134">
                        <c:v>-10.481</c:v>
                      </c:pt>
                      <c:pt idx="135">
                        <c:v>-10.47</c:v>
                      </c:pt>
                      <c:pt idx="136">
                        <c:v>-10.459</c:v>
                      </c:pt>
                      <c:pt idx="137">
                        <c:v>-10.446999999999999</c:v>
                      </c:pt>
                      <c:pt idx="138">
                        <c:v>-10.436</c:v>
                      </c:pt>
                      <c:pt idx="139">
                        <c:v>-10.425000000000001</c:v>
                      </c:pt>
                      <c:pt idx="140">
                        <c:v>-10.413</c:v>
                      </c:pt>
                      <c:pt idx="141">
                        <c:v>-10.401999999999999</c:v>
                      </c:pt>
                      <c:pt idx="142">
                        <c:v>-10.391</c:v>
                      </c:pt>
                      <c:pt idx="143">
                        <c:v>-10.379</c:v>
                      </c:pt>
                      <c:pt idx="144">
                        <c:v>-10.368</c:v>
                      </c:pt>
                      <c:pt idx="145">
                        <c:v>-10.356999999999999</c:v>
                      </c:pt>
                      <c:pt idx="146">
                        <c:v>-10.345000000000001</c:v>
                      </c:pt>
                      <c:pt idx="147">
                        <c:v>-10.334</c:v>
                      </c:pt>
                      <c:pt idx="148">
                        <c:v>-10.323</c:v>
                      </c:pt>
                      <c:pt idx="149">
                        <c:v>-10.311</c:v>
                      </c:pt>
                      <c:pt idx="150">
                        <c:v>-10.3</c:v>
                      </c:pt>
                      <c:pt idx="151">
                        <c:v>-10.289</c:v>
                      </c:pt>
                      <c:pt idx="152">
                        <c:v>-10.276999999999999</c:v>
                      </c:pt>
                      <c:pt idx="153">
                        <c:v>-10.266</c:v>
                      </c:pt>
                      <c:pt idx="154">
                        <c:v>-10.254999999999999</c:v>
                      </c:pt>
                      <c:pt idx="155">
                        <c:v>-10.243</c:v>
                      </c:pt>
                      <c:pt idx="156">
                        <c:v>-10.231999999999999</c:v>
                      </c:pt>
                      <c:pt idx="157">
                        <c:v>-10.221</c:v>
                      </c:pt>
                      <c:pt idx="158">
                        <c:v>-10.209</c:v>
                      </c:pt>
                      <c:pt idx="159">
                        <c:v>-10.198</c:v>
                      </c:pt>
                      <c:pt idx="160">
                        <c:v>-10.186999999999999</c:v>
                      </c:pt>
                      <c:pt idx="161">
                        <c:v>-10.175000000000001</c:v>
                      </c:pt>
                      <c:pt idx="162">
                        <c:v>-10.164</c:v>
                      </c:pt>
                      <c:pt idx="163">
                        <c:v>-10.153</c:v>
                      </c:pt>
                      <c:pt idx="164">
                        <c:v>-10.141</c:v>
                      </c:pt>
                      <c:pt idx="165">
                        <c:v>-10.129999999999999</c:v>
                      </c:pt>
                      <c:pt idx="166">
                        <c:v>-10.119</c:v>
                      </c:pt>
                      <c:pt idx="167">
                        <c:v>-10.106999999999999</c:v>
                      </c:pt>
                      <c:pt idx="168">
                        <c:v>-10.096</c:v>
                      </c:pt>
                      <c:pt idx="169">
                        <c:v>-10.085000000000001</c:v>
                      </c:pt>
                      <c:pt idx="170">
                        <c:v>-10.073</c:v>
                      </c:pt>
                      <c:pt idx="171">
                        <c:v>-10.061999999999999</c:v>
                      </c:pt>
                      <c:pt idx="172">
                        <c:v>-10.051</c:v>
                      </c:pt>
                      <c:pt idx="173">
                        <c:v>-10.039</c:v>
                      </c:pt>
                      <c:pt idx="174">
                        <c:v>-10.028</c:v>
                      </c:pt>
                      <c:pt idx="175">
                        <c:v>-10.016999999999999</c:v>
                      </c:pt>
                      <c:pt idx="176">
                        <c:v>-10.004999999999999</c:v>
                      </c:pt>
                      <c:pt idx="177">
                        <c:v>-9.9939999999999998</c:v>
                      </c:pt>
                      <c:pt idx="178">
                        <c:v>-9.9830000000000005</c:v>
                      </c:pt>
                      <c:pt idx="179">
                        <c:v>-9.9710000000000001</c:v>
                      </c:pt>
                      <c:pt idx="180">
                        <c:v>-9.9600000000000009</c:v>
                      </c:pt>
                      <c:pt idx="181">
                        <c:v>-9.9489999999999998</c:v>
                      </c:pt>
                      <c:pt idx="182">
                        <c:v>-9.9369999999999994</c:v>
                      </c:pt>
                      <c:pt idx="183">
                        <c:v>-9.9260000000000002</c:v>
                      </c:pt>
                      <c:pt idx="184">
                        <c:v>-9.9149999999999991</c:v>
                      </c:pt>
                      <c:pt idx="185">
                        <c:v>-9.9030000000000005</c:v>
                      </c:pt>
                      <c:pt idx="186">
                        <c:v>-9.8919999999999995</c:v>
                      </c:pt>
                      <c:pt idx="187">
                        <c:v>-9.8810000000000002</c:v>
                      </c:pt>
                      <c:pt idx="188">
                        <c:v>-9.8689999999999998</c:v>
                      </c:pt>
                      <c:pt idx="189">
                        <c:v>-9.8580000000000005</c:v>
                      </c:pt>
                      <c:pt idx="190">
                        <c:v>-9.8469999999999995</c:v>
                      </c:pt>
                      <c:pt idx="191">
                        <c:v>-9.8350000000000009</c:v>
                      </c:pt>
                      <c:pt idx="192">
                        <c:v>-9.8239999999999998</c:v>
                      </c:pt>
                      <c:pt idx="193">
                        <c:v>-9.8130000000000006</c:v>
                      </c:pt>
                      <c:pt idx="194">
                        <c:v>-9.8010000000000002</c:v>
                      </c:pt>
                      <c:pt idx="195">
                        <c:v>-9.7899999999999991</c:v>
                      </c:pt>
                      <c:pt idx="196">
                        <c:v>-9.7789999999999999</c:v>
                      </c:pt>
                      <c:pt idx="197">
                        <c:v>-9.7669999999999995</c:v>
                      </c:pt>
                      <c:pt idx="198">
                        <c:v>-9.7560000000000002</c:v>
                      </c:pt>
                      <c:pt idx="199">
                        <c:v>-9.745000000000001</c:v>
                      </c:pt>
                      <c:pt idx="200">
                        <c:v>-9.7330000000000005</c:v>
                      </c:pt>
                      <c:pt idx="201">
                        <c:v>-9.7219999999999995</c:v>
                      </c:pt>
                      <c:pt idx="202">
                        <c:v>-9.7110000000000003</c:v>
                      </c:pt>
                      <c:pt idx="203">
                        <c:v>-9.6989999999999998</c:v>
                      </c:pt>
                      <c:pt idx="204">
                        <c:v>-9.6880000000000006</c:v>
                      </c:pt>
                      <c:pt idx="205">
                        <c:v>-9.6769999999999996</c:v>
                      </c:pt>
                      <c:pt idx="206">
                        <c:v>-9.6649999999999991</c:v>
                      </c:pt>
                      <c:pt idx="207">
                        <c:v>-9.6539999999999999</c:v>
                      </c:pt>
                      <c:pt idx="208">
                        <c:v>-9.6430000000000007</c:v>
                      </c:pt>
                      <c:pt idx="209">
                        <c:v>-9.6310000000000002</c:v>
                      </c:pt>
                      <c:pt idx="210">
                        <c:v>-9.620000000000001</c:v>
                      </c:pt>
                      <c:pt idx="211">
                        <c:v>-9.609</c:v>
                      </c:pt>
                      <c:pt idx="212">
                        <c:v>-9.5969999999999995</c:v>
                      </c:pt>
                      <c:pt idx="213">
                        <c:v>-9.5860000000000003</c:v>
                      </c:pt>
                      <c:pt idx="214">
                        <c:v>-9.5749999999999993</c:v>
                      </c:pt>
                      <c:pt idx="215">
                        <c:v>-9.5630000000000006</c:v>
                      </c:pt>
                      <c:pt idx="216">
                        <c:v>-9.5519999999999996</c:v>
                      </c:pt>
                      <c:pt idx="217">
                        <c:v>-9.5410000000000004</c:v>
                      </c:pt>
                      <c:pt idx="218">
                        <c:v>-9.5289999999999999</c:v>
                      </c:pt>
                      <c:pt idx="219">
                        <c:v>-9.5180000000000007</c:v>
                      </c:pt>
                      <c:pt idx="220">
                        <c:v>-9.5069999999999997</c:v>
                      </c:pt>
                      <c:pt idx="221">
                        <c:v>-9.495000000000001</c:v>
                      </c:pt>
                      <c:pt idx="222">
                        <c:v>-9.484</c:v>
                      </c:pt>
                      <c:pt idx="223">
                        <c:v>-9.472999999999999</c:v>
                      </c:pt>
                      <c:pt idx="224">
                        <c:v>-9.4610000000000003</c:v>
                      </c:pt>
                      <c:pt idx="225">
                        <c:v>-9.4499999999999993</c:v>
                      </c:pt>
                      <c:pt idx="226">
                        <c:v>-9.4390000000000001</c:v>
                      </c:pt>
                      <c:pt idx="227">
                        <c:v>-9.4269999999999996</c:v>
                      </c:pt>
                      <c:pt idx="228">
                        <c:v>-9.4160000000000004</c:v>
                      </c:pt>
                      <c:pt idx="229">
                        <c:v>-9.4049999999999994</c:v>
                      </c:pt>
                      <c:pt idx="230">
                        <c:v>-9.3930000000000007</c:v>
                      </c:pt>
                      <c:pt idx="231">
                        <c:v>-9.3819999999999997</c:v>
                      </c:pt>
                      <c:pt idx="232">
                        <c:v>-9.3710000000000004</c:v>
                      </c:pt>
                      <c:pt idx="233">
                        <c:v>-9.359</c:v>
                      </c:pt>
                      <c:pt idx="234">
                        <c:v>-9.347999999999999</c:v>
                      </c:pt>
                      <c:pt idx="235">
                        <c:v>-9.3369999999999997</c:v>
                      </c:pt>
                      <c:pt idx="236">
                        <c:v>-9.3249999999999993</c:v>
                      </c:pt>
                      <c:pt idx="237">
                        <c:v>-9.3140000000000001</c:v>
                      </c:pt>
                      <c:pt idx="238">
                        <c:v>-9.3030000000000008</c:v>
                      </c:pt>
                      <c:pt idx="239">
                        <c:v>-9.2910000000000004</c:v>
                      </c:pt>
                      <c:pt idx="240">
                        <c:v>-9.2799999999999994</c:v>
                      </c:pt>
                      <c:pt idx="241">
                        <c:v>-9.2690000000000001</c:v>
                      </c:pt>
                      <c:pt idx="242">
                        <c:v>-9.2569999999999997</c:v>
                      </c:pt>
                      <c:pt idx="243">
                        <c:v>-9.2460000000000004</c:v>
                      </c:pt>
                      <c:pt idx="244">
                        <c:v>-9.2349999999999994</c:v>
                      </c:pt>
                      <c:pt idx="245">
                        <c:v>-9.222999999999999</c:v>
                      </c:pt>
                      <c:pt idx="246">
                        <c:v>-9.2119999999999997</c:v>
                      </c:pt>
                      <c:pt idx="247">
                        <c:v>-9.2010000000000005</c:v>
                      </c:pt>
                      <c:pt idx="248">
                        <c:v>-9.1890000000000001</c:v>
                      </c:pt>
                      <c:pt idx="249">
                        <c:v>-9.1780000000000008</c:v>
                      </c:pt>
                      <c:pt idx="250">
                        <c:v>-9.1669999999999998</c:v>
                      </c:pt>
                      <c:pt idx="251">
                        <c:v>-9.1549999999999994</c:v>
                      </c:pt>
                      <c:pt idx="252">
                        <c:v>-9.1440000000000001</c:v>
                      </c:pt>
                      <c:pt idx="253">
                        <c:v>-9.1329999999999991</c:v>
                      </c:pt>
                      <c:pt idx="254">
                        <c:v>-9.1210000000000004</c:v>
                      </c:pt>
                      <c:pt idx="255">
                        <c:v>-9.11</c:v>
                      </c:pt>
                      <c:pt idx="256">
                        <c:v>-9.0990000000000002</c:v>
                      </c:pt>
                      <c:pt idx="257">
                        <c:v>-9.0869999999999997</c:v>
                      </c:pt>
                      <c:pt idx="258">
                        <c:v>-9.0760000000000005</c:v>
                      </c:pt>
                      <c:pt idx="259">
                        <c:v>-9.0649999999999995</c:v>
                      </c:pt>
                      <c:pt idx="260">
                        <c:v>-9.0530000000000008</c:v>
                      </c:pt>
                      <c:pt idx="261">
                        <c:v>-9.0419999999999998</c:v>
                      </c:pt>
                      <c:pt idx="262">
                        <c:v>-9.0310000000000006</c:v>
                      </c:pt>
                      <c:pt idx="263">
                        <c:v>-9.0190000000000001</c:v>
                      </c:pt>
                      <c:pt idx="264">
                        <c:v>-9.0079999999999991</c:v>
                      </c:pt>
                      <c:pt idx="265">
                        <c:v>-8.9969999999999999</c:v>
                      </c:pt>
                      <c:pt idx="266">
                        <c:v>-8.9849999999999994</c:v>
                      </c:pt>
                      <c:pt idx="267">
                        <c:v>-8.9740000000000002</c:v>
                      </c:pt>
                      <c:pt idx="268">
                        <c:v>-8.963000000000001</c:v>
                      </c:pt>
                      <c:pt idx="269">
                        <c:v>-8.9510000000000005</c:v>
                      </c:pt>
                      <c:pt idx="270">
                        <c:v>-8.94</c:v>
                      </c:pt>
                      <c:pt idx="271">
                        <c:v>-8.9290000000000003</c:v>
                      </c:pt>
                      <c:pt idx="272">
                        <c:v>-8.9169999999999998</c:v>
                      </c:pt>
                      <c:pt idx="273">
                        <c:v>-8.9060000000000006</c:v>
                      </c:pt>
                      <c:pt idx="274">
                        <c:v>-8.8949999999999996</c:v>
                      </c:pt>
                      <c:pt idx="275">
                        <c:v>-8.8829999999999991</c:v>
                      </c:pt>
                      <c:pt idx="276">
                        <c:v>-8.8719999999999999</c:v>
                      </c:pt>
                      <c:pt idx="277">
                        <c:v>-8.8610000000000007</c:v>
                      </c:pt>
                      <c:pt idx="278">
                        <c:v>-8.8490000000000002</c:v>
                      </c:pt>
                      <c:pt idx="279">
                        <c:v>-8.838000000000001</c:v>
                      </c:pt>
                      <c:pt idx="280">
                        <c:v>-8.827</c:v>
                      </c:pt>
                      <c:pt idx="281">
                        <c:v>-8.8149999999999995</c:v>
                      </c:pt>
                      <c:pt idx="282">
                        <c:v>-8.8040000000000003</c:v>
                      </c:pt>
                      <c:pt idx="283">
                        <c:v>-8.7929999999999993</c:v>
                      </c:pt>
                      <c:pt idx="284">
                        <c:v>-8.7810000000000006</c:v>
                      </c:pt>
                      <c:pt idx="285">
                        <c:v>-8.77</c:v>
                      </c:pt>
                      <c:pt idx="286">
                        <c:v>-8.7590000000000003</c:v>
                      </c:pt>
                      <c:pt idx="287">
                        <c:v>-8.7469999999999999</c:v>
                      </c:pt>
                      <c:pt idx="288">
                        <c:v>-8.7360000000000007</c:v>
                      </c:pt>
                      <c:pt idx="289">
                        <c:v>-8.7249999999999996</c:v>
                      </c:pt>
                      <c:pt idx="290">
                        <c:v>-8.713000000000001</c:v>
                      </c:pt>
                      <c:pt idx="291">
                        <c:v>-8.702</c:v>
                      </c:pt>
                      <c:pt idx="292">
                        <c:v>-8.6909999999999989</c:v>
                      </c:pt>
                      <c:pt idx="293">
                        <c:v>-8.6790000000000003</c:v>
                      </c:pt>
                      <c:pt idx="294">
                        <c:v>-8.6679999999999993</c:v>
                      </c:pt>
                      <c:pt idx="295">
                        <c:v>-8.657</c:v>
                      </c:pt>
                      <c:pt idx="296">
                        <c:v>-8.6449999999999996</c:v>
                      </c:pt>
                      <c:pt idx="297">
                        <c:v>-8.6340000000000003</c:v>
                      </c:pt>
                      <c:pt idx="298">
                        <c:v>-8.6230000000000011</c:v>
                      </c:pt>
                      <c:pt idx="299">
                        <c:v>-8.6110000000000007</c:v>
                      </c:pt>
                      <c:pt idx="300">
                        <c:v>-8.6</c:v>
                      </c:pt>
                      <c:pt idx="301">
                        <c:v>-8.5890000000000004</c:v>
                      </c:pt>
                      <c:pt idx="302">
                        <c:v>-8.577</c:v>
                      </c:pt>
                      <c:pt idx="303">
                        <c:v>-8.5659999999999989</c:v>
                      </c:pt>
                      <c:pt idx="304">
                        <c:v>-8.5549999999999997</c:v>
                      </c:pt>
                      <c:pt idx="305">
                        <c:v>-8.5429999999999993</c:v>
                      </c:pt>
                      <c:pt idx="306">
                        <c:v>-8.532</c:v>
                      </c:pt>
                      <c:pt idx="307">
                        <c:v>-8.5210000000000008</c:v>
                      </c:pt>
                      <c:pt idx="308">
                        <c:v>-8.5090000000000003</c:v>
                      </c:pt>
                      <c:pt idx="309">
                        <c:v>-8.4980000000000011</c:v>
                      </c:pt>
                      <c:pt idx="310">
                        <c:v>-8.4870000000000001</c:v>
                      </c:pt>
                      <c:pt idx="311">
                        <c:v>-8.4749999999999996</c:v>
                      </c:pt>
                      <c:pt idx="312">
                        <c:v>-8.4640000000000004</c:v>
                      </c:pt>
                      <c:pt idx="313">
                        <c:v>-8.4529999999999994</c:v>
                      </c:pt>
                      <c:pt idx="314">
                        <c:v>-8.4409999999999989</c:v>
                      </c:pt>
                      <c:pt idx="315">
                        <c:v>-8.43</c:v>
                      </c:pt>
                      <c:pt idx="316">
                        <c:v>-8.4190000000000005</c:v>
                      </c:pt>
                      <c:pt idx="317">
                        <c:v>-8.407</c:v>
                      </c:pt>
                      <c:pt idx="318">
                        <c:v>-8.3960000000000008</c:v>
                      </c:pt>
                      <c:pt idx="319">
                        <c:v>-8.3849999999999998</c:v>
                      </c:pt>
                      <c:pt idx="320">
                        <c:v>-8.3730000000000011</c:v>
                      </c:pt>
                      <c:pt idx="321">
                        <c:v>-8.3620000000000001</c:v>
                      </c:pt>
                      <c:pt idx="322">
                        <c:v>-8.3509999999999991</c:v>
                      </c:pt>
                      <c:pt idx="323">
                        <c:v>-8.3390000000000004</c:v>
                      </c:pt>
                      <c:pt idx="324">
                        <c:v>-8.3279999999999994</c:v>
                      </c:pt>
                      <c:pt idx="325">
                        <c:v>-8.3170000000000002</c:v>
                      </c:pt>
                      <c:pt idx="326">
                        <c:v>-8.3049999999999997</c:v>
                      </c:pt>
                      <c:pt idx="327">
                        <c:v>-8.2940000000000005</c:v>
                      </c:pt>
                      <c:pt idx="328">
                        <c:v>-8.2829999999999995</c:v>
                      </c:pt>
                      <c:pt idx="329">
                        <c:v>-8.2710000000000008</c:v>
                      </c:pt>
                      <c:pt idx="330">
                        <c:v>-8.26</c:v>
                      </c:pt>
                      <c:pt idx="331">
                        <c:v>-8.2490000000000006</c:v>
                      </c:pt>
                      <c:pt idx="332">
                        <c:v>-8.2370000000000001</c:v>
                      </c:pt>
                      <c:pt idx="333">
                        <c:v>-8.2259999999999991</c:v>
                      </c:pt>
                      <c:pt idx="334">
                        <c:v>-8.2149999999999999</c:v>
                      </c:pt>
                      <c:pt idx="335">
                        <c:v>-8.2029999999999994</c:v>
                      </c:pt>
                      <c:pt idx="336">
                        <c:v>-8.1920000000000002</c:v>
                      </c:pt>
                      <c:pt idx="337">
                        <c:v>-8.1810000000000009</c:v>
                      </c:pt>
                      <c:pt idx="338">
                        <c:v>-8.1690000000000005</c:v>
                      </c:pt>
                      <c:pt idx="339">
                        <c:v>-8.1579999999999995</c:v>
                      </c:pt>
                      <c:pt idx="340">
                        <c:v>-8.1470000000000002</c:v>
                      </c:pt>
                      <c:pt idx="341">
                        <c:v>-8.1349999999999998</c:v>
                      </c:pt>
                      <c:pt idx="342">
                        <c:v>-8.1240000000000006</c:v>
                      </c:pt>
                      <c:pt idx="343">
                        <c:v>-8.1129999999999995</c:v>
                      </c:pt>
                      <c:pt idx="344">
                        <c:v>-8.1009999999999991</c:v>
                      </c:pt>
                      <c:pt idx="345">
                        <c:v>-8.09</c:v>
                      </c:pt>
                      <c:pt idx="346">
                        <c:v>-8.0790000000000006</c:v>
                      </c:pt>
                      <c:pt idx="347">
                        <c:v>-8.0670000000000002</c:v>
                      </c:pt>
                      <c:pt idx="348">
                        <c:v>-8.0560000000000009</c:v>
                      </c:pt>
                      <c:pt idx="349">
                        <c:v>-8.0449999999999999</c:v>
                      </c:pt>
                      <c:pt idx="350">
                        <c:v>-8.0329999999999995</c:v>
                      </c:pt>
                      <c:pt idx="351">
                        <c:v>-8.0220000000000002</c:v>
                      </c:pt>
                      <c:pt idx="352">
                        <c:v>-8.0109999999999992</c:v>
                      </c:pt>
                      <c:pt idx="353">
                        <c:v>-7.9989999999999997</c:v>
                      </c:pt>
                      <c:pt idx="354">
                        <c:v>-7.9880000000000004</c:v>
                      </c:pt>
                      <c:pt idx="355">
                        <c:v>-7.9770000000000003</c:v>
                      </c:pt>
                      <c:pt idx="356">
                        <c:v>-7.9649999999999999</c:v>
                      </c:pt>
                      <c:pt idx="357">
                        <c:v>-7.9539999999999997</c:v>
                      </c:pt>
                      <c:pt idx="358">
                        <c:v>-7.9429999999999996</c:v>
                      </c:pt>
                      <c:pt idx="359">
                        <c:v>-7.931</c:v>
                      </c:pt>
                      <c:pt idx="360">
                        <c:v>-7.92</c:v>
                      </c:pt>
                      <c:pt idx="361">
                        <c:v>-7.9089999999999998</c:v>
                      </c:pt>
                      <c:pt idx="362">
                        <c:v>-7.8970000000000002</c:v>
                      </c:pt>
                      <c:pt idx="363">
                        <c:v>-7.8860000000000001</c:v>
                      </c:pt>
                      <c:pt idx="364">
                        <c:v>-7.875</c:v>
                      </c:pt>
                      <c:pt idx="365">
                        <c:v>-7.8630000000000004</c:v>
                      </c:pt>
                      <c:pt idx="366">
                        <c:v>-7.8520000000000003</c:v>
                      </c:pt>
                      <c:pt idx="367">
                        <c:v>-7.8410000000000002</c:v>
                      </c:pt>
                      <c:pt idx="368">
                        <c:v>-7.8289999999999997</c:v>
                      </c:pt>
                      <c:pt idx="369">
                        <c:v>-7.8179999999999996</c:v>
                      </c:pt>
                      <c:pt idx="370">
                        <c:v>-7.8070000000000004</c:v>
                      </c:pt>
                      <c:pt idx="371">
                        <c:v>-7.7949999999999999</c:v>
                      </c:pt>
                      <c:pt idx="372">
                        <c:v>-7.7839999999999998</c:v>
                      </c:pt>
                      <c:pt idx="373">
                        <c:v>-7.7729999999999997</c:v>
                      </c:pt>
                      <c:pt idx="374">
                        <c:v>-7.7610000000000001</c:v>
                      </c:pt>
                      <c:pt idx="375">
                        <c:v>-7.75</c:v>
                      </c:pt>
                      <c:pt idx="376">
                        <c:v>-7.7389999999999999</c:v>
                      </c:pt>
                      <c:pt idx="377">
                        <c:v>-7.7270000000000003</c:v>
                      </c:pt>
                      <c:pt idx="378">
                        <c:v>-7.7160000000000002</c:v>
                      </c:pt>
                      <c:pt idx="379">
                        <c:v>-7.7050000000000001</c:v>
                      </c:pt>
                      <c:pt idx="380">
                        <c:v>-7.6929999999999996</c:v>
                      </c:pt>
                      <c:pt idx="381">
                        <c:v>-7.6820000000000004</c:v>
                      </c:pt>
                      <c:pt idx="382">
                        <c:v>-7.6710000000000003</c:v>
                      </c:pt>
                      <c:pt idx="383">
                        <c:v>-7.6589999999999998</c:v>
                      </c:pt>
                      <c:pt idx="384">
                        <c:v>-7.6479999999999997</c:v>
                      </c:pt>
                      <c:pt idx="385">
                        <c:v>-7.6369999999999996</c:v>
                      </c:pt>
                      <c:pt idx="386">
                        <c:v>-7.625</c:v>
                      </c:pt>
                      <c:pt idx="387">
                        <c:v>-7.6139999999999999</c:v>
                      </c:pt>
                      <c:pt idx="388">
                        <c:v>-7.6029999999999998</c:v>
                      </c:pt>
                      <c:pt idx="389">
                        <c:v>-7.5910000000000002</c:v>
                      </c:pt>
                      <c:pt idx="390">
                        <c:v>-7.58</c:v>
                      </c:pt>
                      <c:pt idx="391">
                        <c:v>-7.569</c:v>
                      </c:pt>
                      <c:pt idx="392">
                        <c:v>-7.5570000000000004</c:v>
                      </c:pt>
                      <c:pt idx="393">
                        <c:v>-7.5460000000000003</c:v>
                      </c:pt>
                      <c:pt idx="394">
                        <c:v>-7.5350000000000001</c:v>
                      </c:pt>
                      <c:pt idx="395">
                        <c:v>-7.5229999999999997</c:v>
                      </c:pt>
                      <c:pt idx="396">
                        <c:v>-7.5119999999999996</c:v>
                      </c:pt>
                      <c:pt idx="397">
                        <c:v>-7.5010000000000003</c:v>
                      </c:pt>
                      <c:pt idx="398">
                        <c:v>-7.4889999999999999</c:v>
                      </c:pt>
                      <c:pt idx="399">
                        <c:v>-7.4779999999999998</c:v>
                      </c:pt>
                      <c:pt idx="400">
                        <c:v>-7.4669999999999996</c:v>
                      </c:pt>
                      <c:pt idx="401">
                        <c:v>-7.4550000000000001</c:v>
                      </c:pt>
                      <c:pt idx="402">
                        <c:v>-7.444</c:v>
                      </c:pt>
                      <c:pt idx="403">
                        <c:v>-7.4329999999999998</c:v>
                      </c:pt>
                      <c:pt idx="404">
                        <c:v>-7.4210000000000003</c:v>
                      </c:pt>
                      <c:pt idx="405">
                        <c:v>-7.41</c:v>
                      </c:pt>
                      <c:pt idx="406">
                        <c:v>-7.399</c:v>
                      </c:pt>
                      <c:pt idx="407">
                        <c:v>-7.3869999999999996</c:v>
                      </c:pt>
                      <c:pt idx="408">
                        <c:v>-7.3760000000000003</c:v>
                      </c:pt>
                      <c:pt idx="409">
                        <c:v>-7.3650000000000002</c:v>
                      </c:pt>
                      <c:pt idx="410">
                        <c:v>-7.3529999999999998</c:v>
                      </c:pt>
                      <c:pt idx="411">
                        <c:v>-7.3419999999999996</c:v>
                      </c:pt>
                      <c:pt idx="412">
                        <c:v>-7.3310000000000004</c:v>
                      </c:pt>
                      <c:pt idx="413">
                        <c:v>-7.319</c:v>
                      </c:pt>
                      <c:pt idx="414">
                        <c:v>-7.3079999999999998</c:v>
                      </c:pt>
                      <c:pt idx="415">
                        <c:v>-7.2969999999999997</c:v>
                      </c:pt>
                      <c:pt idx="416">
                        <c:v>-7.2850000000000001</c:v>
                      </c:pt>
                      <c:pt idx="417">
                        <c:v>-7.274</c:v>
                      </c:pt>
                      <c:pt idx="418">
                        <c:v>-7.2629999999999999</c:v>
                      </c:pt>
                      <c:pt idx="419">
                        <c:v>-7.2510000000000003</c:v>
                      </c:pt>
                      <c:pt idx="420">
                        <c:v>-7.24</c:v>
                      </c:pt>
                      <c:pt idx="421">
                        <c:v>-7.2290000000000001</c:v>
                      </c:pt>
                      <c:pt idx="422">
                        <c:v>-7.2169999999999996</c:v>
                      </c:pt>
                      <c:pt idx="423">
                        <c:v>-7.2060000000000004</c:v>
                      </c:pt>
                      <c:pt idx="424">
                        <c:v>-7.1950000000000003</c:v>
                      </c:pt>
                      <c:pt idx="425">
                        <c:v>-7.1829999999999998</c:v>
                      </c:pt>
                      <c:pt idx="426">
                        <c:v>-7.1719999999999997</c:v>
                      </c:pt>
                      <c:pt idx="427">
                        <c:v>-7.1609999999999996</c:v>
                      </c:pt>
                      <c:pt idx="428">
                        <c:v>-7.149</c:v>
                      </c:pt>
                      <c:pt idx="429">
                        <c:v>-7.1379999999999999</c:v>
                      </c:pt>
                      <c:pt idx="430">
                        <c:v>-7.1269999999999998</c:v>
                      </c:pt>
                      <c:pt idx="431">
                        <c:v>-7.1150000000000002</c:v>
                      </c:pt>
                      <c:pt idx="432">
                        <c:v>-7.1040000000000001</c:v>
                      </c:pt>
                      <c:pt idx="433">
                        <c:v>-7.093</c:v>
                      </c:pt>
                      <c:pt idx="434">
                        <c:v>-7.0810000000000004</c:v>
                      </c:pt>
                      <c:pt idx="435">
                        <c:v>-7.07</c:v>
                      </c:pt>
                      <c:pt idx="436">
                        <c:v>-7.0590000000000002</c:v>
                      </c:pt>
                      <c:pt idx="437">
                        <c:v>-7.0469999999999997</c:v>
                      </c:pt>
                      <c:pt idx="438">
                        <c:v>-7.0359999999999996</c:v>
                      </c:pt>
                      <c:pt idx="439">
                        <c:v>-7.0250000000000004</c:v>
                      </c:pt>
                      <c:pt idx="440">
                        <c:v>-7.0129999999999999</c:v>
                      </c:pt>
                      <c:pt idx="441">
                        <c:v>-7.0019999999999998</c:v>
                      </c:pt>
                      <c:pt idx="442">
                        <c:v>-6.9909999999999997</c:v>
                      </c:pt>
                      <c:pt idx="443">
                        <c:v>-6.9790000000000001</c:v>
                      </c:pt>
                      <c:pt idx="444">
                        <c:v>-6.968</c:v>
                      </c:pt>
                      <c:pt idx="445">
                        <c:v>-6.9569999999999999</c:v>
                      </c:pt>
                      <c:pt idx="446">
                        <c:v>-6.9450000000000003</c:v>
                      </c:pt>
                      <c:pt idx="447">
                        <c:v>-6.9340000000000002</c:v>
                      </c:pt>
                      <c:pt idx="448">
                        <c:v>-6.923</c:v>
                      </c:pt>
                      <c:pt idx="449">
                        <c:v>-6.9109999999999996</c:v>
                      </c:pt>
                      <c:pt idx="450">
                        <c:v>-6.9</c:v>
                      </c:pt>
                      <c:pt idx="451">
                        <c:v>-6.8890000000000002</c:v>
                      </c:pt>
                      <c:pt idx="452">
                        <c:v>-6.8769999999999998</c:v>
                      </c:pt>
                      <c:pt idx="453">
                        <c:v>-6.8659999999999997</c:v>
                      </c:pt>
                      <c:pt idx="454">
                        <c:v>-6.8550000000000004</c:v>
                      </c:pt>
                      <c:pt idx="455">
                        <c:v>-6.843</c:v>
                      </c:pt>
                      <c:pt idx="456">
                        <c:v>-6.8319999999999999</c:v>
                      </c:pt>
                      <c:pt idx="457">
                        <c:v>-6.8209999999999997</c:v>
                      </c:pt>
                      <c:pt idx="458">
                        <c:v>-6.8090000000000002</c:v>
                      </c:pt>
                      <c:pt idx="459">
                        <c:v>-6.798</c:v>
                      </c:pt>
                      <c:pt idx="460">
                        <c:v>-6.7869999999999999</c:v>
                      </c:pt>
                      <c:pt idx="461">
                        <c:v>-6.7750000000000004</c:v>
                      </c:pt>
                      <c:pt idx="462">
                        <c:v>-6.7640000000000002</c:v>
                      </c:pt>
                      <c:pt idx="463">
                        <c:v>-6.7530000000000001</c:v>
                      </c:pt>
                      <c:pt idx="464">
                        <c:v>-6.7409999999999997</c:v>
                      </c:pt>
                      <c:pt idx="465">
                        <c:v>-6.73</c:v>
                      </c:pt>
                      <c:pt idx="466">
                        <c:v>-6.7190000000000003</c:v>
                      </c:pt>
                      <c:pt idx="467">
                        <c:v>-6.7069999999999999</c:v>
                      </c:pt>
                      <c:pt idx="468">
                        <c:v>-6.6959999999999997</c:v>
                      </c:pt>
                      <c:pt idx="469">
                        <c:v>-6.6849999999999996</c:v>
                      </c:pt>
                      <c:pt idx="470">
                        <c:v>-6.673</c:v>
                      </c:pt>
                      <c:pt idx="471">
                        <c:v>-6.6619999999999999</c:v>
                      </c:pt>
                      <c:pt idx="472">
                        <c:v>-6.6509999999999998</c:v>
                      </c:pt>
                      <c:pt idx="473">
                        <c:v>-6.6390000000000002</c:v>
                      </c:pt>
                      <c:pt idx="474">
                        <c:v>-6.6280000000000001</c:v>
                      </c:pt>
                      <c:pt idx="475">
                        <c:v>-6.617</c:v>
                      </c:pt>
                      <c:pt idx="476">
                        <c:v>-6.6050000000000004</c:v>
                      </c:pt>
                      <c:pt idx="477">
                        <c:v>-6.5940000000000003</c:v>
                      </c:pt>
                      <c:pt idx="478">
                        <c:v>-6.5830000000000002</c:v>
                      </c:pt>
                      <c:pt idx="479">
                        <c:v>-6.5709999999999997</c:v>
                      </c:pt>
                      <c:pt idx="480">
                        <c:v>-6.56</c:v>
                      </c:pt>
                      <c:pt idx="481">
                        <c:v>-6.5490000000000004</c:v>
                      </c:pt>
                      <c:pt idx="482">
                        <c:v>-6.5369999999999999</c:v>
                      </c:pt>
                      <c:pt idx="483">
                        <c:v>-6.5259999999999998</c:v>
                      </c:pt>
                      <c:pt idx="484">
                        <c:v>-6.5149999999999997</c:v>
                      </c:pt>
                      <c:pt idx="485">
                        <c:v>-6.5030000000000001</c:v>
                      </c:pt>
                      <c:pt idx="486">
                        <c:v>-6.492</c:v>
                      </c:pt>
                      <c:pt idx="487">
                        <c:v>-6.4809999999999999</c:v>
                      </c:pt>
                      <c:pt idx="488">
                        <c:v>-6.4690000000000003</c:v>
                      </c:pt>
                      <c:pt idx="489">
                        <c:v>-6.4580000000000002</c:v>
                      </c:pt>
                      <c:pt idx="490">
                        <c:v>-6.4470000000000001</c:v>
                      </c:pt>
                      <c:pt idx="491">
                        <c:v>-6.4349999999999996</c:v>
                      </c:pt>
                      <c:pt idx="492">
                        <c:v>-6.4240000000000004</c:v>
                      </c:pt>
                      <c:pt idx="493">
                        <c:v>-6.4130000000000003</c:v>
                      </c:pt>
                      <c:pt idx="494">
                        <c:v>-6.4009999999999998</c:v>
                      </c:pt>
                      <c:pt idx="495">
                        <c:v>-6.39</c:v>
                      </c:pt>
                      <c:pt idx="496">
                        <c:v>-6.3789999999999996</c:v>
                      </c:pt>
                      <c:pt idx="497">
                        <c:v>-6.367</c:v>
                      </c:pt>
                      <c:pt idx="498">
                        <c:v>-6.3559999999999999</c:v>
                      </c:pt>
                      <c:pt idx="499">
                        <c:v>-6.3449999999999998</c:v>
                      </c:pt>
                      <c:pt idx="500">
                        <c:v>-6.3330000000000002</c:v>
                      </c:pt>
                      <c:pt idx="501">
                        <c:v>-6.3220000000000001</c:v>
                      </c:pt>
                      <c:pt idx="502">
                        <c:v>-6.3109999999999999</c:v>
                      </c:pt>
                      <c:pt idx="503">
                        <c:v>-6.2990000000000004</c:v>
                      </c:pt>
                      <c:pt idx="504">
                        <c:v>-6.2880000000000003</c:v>
                      </c:pt>
                      <c:pt idx="505">
                        <c:v>-6.2770000000000001</c:v>
                      </c:pt>
                      <c:pt idx="506">
                        <c:v>-6.2649999999999997</c:v>
                      </c:pt>
                      <c:pt idx="507">
                        <c:v>-6.2539999999999996</c:v>
                      </c:pt>
                      <c:pt idx="508">
                        <c:v>-6.2430000000000003</c:v>
                      </c:pt>
                      <c:pt idx="509">
                        <c:v>-6.2309999999999999</c:v>
                      </c:pt>
                      <c:pt idx="510">
                        <c:v>-6.22</c:v>
                      </c:pt>
                      <c:pt idx="511">
                        <c:v>-6.2089999999999996</c:v>
                      </c:pt>
                      <c:pt idx="512">
                        <c:v>-6.1970000000000001</c:v>
                      </c:pt>
                      <c:pt idx="513">
                        <c:v>-6.1859999999999999</c:v>
                      </c:pt>
                      <c:pt idx="514">
                        <c:v>-6.1749999999999998</c:v>
                      </c:pt>
                      <c:pt idx="515">
                        <c:v>-6.1630000000000003</c:v>
                      </c:pt>
                      <c:pt idx="516">
                        <c:v>-6.1520000000000001</c:v>
                      </c:pt>
                      <c:pt idx="517">
                        <c:v>-6.141</c:v>
                      </c:pt>
                      <c:pt idx="518">
                        <c:v>-6.1289999999999996</c:v>
                      </c:pt>
                      <c:pt idx="519">
                        <c:v>-6.1180000000000003</c:v>
                      </c:pt>
                      <c:pt idx="520">
                        <c:v>-6.1070000000000002</c:v>
                      </c:pt>
                      <c:pt idx="521">
                        <c:v>-6.0949999999999998</c:v>
                      </c:pt>
                      <c:pt idx="522">
                        <c:v>-6.0839999999999996</c:v>
                      </c:pt>
                      <c:pt idx="523">
                        <c:v>-6.0730000000000004</c:v>
                      </c:pt>
                      <c:pt idx="524">
                        <c:v>-6.0609999999999999</c:v>
                      </c:pt>
                      <c:pt idx="525">
                        <c:v>-6.05</c:v>
                      </c:pt>
                      <c:pt idx="526">
                        <c:v>-6.0389999999999997</c:v>
                      </c:pt>
                      <c:pt idx="527">
                        <c:v>-6.0270000000000001</c:v>
                      </c:pt>
                      <c:pt idx="528">
                        <c:v>-6.016</c:v>
                      </c:pt>
                      <c:pt idx="529">
                        <c:v>-6.0049999999999999</c:v>
                      </c:pt>
                      <c:pt idx="530">
                        <c:v>-5.9930000000000003</c:v>
                      </c:pt>
                      <c:pt idx="531">
                        <c:v>-5.9820000000000002</c:v>
                      </c:pt>
                      <c:pt idx="532">
                        <c:v>-5.9710000000000001</c:v>
                      </c:pt>
                      <c:pt idx="533">
                        <c:v>-5.9589999999999996</c:v>
                      </c:pt>
                      <c:pt idx="534">
                        <c:v>-5.9480000000000004</c:v>
                      </c:pt>
                      <c:pt idx="535">
                        <c:v>-5.9370000000000003</c:v>
                      </c:pt>
                      <c:pt idx="536">
                        <c:v>-5.9249999999999998</c:v>
                      </c:pt>
                      <c:pt idx="537">
                        <c:v>-5.9139999999999997</c:v>
                      </c:pt>
                      <c:pt idx="538">
                        <c:v>-5.9029999999999996</c:v>
                      </c:pt>
                      <c:pt idx="539">
                        <c:v>-5.891</c:v>
                      </c:pt>
                      <c:pt idx="540">
                        <c:v>-5.88</c:v>
                      </c:pt>
                      <c:pt idx="541">
                        <c:v>-5.8689999999999998</c:v>
                      </c:pt>
                      <c:pt idx="542">
                        <c:v>-5.8570000000000002</c:v>
                      </c:pt>
                      <c:pt idx="543">
                        <c:v>-5.8460000000000001</c:v>
                      </c:pt>
                      <c:pt idx="544">
                        <c:v>-5.835</c:v>
                      </c:pt>
                      <c:pt idx="545">
                        <c:v>-5.8230000000000004</c:v>
                      </c:pt>
                      <c:pt idx="546">
                        <c:v>-5.8120000000000003</c:v>
                      </c:pt>
                      <c:pt idx="547">
                        <c:v>-5.8010000000000002</c:v>
                      </c:pt>
                      <c:pt idx="548">
                        <c:v>-5.7889999999999997</c:v>
                      </c:pt>
                      <c:pt idx="549">
                        <c:v>-5.7779999999999996</c:v>
                      </c:pt>
                      <c:pt idx="550">
                        <c:v>-5.7670000000000003</c:v>
                      </c:pt>
                      <c:pt idx="551">
                        <c:v>-5.7549999999999999</c:v>
                      </c:pt>
                      <c:pt idx="552">
                        <c:v>-5.7439999999999998</c:v>
                      </c:pt>
                      <c:pt idx="553">
                        <c:v>-5.7329999999999997</c:v>
                      </c:pt>
                      <c:pt idx="554">
                        <c:v>-5.7210000000000001</c:v>
                      </c:pt>
                      <c:pt idx="555">
                        <c:v>-5.71</c:v>
                      </c:pt>
                      <c:pt idx="556">
                        <c:v>-5.6989999999999998</c:v>
                      </c:pt>
                      <c:pt idx="557">
                        <c:v>-5.6870000000000003</c:v>
                      </c:pt>
                      <c:pt idx="558">
                        <c:v>-5.6760000000000002</c:v>
                      </c:pt>
                      <c:pt idx="559">
                        <c:v>-5.665</c:v>
                      </c:pt>
                      <c:pt idx="560">
                        <c:v>-5.6529999999999996</c:v>
                      </c:pt>
                      <c:pt idx="561">
                        <c:v>-5.6420000000000003</c:v>
                      </c:pt>
                      <c:pt idx="562">
                        <c:v>-5.6310000000000002</c:v>
                      </c:pt>
                      <c:pt idx="563">
                        <c:v>-5.6189999999999998</c:v>
                      </c:pt>
                      <c:pt idx="564">
                        <c:v>-5.6079999999999997</c:v>
                      </c:pt>
                      <c:pt idx="565">
                        <c:v>-5.5970000000000004</c:v>
                      </c:pt>
                      <c:pt idx="566">
                        <c:v>-5.585</c:v>
                      </c:pt>
                      <c:pt idx="567">
                        <c:v>-5.5739999999999998</c:v>
                      </c:pt>
                      <c:pt idx="568">
                        <c:v>-5.5629999999999997</c:v>
                      </c:pt>
                      <c:pt idx="569">
                        <c:v>-5.5510000000000002</c:v>
                      </c:pt>
                      <c:pt idx="570">
                        <c:v>-5.54</c:v>
                      </c:pt>
                      <c:pt idx="571">
                        <c:v>-5.5289999999999999</c:v>
                      </c:pt>
                      <c:pt idx="572">
                        <c:v>-5.5170000000000003</c:v>
                      </c:pt>
                      <c:pt idx="573">
                        <c:v>-5.5060000000000002</c:v>
                      </c:pt>
                      <c:pt idx="574">
                        <c:v>-5.4950000000000001</c:v>
                      </c:pt>
                      <c:pt idx="575">
                        <c:v>-5.4829999999999997</c:v>
                      </c:pt>
                      <c:pt idx="576">
                        <c:v>-5.4720000000000004</c:v>
                      </c:pt>
                      <c:pt idx="577">
                        <c:v>-5.4610000000000003</c:v>
                      </c:pt>
                      <c:pt idx="578">
                        <c:v>-5.4489999999999998</c:v>
                      </c:pt>
                      <c:pt idx="579">
                        <c:v>-5.4379999999999997</c:v>
                      </c:pt>
                      <c:pt idx="580">
                        <c:v>-5.4269999999999996</c:v>
                      </c:pt>
                      <c:pt idx="581">
                        <c:v>-5.415</c:v>
                      </c:pt>
                      <c:pt idx="582">
                        <c:v>-5.4039999999999999</c:v>
                      </c:pt>
                      <c:pt idx="583">
                        <c:v>-5.3929999999999998</c:v>
                      </c:pt>
                      <c:pt idx="584">
                        <c:v>-5.3810000000000002</c:v>
                      </c:pt>
                      <c:pt idx="585">
                        <c:v>-5.37</c:v>
                      </c:pt>
                      <c:pt idx="586">
                        <c:v>-5.359</c:v>
                      </c:pt>
                      <c:pt idx="587">
                        <c:v>-5.3470000000000004</c:v>
                      </c:pt>
                      <c:pt idx="588">
                        <c:v>-5.3360000000000003</c:v>
                      </c:pt>
                      <c:pt idx="589">
                        <c:v>-5.3250000000000002</c:v>
                      </c:pt>
                      <c:pt idx="590">
                        <c:v>-5.3129999999999997</c:v>
                      </c:pt>
                      <c:pt idx="591">
                        <c:v>-5.3019999999999996</c:v>
                      </c:pt>
                      <c:pt idx="592">
                        <c:v>-5.2910000000000004</c:v>
                      </c:pt>
                      <c:pt idx="593">
                        <c:v>-5.2789999999999999</c:v>
                      </c:pt>
                      <c:pt idx="594">
                        <c:v>-5.2679999999999998</c:v>
                      </c:pt>
                      <c:pt idx="595">
                        <c:v>-5.2569999999999997</c:v>
                      </c:pt>
                      <c:pt idx="596">
                        <c:v>-5.2450000000000001</c:v>
                      </c:pt>
                      <c:pt idx="597">
                        <c:v>-5.234</c:v>
                      </c:pt>
                      <c:pt idx="598">
                        <c:v>-5.2229999999999999</c:v>
                      </c:pt>
                      <c:pt idx="599">
                        <c:v>-5.2110000000000003</c:v>
                      </c:pt>
                      <c:pt idx="600">
                        <c:v>-5.2</c:v>
                      </c:pt>
                      <c:pt idx="601">
                        <c:v>-5.1890000000000001</c:v>
                      </c:pt>
                      <c:pt idx="602">
                        <c:v>-5.1769999999999996</c:v>
                      </c:pt>
                      <c:pt idx="603">
                        <c:v>-5.1660000000000004</c:v>
                      </c:pt>
                      <c:pt idx="604">
                        <c:v>-5.1550000000000002</c:v>
                      </c:pt>
                      <c:pt idx="605">
                        <c:v>-5.1429999999999998</c:v>
                      </c:pt>
                      <c:pt idx="606">
                        <c:v>-5.1319999999999997</c:v>
                      </c:pt>
                      <c:pt idx="607">
                        <c:v>-5.1210000000000004</c:v>
                      </c:pt>
                      <c:pt idx="608">
                        <c:v>-5.109</c:v>
                      </c:pt>
                      <c:pt idx="609">
                        <c:v>-5.0979999999999999</c:v>
                      </c:pt>
                      <c:pt idx="610">
                        <c:v>-5.0869999999999997</c:v>
                      </c:pt>
                      <c:pt idx="611">
                        <c:v>-5.0750000000000002</c:v>
                      </c:pt>
                      <c:pt idx="612">
                        <c:v>-5.0640000000000001</c:v>
                      </c:pt>
                      <c:pt idx="613">
                        <c:v>-5.0529999999999999</c:v>
                      </c:pt>
                      <c:pt idx="614">
                        <c:v>-5.0410000000000004</c:v>
                      </c:pt>
                      <c:pt idx="615">
                        <c:v>-5.03</c:v>
                      </c:pt>
                      <c:pt idx="616">
                        <c:v>-5.0190000000000001</c:v>
                      </c:pt>
                      <c:pt idx="617">
                        <c:v>-5.0069999999999997</c:v>
                      </c:pt>
                      <c:pt idx="618">
                        <c:v>-4.9960000000000004</c:v>
                      </c:pt>
                      <c:pt idx="619">
                        <c:v>-4.9850000000000003</c:v>
                      </c:pt>
                      <c:pt idx="620">
                        <c:v>-4.9729999999999999</c:v>
                      </c:pt>
                      <c:pt idx="621">
                        <c:v>-4.9619999999999997</c:v>
                      </c:pt>
                      <c:pt idx="622">
                        <c:v>-4.9509999999999996</c:v>
                      </c:pt>
                      <c:pt idx="623">
                        <c:v>-4.9390000000000001</c:v>
                      </c:pt>
                      <c:pt idx="624">
                        <c:v>-4.9279999999999999</c:v>
                      </c:pt>
                      <c:pt idx="625">
                        <c:v>-4.9169999999999998</c:v>
                      </c:pt>
                      <c:pt idx="626">
                        <c:v>-4.9050000000000002</c:v>
                      </c:pt>
                      <c:pt idx="627">
                        <c:v>-4.8940000000000001</c:v>
                      </c:pt>
                      <c:pt idx="628">
                        <c:v>-4.883</c:v>
                      </c:pt>
                      <c:pt idx="629">
                        <c:v>-4.8710000000000004</c:v>
                      </c:pt>
                      <c:pt idx="630">
                        <c:v>-4.8600000000000003</c:v>
                      </c:pt>
                      <c:pt idx="631">
                        <c:v>-4.8490000000000002</c:v>
                      </c:pt>
                      <c:pt idx="632">
                        <c:v>-4.8369999999999997</c:v>
                      </c:pt>
                      <c:pt idx="633">
                        <c:v>-4.8259999999999996</c:v>
                      </c:pt>
                      <c:pt idx="634">
                        <c:v>-4.8150000000000004</c:v>
                      </c:pt>
                      <c:pt idx="635">
                        <c:v>-4.8029999999999999</c:v>
                      </c:pt>
                      <c:pt idx="636">
                        <c:v>-4.7919999999999998</c:v>
                      </c:pt>
                      <c:pt idx="637">
                        <c:v>-4.7809999999999997</c:v>
                      </c:pt>
                      <c:pt idx="638">
                        <c:v>-4.7690000000000001</c:v>
                      </c:pt>
                      <c:pt idx="639">
                        <c:v>-4.758</c:v>
                      </c:pt>
                      <c:pt idx="640">
                        <c:v>-4.7469999999999999</c:v>
                      </c:pt>
                      <c:pt idx="641">
                        <c:v>-4.7350000000000003</c:v>
                      </c:pt>
                      <c:pt idx="642">
                        <c:v>-4.7240000000000002</c:v>
                      </c:pt>
                      <c:pt idx="643">
                        <c:v>-4.7130000000000001</c:v>
                      </c:pt>
                      <c:pt idx="644">
                        <c:v>-4.7009999999999996</c:v>
                      </c:pt>
                      <c:pt idx="645">
                        <c:v>-4.6900000000000004</c:v>
                      </c:pt>
                      <c:pt idx="646">
                        <c:v>-4.6790000000000003</c:v>
                      </c:pt>
                      <c:pt idx="647">
                        <c:v>-4.6669999999999998</c:v>
                      </c:pt>
                      <c:pt idx="648">
                        <c:v>-4.6559999999999997</c:v>
                      </c:pt>
                      <c:pt idx="649">
                        <c:v>-4.6449999999999996</c:v>
                      </c:pt>
                      <c:pt idx="650">
                        <c:v>-4.633</c:v>
                      </c:pt>
                      <c:pt idx="651">
                        <c:v>-4.6219999999999999</c:v>
                      </c:pt>
                      <c:pt idx="652">
                        <c:v>-4.6109999999999998</c:v>
                      </c:pt>
                      <c:pt idx="653">
                        <c:v>-4.5990000000000002</c:v>
                      </c:pt>
                      <c:pt idx="654">
                        <c:v>-4.5880000000000001</c:v>
                      </c:pt>
                      <c:pt idx="655">
                        <c:v>-4.577</c:v>
                      </c:pt>
                      <c:pt idx="656">
                        <c:v>-4.5650000000000004</c:v>
                      </c:pt>
                      <c:pt idx="657">
                        <c:v>-4.5540000000000003</c:v>
                      </c:pt>
                      <c:pt idx="658">
                        <c:v>-4.5430000000000001</c:v>
                      </c:pt>
                      <c:pt idx="659">
                        <c:v>-4.5309999999999997</c:v>
                      </c:pt>
                      <c:pt idx="660">
                        <c:v>-4.5199999999999996</c:v>
                      </c:pt>
                      <c:pt idx="661">
                        <c:v>-4.5090000000000003</c:v>
                      </c:pt>
                      <c:pt idx="662">
                        <c:v>-4.4969999999999999</c:v>
                      </c:pt>
                      <c:pt idx="663">
                        <c:v>-4.4859999999999998</c:v>
                      </c:pt>
                      <c:pt idx="664">
                        <c:v>-4.4749999999999996</c:v>
                      </c:pt>
                      <c:pt idx="665">
                        <c:v>-4.4630000000000001</c:v>
                      </c:pt>
                      <c:pt idx="666">
                        <c:v>-4.452</c:v>
                      </c:pt>
                      <c:pt idx="667">
                        <c:v>-4.4409999999999998</c:v>
                      </c:pt>
                      <c:pt idx="668">
                        <c:v>-4.4290000000000003</c:v>
                      </c:pt>
                      <c:pt idx="669">
                        <c:v>-4.4180000000000001</c:v>
                      </c:pt>
                      <c:pt idx="670">
                        <c:v>-4.407</c:v>
                      </c:pt>
                      <c:pt idx="671">
                        <c:v>-4.3949999999999996</c:v>
                      </c:pt>
                      <c:pt idx="672">
                        <c:v>-4.3840000000000003</c:v>
                      </c:pt>
                      <c:pt idx="673">
                        <c:v>-4.3730000000000002</c:v>
                      </c:pt>
                      <c:pt idx="674">
                        <c:v>-4.3609999999999998</c:v>
                      </c:pt>
                      <c:pt idx="675">
                        <c:v>-4.3499999999999996</c:v>
                      </c:pt>
                      <c:pt idx="676">
                        <c:v>-4.3390000000000004</c:v>
                      </c:pt>
                      <c:pt idx="677">
                        <c:v>-4.327</c:v>
                      </c:pt>
                      <c:pt idx="678">
                        <c:v>-4.3159999999999998</c:v>
                      </c:pt>
                      <c:pt idx="679">
                        <c:v>-4.3049999999999997</c:v>
                      </c:pt>
                      <c:pt idx="680">
                        <c:v>-4.2930000000000001</c:v>
                      </c:pt>
                      <c:pt idx="681">
                        <c:v>-4.282</c:v>
                      </c:pt>
                      <c:pt idx="682">
                        <c:v>-4.2709999999999999</c:v>
                      </c:pt>
                      <c:pt idx="683">
                        <c:v>-4.2590000000000003</c:v>
                      </c:pt>
                      <c:pt idx="684">
                        <c:v>-4.2480000000000002</c:v>
                      </c:pt>
                      <c:pt idx="685">
                        <c:v>-4.2370000000000001</c:v>
                      </c:pt>
                      <c:pt idx="686">
                        <c:v>-4.2249999999999996</c:v>
                      </c:pt>
                      <c:pt idx="687">
                        <c:v>-4.2140000000000004</c:v>
                      </c:pt>
                      <c:pt idx="688">
                        <c:v>-4.2030000000000003</c:v>
                      </c:pt>
                      <c:pt idx="689">
                        <c:v>-4.1909999999999998</c:v>
                      </c:pt>
                      <c:pt idx="690">
                        <c:v>-4.18</c:v>
                      </c:pt>
                      <c:pt idx="691">
                        <c:v>-4.1689999999999996</c:v>
                      </c:pt>
                      <c:pt idx="692">
                        <c:v>-4.157</c:v>
                      </c:pt>
                      <c:pt idx="693">
                        <c:v>-4.1459999999999999</c:v>
                      </c:pt>
                      <c:pt idx="694">
                        <c:v>-4.1349999999999998</c:v>
                      </c:pt>
                      <c:pt idx="695">
                        <c:v>-4.1230000000000002</c:v>
                      </c:pt>
                      <c:pt idx="696">
                        <c:v>-4.1120000000000001</c:v>
                      </c:pt>
                      <c:pt idx="697">
                        <c:v>-4.101</c:v>
                      </c:pt>
                      <c:pt idx="698">
                        <c:v>-4.0890000000000004</c:v>
                      </c:pt>
                      <c:pt idx="699">
                        <c:v>-4.0780000000000003</c:v>
                      </c:pt>
                      <c:pt idx="700">
                        <c:v>-4.0670000000000002</c:v>
                      </c:pt>
                      <c:pt idx="701">
                        <c:v>-4.0549999999999997</c:v>
                      </c:pt>
                      <c:pt idx="702">
                        <c:v>-4.0439999999999996</c:v>
                      </c:pt>
                      <c:pt idx="703">
                        <c:v>-4.0330000000000004</c:v>
                      </c:pt>
                      <c:pt idx="704">
                        <c:v>-4.0209999999999999</c:v>
                      </c:pt>
                      <c:pt idx="705">
                        <c:v>-4.01</c:v>
                      </c:pt>
                      <c:pt idx="706">
                        <c:v>-3.9990000000000006</c:v>
                      </c:pt>
                      <c:pt idx="707">
                        <c:v>-3.9870000000000001</c:v>
                      </c:pt>
                      <c:pt idx="708">
                        <c:v>-3.9760000000000009</c:v>
                      </c:pt>
                      <c:pt idx="709">
                        <c:v>-3.9649999999999999</c:v>
                      </c:pt>
                      <c:pt idx="710">
                        <c:v>-3.9529999999999994</c:v>
                      </c:pt>
                      <c:pt idx="711">
                        <c:v>-3.9420000000000002</c:v>
                      </c:pt>
                      <c:pt idx="712">
                        <c:v>-3.9309999999999992</c:v>
                      </c:pt>
                      <c:pt idx="713">
                        <c:v>-3.9190000000000005</c:v>
                      </c:pt>
                      <c:pt idx="714">
                        <c:v>-3.9079999999999995</c:v>
                      </c:pt>
                      <c:pt idx="715">
                        <c:v>-3.8970000000000002</c:v>
                      </c:pt>
                      <c:pt idx="716">
                        <c:v>-3.8849999999999998</c:v>
                      </c:pt>
                      <c:pt idx="717">
                        <c:v>-3.8740000000000006</c:v>
                      </c:pt>
                      <c:pt idx="718">
                        <c:v>-3.8629999999999995</c:v>
                      </c:pt>
                      <c:pt idx="719">
                        <c:v>-3.8510000000000009</c:v>
                      </c:pt>
                      <c:pt idx="720">
                        <c:v>-3.84</c:v>
                      </c:pt>
                      <c:pt idx="721">
                        <c:v>-3.8290000000000006</c:v>
                      </c:pt>
                      <c:pt idx="722">
                        <c:v>-3.8170000000000002</c:v>
                      </c:pt>
                      <c:pt idx="723">
                        <c:v>-3.8059999999999992</c:v>
                      </c:pt>
                      <c:pt idx="724">
                        <c:v>-3.7949999999999999</c:v>
                      </c:pt>
                      <c:pt idx="725">
                        <c:v>-3.7829999999999995</c:v>
                      </c:pt>
                      <c:pt idx="726">
                        <c:v>-3.7720000000000002</c:v>
                      </c:pt>
                      <c:pt idx="727">
                        <c:v>-3.7609999999999992</c:v>
                      </c:pt>
                      <c:pt idx="728">
                        <c:v>-3.7490000000000006</c:v>
                      </c:pt>
                      <c:pt idx="729">
                        <c:v>-3.7379999999999995</c:v>
                      </c:pt>
                      <c:pt idx="730">
                        <c:v>-3.7270000000000003</c:v>
                      </c:pt>
                      <c:pt idx="731">
                        <c:v>-3.7149999999999999</c:v>
                      </c:pt>
                      <c:pt idx="732">
                        <c:v>-3.7040000000000006</c:v>
                      </c:pt>
                      <c:pt idx="733">
                        <c:v>-3.6929999999999996</c:v>
                      </c:pt>
                      <c:pt idx="734">
                        <c:v>-3.6809999999999992</c:v>
                      </c:pt>
                      <c:pt idx="735">
                        <c:v>-3.67</c:v>
                      </c:pt>
                      <c:pt idx="736">
                        <c:v>-3.6590000000000007</c:v>
                      </c:pt>
                      <c:pt idx="737">
                        <c:v>-3.6470000000000002</c:v>
                      </c:pt>
                      <c:pt idx="738">
                        <c:v>-3.6359999999999992</c:v>
                      </c:pt>
                      <c:pt idx="739">
                        <c:v>-3.625</c:v>
                      </c:pt>
                      <c:pt idx="740">
                        <c:v>-3.6129999999999995</c:v>
                      </c:pt>
                      <c:pt idx="741">
                        <c:v>-3.6020000000000003</c:v>
                      </c:pt>
                      <c:pt idx="742">
                        <c:v>-3.5909999999999993</c:v>
                      </c:pt>
                      <c:pt idx="743">
                        <c:v>-3.5790000000000006</c:v>
                      </c:pt>
                      <c:pt idx="744">
                        <c:v>-3.5679999999999996</c:v>
                      </c:pt>
                      <c:pt idx="745">
                        <c:v>-3.5570000000000004</c:v>
                      </c:pt>
                      <c:pt idx="746">
                        <c:v>-3.5449999999999999</c:v>
                      </c:pt>
                      <c:pt idx="747">
                        <c:v>-3.5340000000000007</c:v>
                      </c:pt>
                      <c:pt idx="748">
                        <c:v>-3.5229999999999997</c:v>
                      </c:pt>
                      <c:pt idx="749">
                        <c:v>-3.5109999999999992</c:v>
                      </c:pt>
                      <c:pt idx="750">
                        <c:v>-3.5</c:v>
                      </c:pt>
                      <c:pt idx="751">
                        <c:v>-3.4890000000000008</c:v>
                      </c:pt>
                      <c:pt idx="752">
                        <c:v>-3.4770000000000003</c:v>
                      </c:pt>
                      <c:pt idx="753">
                        <c:v>-3.4659999999999993</c:v>
                      </c:pt>
                      <c:pt idx="754">
                        <c:v>-3.4550000000000001</c:v>
                      </c:pt>
                      <c:pt idx="755">
                        <c:v>-3.4429999999999996</c:v>
                      </c:pt>
                      <c:pt idx="756">
                        <c:v>-3.4320000000000004</c:v>
                      </c:pt>
                      <c:pt idx="757">
                        <c:v>-3.4209999999999994</c:v>
                      </c:pt>
                      <c:pt idx="758">
                        <c:v>-3.4090000000000007</c:v>
                      </c:pt>
                      <c:pt idx="759">
                        <c:v>-3.3979999999999997</c:v>
                      </c:pt>
                      <c:pt idx="760">
                        <c:v>-3.3870000000000005</c:v>
                      </c:pt>
                      <c:pt idx="761">
                        <c:v>-3.375</c:v>
                      </c:pt>
                      <c:pt idx="762">
                        <c:v>-3.3640000000000008</c:v>
                      </c:pt>
                      <c:pt idx="763">
                        <c:v>-3.3529999999999998</c:v>
                      </c:pt>
                      <c:pt idx="764">
                        <c:v>-3.3409999999999993</c:v>
                      </c:pt>
                      <c:pt idx="765">
                        <c:v>-3.33</c:v>
                      </c:pt>
                      <c:pt idx="766">
                        <c:v>-3.3190000000000008</c:v>
                      </c:pt>
                      <c:pt idx="767">
                        <c:v>-3.3070000000000004</c:v>
                      </c:pt>
                      <c:pt idx="768">
                        <c:v>-3.2959999999999994</c:v>
                      </c:pt>
                      <c:pt idx="769">
                        <c:v>-3.2850000000000001</c:v>
                      </c:pt>
                      <c:pt idx="770">
                        <c:v>-3.2729999999999997</c:v>
                      </c:pt>
                      <c:pt idx="771">
                        <c:v>-3.2620000000000005</c:v>
                      </c:pt>
                      <c:pt idx="772">
                        <c:v>-3.2509999999999994</c:v>
                      </c:pt>
                      <c:pt idx="773">
                        <c:v>-3.2390000000000008</c:v>
                      </c:pt>
                      <c:pt idx="774">
                        <c:v>-3.2279999999999998</c:v>
                      </c:pt>
                      <c:pt idx="775">
                        <c:v>-3.2170000000000005</c:v>
                      </c:pt>
                      <c:pt idx="776">
                        <c:v>-3.2050000000000001</c:v>
                      </c:pt>
                      <c:pt idx="777">
                        <c:v>-3.1940000000000008</c:v>
                      </c:pt>
                      <c:pt idx="778">
                        <c:v>-3.1829999999999998</c:v>
                      </c:pt>
                      <c:pt idx="779">
                        <c:v>-3.1709999999999994</c:v>
                      </c:pt>
                      <c:pt idx="780">
                        <c:v>-3.16</c:v>
                      </c:pt>
                      <c:pt idx="781">
                        <c:v>-3.1489999999999991</c:v>
                      </c:pt>
                      <c:pt idx="782">
                        <c:v>-3.1370000000000005</c:v>
                      </c:pt>
                      <c:pt idx="783">
                        <c:v>-3.1259999999999994</c:v>
                      </c:pt>
                      <c:pt idx="784">
                        <c:v>-3.1150000000000002</c:v>
                      </c:pt>
                      <c:pt idx="785">
                        <c:v>-3.1029999999999998</c:v>
                      </c:pt>
                      <c:pt idx="786">
                        <c:v>-3.0920000000000005</c:v>
                      </c:pt>
                      <c:pt idx="787">
                        <c:v>-3.0809999999999995</c:v>
                      </c:pt>
                      <c:pt idx="788">
                        <c:v>-3.0690000000000008</c:v>
                      </c:pt>
                      <c:pt idx="789">
                        <c:v>-3.0579999999999998</c:v>
                      </c:pt>
                      <c:pt idx="790">
                        <c:v>-3.0470000000000006</c:v>
                      </c:pt>
                      <c:pt idx="791">
                        <c:v>-3.0350000000000001</c:v>
                      </c:pt>
                      <c:pt idx="792">
                        <c:v>-3.0239999999999991</c:v>
                      </c:pt>
                      <c:pt idx="793">
                        <c:v>-3.0129999999999999</c:v>
                      </c:pt>
                      <c:pt idx="794">
                        <c:v>-3.0009999999999994</c:v>
                      </c:pt>
                      <c:pt idx="795">
                        <c:v>-2.99</c:v>
                      </c:pt>
                      <c:pt idx="796">
                        <c:v>-2.9789999999999992</c:v>
                      </c:pt>
                      <c:pt idx="797">
                        <c:v>-2.9670000000000005</c:v>
                      </c:pt>
                      <c:pt idx="798">
                        <c:v>-2.9559999999999995</c:v>
                      </c:pt>
                      <c:pt idx="799">
                        <c:v>-2.9450000000000003</c:v>
                      </c:pt>
                      <c:pt idx="800">
                        <c:v>-2.9329999999999998</c:v>
                      </c:pt>
                      <c:pt idx="801">
                        <c:v>-2.9220000000000006</c:v>
                      </c:pt>
                      <c:pt idx="802">
                        <c:v>-2.9109999999999996</c:v>
                      </c:pt>
                      <c:pt idx="803">
                        <c:v>-2.8989999999999991</c:v>
                      </c:pt>
                      <c:pt idx="804">
                        <c:v>-2.8879999999999999</c:v>
                      </c:pt>
                      <c:pt idx="805">
                        <c:v>-2.8770000000000007</c:v>
                      </c:pt>
                      <c:pt idx="806">
                        <c:v>-2.8650000000000002</c:v>
                      </c:pt>
                      <c:pt idx="807">
                        <c:v>-2.8539999999999992</c:v>
                      </c:pt>
                      <c:pt idx="808">
                        <c:v>-2.843</c:v>
                      </c:pt>
                      <c:pt idx="809">
                        <c:v>-2.8309999999999995</c:v>
                      </c:pt>
                      <c:pt idx="810">
                        <c:v>-2.8200000000000003</c:v>
                      </c:pt>
                      <c:pt idx="811">
                        <c:v>-2.8089999999999993</c:v>
                      </c:pt>
                      <c:pt idx="812">
                        <c:v>-2.7970000000000006</c:v>
                      </c:pt>
                      <c:pt idx="813">
                        <c:v>-2.7859999999999996</c:v>
                      </c:pt>
                      <c:pt idx="814">
                        <c:v>-2.7750000000000004</c:v>
                      </c:pt>
                      <c:pt idx="815">
                        <c:v>-2.7629999999999999</c:v>
                      </c:pt>
                      <c:pt idx="816">
                        <c:v>-2.7520000000000007</c:v>
                      </c:pt>
                      <c:pt idx="817">
                        <c:v>-2.7409999999999997</c:v>
                      </c:pt>
                      <c:pt idx="818">
                        <c:v>-2.7289999999999992</c:v>
                      </c:pt>
                      <c:pt idx="819">
                        <c:v>-2.718</c:v>
                      </c:pt>
                      <c:pt idx="820">
                        <c:v>-2.7070000000000007</c:v>
                      </c:pt>
                      <c:pt idx="821">
                        <c:v>-2.6950000000000003</c:v>
                      </c:pt>
                      <c:pt idx="822">
                        <c:v>-2.6839999999999993</c:v>
                      </c:pt>
                      <c:pt idx="823">
                        <c:v>-2.673</c:v>
                      </c:pt>
                      <c:pt idx="824">
                        <c:v>-2.6609999999999996</c:v>
                      </c:pt>
                      <c:pt idx="825">
                        <c:v>-2.6500000000000004</c:v>
                      </c:pt>
                      <c:pt idx="826">
                        <c:v>-2.6389999999999993</c:v>
                      </c:pt>
                      <c:pt idx="827">
                        <c:v>-2.6270000000000007</c:v>
                      </c:pt>
                      <c:pt idx="828">
                        <c:v>-2.6159999999999997</c:v>
                      </c:pt>
                      <c:pt idx="829">
                        <c:v>-2.6050000000000004</c:v>
                      </c:pt>
                      <c:pt idx="830">
                        <c:v>-2.593</c:v>
                      </c:pt>
                      <c:pt idx="831">
                        <c:v>-2.5820000000000007</c:v>
                      </c:pt>
                      <c:pt idx="832">
                        <c:v>-2.5709999999999997</c:v>
                      </c:pt>
                      <c:pt idx="833">
                        <c:v>-2.5589999999999993</c:v>
                      </c:pt>
                      <c:pt idx="834">
                        <c:v>-2.548</c:v>
                      </c:pt>
                      <c:pt idx="835">
                        <c:v>-2.5370000000000008</c:v>
                      </c:pt>
                      <c:pt idx="836">
                        <c:v>-2.5250000000000004</c:v>
                      </c:pt>
                      <c:pt idx="837">
                        <c:v>-2.5139999999999993</c:v>
                      </c:pt>
                      <c:pt idx="838">
                        <c:v>-2.5030000000000001</c:v>
                      </c:pt>
                      <c:pt idx="839">
                        <c:v>-2.4909999999999997</c:v>
                      </c:pt>
                      <c:pt idx="840">
                        <c:v>-2.4800000000000004</c:v>
                      </c:pt>
                      <c:pt idx="841">
                        <c:v>-2.4689999999999994</c:v>
                      </c:pt>
                      <c:pt idx="842">
                        <c:v>-2.4570000000000007</c:v>
                      </c:pt>
                      <c:pt idx="843">
                        <c:v>-2.4459999999999997</c:v>
                      </c:pt>
                      <c:pt idx="844">
                        <c:v>-2.4350000000000005</c:v>
                      </c:pt>
                      <c:pt idx="845">
                        <c:v>-2.423</c:v>
                      </c:pt>
                      <c:pt idx="846">
                        <c:v>-2.4120000000000008</c:v>
                      </c:pt>
                      <c:pt idx="847">
                        <c:v>-2.4009999999999998</c:v>
                      </c:pt>
                      <c:pt idx="848">
                        <c:v>-2.3889999999999993</c:v>
                      </c:pt>
                      <c:pt idx="849">
                        <c:v>-2.3780000000000001</c:v>
                      </c:pt>
                      <c:pt idx="850">
                        <c:v>-2.3670000000000009</c:v>
                      </c:pt>
                      <c:pt idx="851">
                        <c:v>-2.3550000000000004</c:v>
                      </c:pt>
                      <c:pt idx="852">
                        <c:v>-2.3439999999999994</c:v>
                      </c:pt>
                      <c:pt idx="853">
                        <c:v>-2.3330000000000002</c:v>
                      </c:pt>
                      <c:pt idx="854">
                        <c:v>-2.3209999999999997</c:v>
                      </c:pt>
                      <c:pt idx="855">
                        <c:v>-2.3100000000000005</c:v>
                      </c:pt>
                      <c:pt idx="856">
                        <c:v>-2.2989999999999995</c:v>
                      </c:pt>
                      <c:pt idx="857">
                        <c:v>-2.2870000000000008</c:v>
                      </c:pt>
                      <c:pt idx="858">
                        <c:v>-2.2759999999999998</c:v>
                      </c:pt>
                      <c:pt idx="859">
                        <c:v>-2.2650000000000006</c:v>
                      </c:pt>
                      <c:pt idx="860">
                        <c:v>-2.2530000000000001</c:v>
                      </c:pt>
                      <c:pt idx="861">
                        <c:v>-2.2420000000000009</c:v>
                      </c:pt>
                      <c:pt idx="862">
                        <c:v>-2.2309999999999999</c:v>
                      </c:pt>
                      <c:pt idx="863">
                        <c:v>-2.2189999999999994</c:v>
                      </c:pt>
                      <c:pt idx="864">
                        <c:v>-2.2080000000000002</c:v>
                      </c:pt>
                      <c:pt idx="865">
                        <c:v>-2.1969999999999992</c:v>
                      </c:pt>
                      <c:pt idx="866">
                        <c:v>-2.1850000000000005</c:v>
                      </c:pt>
                      <c:pt idx="867">
                        <c:v>-2.1739999999999995</c:v>
                      </c:pt>
                      <c:pt idx="868">
                        <c:v>-2.1630000000000003</c:v>
                      </c:pt>
                      <c:pt idx="869">
                        <c:v>-2.1509999999999998</c:v>
                      </c:pt>
                      <c:pt idx="870">
                        <c:v>-2.1400000000000006</c:v>
                      </c:pt>
                      <c:pt idx="871">
                        <c:v>-2.1289999999999996</c:v>
                      </c:pt>
                      <c:pt idx="872">
                        <c:v>-2.1170000000000009</c:v>
                      </c:pt>
                      <c:pt idx="873">
                        <c:v>-2.1059999999999999</c:v>
                      </c:pt>
                      <c:pt idx="874">
                        <c:v>-2.0950000000000006</c:v>
                      </c:pt>
                      <c:pt idx="875">
                        <c:v>-2.0830000000000002</c:v>
                      </c:pt>
                      <c:pt idx="876">
                        <c:v>-2.0719999999999992</c:v>
                      </c:pt>
                      <c:pt idx="877">
                        <c:v>-2.0609999999999999</c:v>
                      </c:pt>
                      <c:pt idx="878">
                        <c:v>-2.0489999999999995</c:v>
                      </c:pt>
                      <c:pt idx="879">
                        <c:v>-2.0380000000000003</c:v>
                      </c:pt>
                      <c:pt idx="880">
                        <c:v>-2.0269999999999992</c:v>
                      </c:pt>
                      <c:pt idx="881">
                        <c:v>-2.0150000000000006</c:v>
                      </c:pt>
                      <c:pt idx="882">
                        <c:v>-2.0039999999999996</c:v>
                      </c:pt>
                      <c:pt idx="883">
                        <c:v>-1.9930000000000003</c:v>
                      </c:pt>
                      <c:pt idx="884">
                        <c:v>-1.9809999999999999</c:v>
                      </c:pt>
                      <c:pt idx="885">
                        <c:v>-1.9700000000000006</c:v>
                      </c:pt>
                      <c:pt idx="886">
                        <c:v>-1.9589999999999996</c:v>
                      </c:pt>
                      <c:pt idx="887">
                        <c:v>-1.9469999999999992</c:v>
                      </c:pt>
                      <c:pt idx="888">
                        <c:v>-1.9359999999999999</c:v>
                      </c:pt>
                      <c:pt idx="889">
                        <c:v>-1.9250000000000007</c:v>
                      </c:pt>
                      <c:pt idx="890">
                        <c:v>-1.9130000000000003</c:v>
                      </c:pt>
                      <c:pt idx="891">
                        <c:v>-1.9019999999999992</c:v>
                      </c:pt>
                      <c:pt idx="892">
                        <c:v>-1.891</c:v>
                      </c:pt>
                      <c:pt idx="893">
                        <c:v>-1.8789999999999996</c:v>
                      </c:pt>
                      <c:pt idx="894">
                        <c:v>-1.8680000000000003</c:v>
                      </c:pt>
                      <c:pt idx="895">
                        <c:v>-1.8569999999999993</c:v>
                      </c:pt>
                      <c:pt idx="896">
                        <c:v>-1.8450000000000006</c:v>
                      </c:pt>
                      <c:pt idx="897">
                        <c:v>-1.8339999999999996</c:v>
                      </c:pt>
                      <c:pt idx="898">
                        <c:v>-1.8230000000000004</c:v>
                      </c:pt>
                      <c:pt idx="899">
                        <c:v>-1.8109999999999999</c:v>
                      </c:pt>
                      <c:pt idx="900">
                        <c:v>-1.8000000000000007</c:v>
                      </c:pt>
                      <c:pt idx="901">
                        <c:v>-1.7889999999999997</c:v>
                      </c:pt>
                      <c:pt idx="902">
                        <c:v>-1.7769999999999992</c:v>
                      </c:pt>
                      <c:pt idx="903">
                        <c:v>-1.766</c:v>
                      </c:pt>
                      <c:pt idx="904">
                        <c:v>-1.7550000000000008</c:v>
                      </c:pt>
                      <c:pt idx="905">
                        <c:v>-1.7430000000000003</c:v>
                      </c:pt>
                      <c:pt idx="906">
                        <c:v>-1.7319999999999993</c:v>
                      </c:pt>
                      <c:pt idx="907">
                        <c:v>-1.7210000000000001</c:v>
                      </c:pt>
                      <c:pt idx="908">
                        <c:v>-1.7089999999999996</c:v>
                      </c:pt>
                      <c:pt idx="909">
                        <c:v>-1.6980000000000004</c:v>
                      </c:pt>
                      <c:pt idx="910">
                        <c:v>-1.6869999999999994</c:v>
                      </c:pt>
                      <c:pt idx="911">
                        <c:v>-1.6750000000000007</c:v>
                      </c:pt>
                      <c:pt idx="912">
                        <c:v>-1.6639999999999997</c:v>
                      </c:pt>
                      <c:pt idx="913">
                        <c:v>-1.6530000000000005</c:v>
                      </c:pt>
                      <c:pt idx="914">
                        <c:v>-1.641</c:v>
                      </c:pt>
                      <c:pt idx="915">
                        <c:v>-1.6300000000000008</c:v>
                      </c:pt>
                      <c:pt idx="916">
                        <c:v>-1.6189999999999998</c:v>
                      </c:pt>
                      <c:pt idx="917">
                        <c:v>-1.6069999999999993</c:v>
                      </c:pt>
                      <c:pt idx="918">
                        <c:v>-1.5960000000000001</c:v>
                      </c:pt>
                      <c:pt idx="919">
                        <c:v>-1.5850000000000009</c:v>
                      </c:pt>
                      <c:pt idx="920">
                        <c:v>-1.5730000000000004</c:v>
                      </c:pt>
                      <c:pt idx="921">
                        <c:v>-1.5619999999999994</c:v>
                      </c:pt>
                      <c:pt idx="922">
                        <c:v>-1.5510000000000002</c:v>
                      </c:pt>
                      <c:pt idx="923">
                        <c:v>-1.5389999999999997</c:v>
                      </c:pt>
                      <c:pt idx="924">
                        <c:v>-1.5280000000000005</c:v>
                      </c:pt>
                      <c:pt idx="925">
                        <c:v>-1.5169999999999995</c:v>
                      </c:pt>
                      <c:pt idx="926">
                        <c:v>-1.5050000000000008</c:v>
                      </c:pt>
                      <c:pt idx="927">
                        <c:v>-1.4939999999999998</c:v>
                      </c:pt>
                      <c:pt idx="928">
                        <c:v>-1.4830000000000005</c:v>
                      </c:pt>
                      <c:pt idx="929">
                        <c:v>-1.4710000000000001</c:v>
                      </c:pt>
                      <c:pt idx="930">
                        <c:v>-1.4600000000000009</c:v>
                      </c:pt>
                      <c:pt idx="931">
                        <c:v>-1.4489999999999998</c:v>
                      </c:pt>
                      <c:pt idx="932">
                        <c:v>-1.4369999999999994</c:v>
                      </c:pt>
                      <c:pt idx="933">
                        <c:v>-1.4260000000000002</c:v>
                      </c:pt>
                      <c:pt idx="934">
                        <c:v>-1.4149999999999991</c:v>
                      </c:pt>
                      <c:pt idx="935">
                        <c:v>-1.4030000000000005</c:v>
                      </c:pt>
                      <c:pt idx="936">
                        <c:v>-1.3919999999999995</c:v>
                      </c:pt>
                      <c:pt idx="937">
                        <c:v>-1.3810000000000002</c:v>
                      </c:pt>
                      <c:pt idx="938">
                        <c:v>-1.3689999999999998</c:v>
                      </c:pt>
                      <c:pt idx="939">
                        <c:v>-1.3580000000000005</c:v>
                      </c:pt>
                      <c:pt idx="940">
                        <c:v>-1.3469999999999995</c:v>
                      </c:pt>
                      <c:pt idx="941">
                        <c:v>-1.3350000000000009</c:v>
                      </c:pt>
                      <c:pt idx="942">
                        <c:v>-1.3239999999999998</c:v>
                      </c:pt>
                      <c:pt idx="943">
                        <c:v>-1.3130000000000006</c:v>
                      </c:pt>
                      <c:pt idx="944">
                        <c:v>-1.3010000000000002</c:v>
                      </c:pt>
                      <c:pt idx="945">
                        <c:v>-1.2899999999999991</c:v>
                      </c:pt>
                      <c:pt idx="946">
                        <c:v>-1.2789999999999999</c:v>
                      </c:pt>
                      <c:pt idx="947">
                        <c:v>-1.2669999999999995</c:v>
                      </c:pt>
                      <c:pt idx="948">
                        <c:v>-1.2560000000000002</c:v>
                      </c:pt>
                      <c:pt idx="949">
                        <c:v>-1.2449999999999992</c:v>
                      </c:pt>
                      <c:pt idx="950">
                        <c:v>-1.2330000000000005</c:v>
                      </c:pt>
                      <c:pt idx="951">
                        <c:v>-1.2219999999999995</c:v>
                      </c:pt>
                      <c:pt idx="952">
                        <c:v>-1.2110000000000003</c:v>
                      </c:pt>
                      <c:pt idx="953">
                        <c:v>-1.1989999999999998</c:v>
                      </c:pt>
                      <c:pt idx="954">
                        <c:v>-1.1880000000000006</c:v>
                      </c:pt>
                      <c:pt idx="955">
                        <c:v>-1.1769999999999996</c:v>
                      </c:pt>
                      <c:pt idx="956">
                        <c:v>-1.1649999999999991</c:v>
                      </c:pt>
                      <c:pt idx="957">
                        <c:v>-1.1539999999999999</c:v>
                      </c:pt>
                      <c:pt idx="958">
                        <c:v>-1.1430000000000007</c:v>
                      </c:pt>
                      <c:pt idx="959">
                        <c:v>-1.1310000000000002</c:v>
                      </c:pt>
                      <c:pt idx="960">
                        <c:v>-1.1199999999999992</c:v>
                      </c:pt>
                      <c:pt idx="961">
                        <c:v>-1.109</c:v>
                      </c:pt>
                      <c:pt idx="962">
                        <c:v>-1.0969999999999995</c:v>
                      </c:pt>
                      <c:pt idx="963">
                        <c:v>-1.0860000000000003</c:v>
                      </c:pt>
                      <c:pt idx="964">
                        <c:v>-1.0749999999999993</c:v>
                      </c:pt>
                      <c:pt idx="965">
                        <c:v>-1.0630000000000006</c:v>
                      </c:pt>
                      <c:pt idx="966">
                        <c:v>-1.0519999999999996</c:v>
                      </c:pt>
                      <c:pt idx="967">
                        <c:v>-1.0410000000000004</c:v>
                      </c:pt>
                      <c:pt idx="968">
                        <c:v>-1.0289999999999999</c:v>
                      </c:pt>
                      <c:pt idx="969">
                        <c:v>-1.0180000000000007</c:v>
                      </c:pt>
                      <c:pt idx="970">
                        <c:v>-1.0069999999999997</c:v>
                      </c:pt>
                      <c:pt idx="971">
                        <c:v>-0.99499999999999922</c:v>
                      </c:pt>
                      <c:pt idx="972">
                        <c:v>-0.98399999999999999</c:v>
                      </c:pt>
                      <c:pt idx="973">
                        <c:v>-0.97300000000000075</c:v>
                      </c:pt>
                      <c:pt idx="974">
                        <c:v>-0.9610000000000003</c:v>
                      </c:pt>
                      <c:pt idx="975">
                        <c:v>-0.94999999999999929</c:v>
                      </c:pt>
                      <c:pt idx="976">
                        <c:v>-0.93900000000000006</c:v>
                      </c:pt>
                      <c:pt idx="977">
                        <c:v>-0.9269999999999996</c:v>
                      </c:pt>
                      <c:pt idx="978">
                        <c:v>-0.91600000000000037</c:v>
                      </c:pt>
                      <c:pt idx="979">
                        <c:v>-0.90499999999999936</c:v>
                      </c:pt>
                      <c:pt idx="980">
                        <c:v>-0.89300000000000068</c:v>
                      </c:pt>
                      <c:pt idx="981">
                        <c:v>-0.88199999999999967</c:v>
                      </c:pt>
                      <c:pt idx="982">
                        <c:v>-0.87100000000000044</c:v>
                      </c:pt>
                      <c:pt idx="983">
                        <c:v>-0.85899999999999999</c:v>
                      </c:pt>
                      <c:pt idx="984">
                        <c:v>-0.84800000000000075</c:v>
                      </c:pt>
                      <c:pt idx="985">
                        <c:v>-0.83699999999999974</c:v>
                      </c:pt>
                      <c:pt idx="986">
                        <c:v>-0.82499999999999929</c:v>
                      </c:pt>
                      <c:pt idx="987">
                        <c:v>-0.81400000000000006</c:v>
                      </c:pt>
                      <c:pt idx="988">
                        <c:v>-0.80300000000000082</c:v>
                      </c:pt>
                      <c:pt idx="989">
                        <c:v>-0.79100000000000037</c:v>
                      </c:pt>
                      <c:pt idx="990">
                        <c:v>-0.77999999999999936</c:v>
                      </c:pt>
                      <c:pt idx="991">
                        <c:v>-0.76900000000000013</c:v>
                      </c:pt>
                      <c:pt idx="992">
                        <c:v>-0.75699999999999967</c:v>
                      </c:pt>
                      <c:pt idx="993">
                        <c:v>-0.74600000000000044</c:v>
                      </c:pt>
                      <c:pt idx="994">
                        <c:v>-0.73499999999999943</c:v>
                      </c:pt>
                      <c:pt idx="995">
                        <c:v>-0.72300000000000075</c:v>
                      </c:pt>
                      <c:pt idx="996">
                        <c:v>-0.71199999999999974</c:v>
                      </c:pt>
                      <c:pt idx="997">
                        <c:v>-0.70100000000000051</c:v>
                      </c:pt>
                      <c:pt idx="998">
                        <c:v>-0.68900000000000006</c:v>
                      </c:pt>
                      <c:pt idx="999">
                        <c:v>-0.67800000000000082</c:v>
                      </c:pt>
                      <c:pt idx="1000">
                        <c:v>-0.66699999999999982</c:v>
                      </c:pt>
                      <c:pt idx="1001">
                        <c:v>-0.65499999999999936</c:v>
                      </c:pt>
                      <c:pt idx="1002">
                        <c:v>-0.64400000000000013</c:v>
                      </c:pt>
                      <c:pt idx="1003">
                        <c:v>-0.63299999999999912</c:v>
                      </c:pt>
                      <c:pt idx="1004">
                        <c:v>-0.62100000000000044</c:v>
                      </c:pt>
                      <c:pt idx="1005">
                        <c:v>-0.60999999999999943</c:v>
                      </c:pt>
                      <c:pt idx="1006">
                        <c:v>-0.5990000000000002</c:v>
                      </c:pt>
                      <c:pt idx="1007">
                        <c:v>-0.58699999999999974</c:v>
                      </c:pt>
                      <c:pt idx="1008">
                        <c:v>-0.57600000000000051</c:v>
                      </c:pt>
                      <c:pt idx="1009">
                        <c:v>-0.5649999999999995</c:v>
                      </c:pt>
                      <c:pt idx="1010">
                        <c:v>-0.55300000000000082</c:v>
                      </c:pt>
                      <c:pt idx="1011">
                        <c:v>-0.54199999999999982</c:v>
                      </c:pt>
                      <c:pt idx="1012">
                        <c:v>-0.53100000000000058</c:v>
                      </c:pt>
                      <c:pt idx="1013">
                        <c:v>-0.51900000000000013</c:v>
                      </c:pt>
                      <c:pt idx="1014">
                        <c:v>-0.50799999999999912</c:v>
                      </c:pt>
                      <c:pt idx="1015">
                        <c:v>-0.49699999999999989</c:v>
                      </c:pt>
                      <c:pt idx="1016">
                        <c:v>-0.48499999999999943</c:v>
                      </c:pt>
                      <c:pt idx="1017">
                        <c:v>-0.4740000000000002</c:v>
                      </c:pt>
                      <c:pt idx="1018">
                        <c:v>-0.46299999999999919</c:v>
                      </c:pt>
                      <c:pt idx="1019">
                        <c:v>-0.45100000000000051</c:v>
                      </c:pt>
                      <c:pt idx="1020">
                        <c:v>-0.4399999999999995</c:v>
                      </c:pt>
                      <c:pt idx="1021">
                        <c:v>-0.42900000000000027</c:v>
                      </c:pt>
                      <c:pt idx="1022">
                        <c:v>-0.41699999999999982</c:v>
                      </c:pt>
                      <c:pt idx="1023">
                        <c:v>-0.40600000000000058</c:v>
                      </c:pt>
                      <c:pt idx="1024">
                        <c:v>-0.39499999999999957</c:v>
                      </c:pt>
                      <c:pt idx="1025">
                        <c:v>-0.38299999999999912</c:v>
                      </c:pt>
                      <c:pt idx="1026">
                        <c:v>-0.37199999999999989</c:v>
                      </c:pt>
                      <c:pt idx="1027">
                        <c:v>-0.36100000000000065</c:v>
                      </c:pt>
                      <c:pt idx="1028">
                        <c:v>-0.3490000000000002</c:v>
                      </c:pt>
                      <c:pt idx="1029">
                        <c:v>-0.33799999999999919</c:v>
                      </c:pt>
                      <c:pt idx="1030">
                        <c:v>-0.32699999999999996</c:v>
                      </c:pt>
                      <c:pt idx="1031">
                        <c:v>-0.3149999999999995</c:v>
                      </c:pt>
                      <c:pt idx="1032">
                        <c:v>-0.30400000000000027</c:v>
                      </c:pt>
                      <c:pt idx="1033">
                        <c:v>-0.29299999999999926</c:v>
                      </c:pt>
                      <c:pt idx="1034">
                        <c:v>-0.28100000000000058</c:v>
                      </c:pt>
                      <c:pt idx="1035">
                        <c:v>-0.26999999999999957</c:v>
                      </c:pt>
                      <c:pt idx="1036">
                        <c:v>-0.25900000000000034</c:v>
                      </c:pt>
                      <c:pt idx="1037">
                        <c:v>-0.24699999999999989</c:v>
                      </c:pt>
                      <c:pt idx="1038">
                        <c:v>-0.23600000000000065</c:v>
                      </c:pt>
                      <c:pt idx="1039">
                        <c:v>-0.22499999999999964</c:v>
                      </c:pt>
                      <c:pt idx="1040">
                        <c:v>-0.21299999999999919</c:v>
                      </c:pt>
                      <c:pt idx="1041">
                        <c:v>-0.20199999999999996</c:v>
                      </c:pt>
                      <c:pt idx="1042">
                        <c:v>-0.19100000000000072</c:v>
                      </c:pt>
                      <c:pt idx="1043">
                        <c:v>-0.17900000000000027</c:v>
                      </c:pt>
                      <c:pt idx="1044">
                        <c:v>-0.16799999999999926</c:v>
                      </c:pt>
                      <c:pt idx="1045">
                        <c:v>-0.15700000000000003</c:v>
                      </c:pt>
                      <c:pt idx="1046">
                        <c:v>-0.14499999999999957</c:v>
                      </c:pt>
                      <c:pt idx="1047">
                        <c:v>-0.13400000000000034</c:v>
                      </c:pt>
                      <c:pt idx="1048">
                        <c:v>-0.12299999999999933</c:v>
                      </c:pt>
                      <c:pt idx="1049">
                        <c:v>-0.11100000000000065</c:v>
                      </c:pt>
                      <c:pt idx="1050">
                        <c:v>-9.9999999999999645E-2</c:v>
                      </c:pt>
                      <c:pt idx="1051">
                        <c:v>-8.9000000000000412E-2</c:v>
                      </c:pt>
                      <c:pt idx="1052">
                        <c:v>-7.6999999999999957E-2</c:v>
                      </c:pt>
                      <c:pt idx="1053">
                        <c:v>-6.6000000000000725E-2</c:v>
                      </c:pt>
                      <c:pt idx="1054">
                        <c:v>-5.4999999999999716E-2</c:v>
                      </c:pt>
                      <c:pt idx="1055">
                        <c:v>-4.2999999999999261E-2</c:v>
                      </c:pt>
                      <c:pt idx="1056">
                        <c:v>-3.2000000000000028E-2</c:v>
                      </c:pt>
                      <c:pt idx="1057">
                        <c:v>-2.1000000000000796E-2</c:v>
                      </c:pt>
                      <c:pt idx="1058">
                        <c:v>-9.0000000000003411E-3</c:v>
                      </c:pt>
                      <c:pt idx="1059">
                        <c:v>2.0000000000006679E-3</c:v>
                      </c:pt>
                      <c:pt idx="1060">
                        <c:v>1.2999999999999901E-2</c:v>
                      </c:pt>
                      <c:pt idx="1061">
                        <c:v>2.5000000000000355E-2</c:v>
                      </c:pt>
                      <c:pt idx="1062">
                        <c:v>3.5999999999999588E-2</c:v>
                      </c:pt>
                      <c:pt idx="1063">
                        <c:v>4.7000000000000597E-2</c:v>
                      </c:pt>
                      <c:pt idx="1064">
                        <c:v>5.8999999999999275E-2</c:v>
                      </c:pt>
                      <c:pt idx="1065">
                        <c:v>7.0000000000000284E-2</c:v>
                      </c:pt>
                      <c:pt idx="1066">
                        <c:v>8.0999999999999517E-2</c:v>
                      </c:pt>
                      <c:pt idx="1067">
                        <c:v>9.2999999999999972E-2</c:v>
                      </c:pt>
                      <c:pt idx="1068">
                        <c:v>0.1039999999999992</c:v>
                      </c:pt>
                      <c:pt idx="1069">
                        <c:v>0.11500000000000021</c:v>
                      </c:pt>
                      <c:pt idx="1070">
                        <c:v>0.12700000000000067</c:v>
                      </c:pt>
                      <c:pt idx="1071">
                        <c:v>0.1379999999999999</c:v>
                      </c:pt>
                      <c:pt idx="1072">
                        <c:v>0.14899999999999913</c:v>
                      </c:pt>
                      <c:pt idx="1073">
                        <c:v>0.16099999999999959</c:v>
                      </c:pt>
                      <c:pt idx="1074">
                        <c:v>0.1720000000000006</c:v>
                      </c:pt>
                      <c:pt idx="1075">
                        <c:v>0.18299999999999983</c:v>
                      </c:pt>
                      <c:pt idx="1076">
                        <c:v>0.19500000000000028</c:v>
                      </c:pt>
                      <c:pt idx="1077">
                        <c:v>0.20599999999999952</c:v>
                      </c:pt>
                      <c:pt idx="1078">
                        <c:v>0.21700000000000053</c:v>
                      </c:pt>
                      <c:pt idx="1079">
                        <c:v>0.2289999999999992</c:v>
                      </c:pt>
                      <c:pt idx="1080">
                        <c:v>0.24000000000000021</c:v>
                      </c:pt>
                      <c:pt idx="1081">
                        <c:v>0.25099999999999945</c:v>
                      </c:pt>
                      <c:pt idx="1082">
                        <c:v>0.2629999999999999</c:v>
                      </c:pt>
                      <c:pt idx="1083">
                        <c:v>0.27399999999999913</c:v>
                      </c:pt>
                      <c:pt idx="1084">
                        <c:v>0.28500000000000014</c:v>
                      </c:pt>
                      <c:pt idx="1085">
                        <c:v>0.2970000000000006</c:v>
                      </c:pt>
                      <c:pt idx="1086">
                        <c:v>0.30799999999999983</c:v>
                      </c:pt>
                      <c:pt idx="1087">
                        <c:v>0.31900000000000084</c:v>
                      </c:pt>
                      <c:pt idx="1088">
                        <c:v>0.33099999999999952</c:v>
                      </c:pt>
                      <c:pt idx="1089">
                        <c:v>0.34200000000000053</c:v>
                      </c:pt>
                      <c:pt idx="1090">
                        <c:v>0.35299999999999976</c:v>
                      </c:pt>
                      <c:pt idx="1091">
                        <c:v>0.36500000000000021</c:v>
                      </c:pt>
                      <c:pt idx="1092">
                        <c:v>0.37599999999999945</c:v>
                      </c:pt>
                      <c:pt idx="1093">
                        <c:v>0.38700000000000045</c:v>
                      </c:pt>
                      <c:pt idx="1094">
                        <c:v>0.39899999999999913</c:v>
                      </c:pt>
                      <c:pt idx="1095">
                        <c:v>0.41000000000000014</c:v>
                      </c:pt>
                      <c:pt idx="1096">
                        <c:v>0.42099999999999937</c:v>
                      </c:pt>
                      <c:pt idx="1097">
                        <c:v>0.43299999999999983</c:v>
                      </c:pt>
                      <c:pt idx="1098">
                        <c:v>0.44400000000000084</c:v>
                      </c:pt>
                      <c:pt idx="1099">
                        <c:v>0.45500000000000007</c:v>
                      </c:pt>
                      <c:pt idx="1100">
                        <c:v>0.46700000000000053</c:v>
                      </c:pt>
                      <c:pt idx="1101">
                        <c:v>0.47799999999999976</c:v>
                      </c:pt>
                      <c:pt idx="1102">
                        <c:v>0.48900000000000077</c:v>
                      </c:pt>
                      <c:pt idx="1103">
                        <c:v>0.50099999999999945</c:v>
                      </c:pt>
                      <c:pt idx="1104">
                        <c:v>0.51200000000000045</c:v>
                      </c:pt>
                      <c:pt idx="1105">
                        <c:v>0.52299999999999969</c:v>
                      </c:pt>
                      <c:pt idx="1106">
                        <c:v>0.53500000000000014</c:v>
                      </c:pt>
                      <c:pt idx="1107">
                        <c:v>0.54599999999999937</c:v>
                      </c:pt>
                      <c:pt idx="1108">
                        <c:v>0.55700000000000038</c:v>
                      </c:pt>
                      <c:pt idx="1109">
                        <c:v>0.56900000000000084</c:v>
                      </c:pt>
                      <c:pt idx="1110">
                        <c:v>0.58000000000000007</c:v>
                      </c:pt>
                      <c:pt idx="1111">
                        <c:v>0.5909999999999993</c:v>
                      </c:pt>
                      <c:pt idx="1112">
                        <c:v>0.60299999999999976</c:v>
                      </c:pt>
                      <c:pt idx="1113">
                        <c:v>0.61400000000000077</c:v>
                      </c:pt>
                      <c:pt idx="1114">
                        <c:v>0.625</c:v>
                      </c:pt>
                      <c:pt idx="1115">
                        <c:v>0.63700000000000045</c:v>
                      </c:pt>
                      <c:pt idx="1116">
                        <c:v>0.64799999999999969</c:v>
                      </c:pt>
                      <c:pt idx="1117">
                        <c:v>0.6590000000000007</c:v>
                      </c:pt>
                      <c:pt idx="1118">
                        <c:v>0.67099999999999937</c:v>
                      </c:pt>
                      <c:pt idx="1119">
                        <c:v>0.68200000000000038</c:v>
                      </c:pt>
                      <c:pt idx="1120">
                        <c:v>0.69299999999999962</c:v>
                      </c:pt>
                      <c:pt idx="1121">
                        <c:v>0.70500000000000007</c:v>
                      </c:pt>
                      <c:pt idx="1122">
                        <c:v>0.7159999999999993</c:v>
                      </c:pt>
                      <c:pt idx="1123">
                        <c:v>0.72700000000000031</c:v>
                      </c:pt>
                      <c:pt idx="1124">
                        <c:v>0.73900000000000077</c:v>
                      </c:pt>
                      <c:pt idx="1125">
                        <c:v>0.75</c:v>
                      </c:pt>
                      <c:pt idx="1126">
                        <c:v>0.76099999999999923</c:v>
                      </c:pt>
                      <c:pt idx="1127">
                        <c:v>0.77299999999999969</c:v>
                      </c:pt>
                      <c:pt idx="1128">
                        <c:v>0.7840000000000007</c:v>
                      </c:pt>
                      <c:pt idx="1129">
                        <c:v>0.79499999999999993</c:v>
                      </c:pt>
                      <c:pt idx="1130">
                        <c:v>0.80700000000000038</c:v>
                      </c:pt>
                      <c:pt idx="1131">
                        <c:v>0.81799999999999962</c:v>
                      </c:pt>
                      <c:pt idx="1132">
                        <c:v>0.82900000000000063</c:v>
                      </c:pt>
                      <c:pt idx="1133">
                        <c:v>0.8409999999999993</c:v>
                      </c:pt>
                      <c:pt idx="1134">
                        <c:v>0.85200000000000031</c:v>
                      </c:pt>
                      <c:pt idx="1135">
                        <c:v>0.86299999999999955</c:v>
                      </c:pt>
                      <c:pt idx="1136">
                        <c:v>0.875</c:v>
                      </c:pt>
                      <c:pt idx="1137">
                        <c:v>0.88599999999999923</c:v>
                      </c:pt>
                      <c:pt idx="1138">
                        <c:v>0.89700000000000024</c:v>
                      </c:pt>
                      <c:pt idx="1139">
                        <c:v>0.9090000000000007</c:v>
                      </c:pt>
                      <c:pt idx="1140">
                        <c:v>0.91999999999999993</c:v>
                      </c:pt>
                      <c:pt idx="1141">
                        <c:v>0.93099999999999916</c:v>
                      </c:pt>
                      <c:pt idx="1142">
                        <c:v>0.94299999999999962</c:v>
                      </c:pt>
                      <c:pt idx="1143">
                        <c:v>0.95400000000000063</c:v>
                      </c:pt>
                      <c:pt idx="1144">
                        <c:v>0.96499999999999986</c:v>
                      </c:pt>
                      <c:pt idx="1145">
                        <c:v>0.97700000000000031</c:v>
                      </c:pt>
                      <c:pt idx="1146">
                        <c:v>0.98799999999999955</c:v>
                      </c:pt>
                      <c:pt idx="1147">
                        <c:v>0.99900000000000055</c:v>
                      </c:pt>
                      <c:pt idx="1148">
                        <c:v>1.0109999999999992</c:v>
                      </c:pt>
                      <c:pt idx="1149">
                        <c:v>1.0220000000000002</c:v>
                      </c:pt>
                      <c:pt idx="1150">
                        <c:v>1.0329999999999995</c:v>
                      </c:pt>
                      <c:pt idx="1151">
                        <c:v>1.0449999999999999</c:v>
                      </c:pt>
                      <c:pt idx="1152">
                        <c:v>1.0559999999999992</c:v>
                      </c:pt>
                      <c:pt idx="1153">
                        <c:v>1.0670000000000002</c:v>
                      </c:pt>
                      <c:pt idx="1154">
                        <c:v>1.0790000000000006</c:v>
                      </c:pt>
                      <c:pt idx="1155">
                        <c:v>1.0899999999999999</c:v>
                      </c:pt>
                      <c:pt idx="1156">
                        <c:v>1.1010000000000009</c:v>
                      </c:pt>
                      <c:pt idx="1157">
                        <c:v>1.1129999999999995</c:v>
                      </c:pt>
                      <c:pt idx="1158">
                        <c:v>1.1240000000000006</c:v>
                      </c:pt>
                      <c:pt idx="1159">
                        <c:v>1.1349999999999998</c:v>
                      </c:pt>
                      <c:pt idx="1160">
                        <c:v>1.1470000000000002</c:v>
                      </c:pt>
                      <c:pt idx="1161">
                        <c:v>1.1579999999999995</c:v>
                      </c:pt>
                      <c:pt idx="1162">
                        <c:v>1.1690000000000005</c:v>
                      </c:pt>
                      <c:pt idx="1163">
                        <c:v>1.1809999999999992</c:v>
                      </c:pt>
                      <c:pt idx="1164">
                        <c:v>1.1920000000000002</c:v>
                      </c:pt>
                      <c:pt idx="1165">
                        <c:v>1.2029999999999994</c:v>
                      </c:pt>
                      <c:pt idx="1166">
                        <c:v>1.2149999999999999</c:v>
                      </c:pt>
                      <c:pt idx="1167">
                        <c:v>1.2260000000000009</c:v>
                      </c:pt>
                      <c:pt idx="1168">
                        <c:v>1.2370000000000001</c:v>
                      </c:pt>
                      <c:pt idx="1169">
                        <c:v>1.2490000000000006</c:v>
                      </c:pt>
                      <c:pt idx="1170">
                        <c:v>1.2599999999999998</c:v>
                      </c:pt>
                      <c:pt idx="1171">
                        <c:v>1.2710000000000008</c:v>
                      </c:pt>
                      <c:pt idx="1172">
                        <c:v>1.2829999999999995</c:v>
                      </c:pt>
                      <c:pt idx="1173">
                        <c:v>1.2940000000000005</c:v>
                      </c:pt>
                      <c:pt idx="1174">
                        <c:v>1.3049999999999997</c:v>
                      </c:pt>
                      <c:pt idx="1175">
                        <c:v>1.3170000000000002</c:v>
                      </c:pt>
                      <c:pt idx="1176">
                        <c:v>1.3279999999999994</c:v>
                      </c:pt>
                      <c:pt idx="1177">
                        <c:v>1.3390000000000004</c:v>
                      </c:pt>
                      <c:pt idx="1178">
                        <c:v>1.3510000000000009</c:v>
                      </c:pt>
                      <c:pt idx="1179">
                        <c:v>1.3620000000000001</c:v>
                      </c:pt>
                      <c:pt idx="1180">
                        <c:v>1.3729999999999993</c:v>
                      </c:pt>
                      <c:pt idx="1181">
                        <c:v>1.3849999999999998</c:v>
                      </c:pt>
                      <c:pt idx="1182">
                        <c:v>1.3960000000000008</c:v>
                      </c:pt>
                      <c:pt idx="1183">
                        <c:v>1.407</c:v>
                      </c:pt>
                      <c:pt idx="1184">
                        <c:v>1.4190000000000005</c:v>
                      </c:pt>
                      <c:pt idx="1185">
                        <c:v>1.4299999999999997</c:v>
                      </c:pt>
                      <c:pt idx="1186">
                        <c:v>1.4410000000000007</c:v>
                      </c:pt>
                      <c:pt idx="1187">
                        <c:v>1.4529999999999994</c:v>
                      </c:pt>
                      <c:pt idx="1188">
                        <c:v>1.4640000000000004</c:v>
                      </c:pt>
                      <c:pt idx="1189">
                        <c:v>1.4749999999999996</c:v>
                      </c:pt>
                      <c:pt idx="1190">
                        <c:v>1.4870000000000001</c:v>
                      </c:pt>
                      <c:pt idx="1191">
                        <c:v>1.4979999999999993</c:v>
                      </c:pt>
                      <c:pt idx="1192">
                        <c:v>1.5090000000000003</c:v>
                      </c:pt>
                      <c:pt idx="1193">
                        <c:v>1.5210000000000008</c:v>
                      </c:pt>
                      <c:pt idx="1194">
                        <c:v>1.532</c:v>
                      </c:pt>
                      <c:pt idx="1195">
                        <c:v>1.5429999999999993</c:v>
                      </c:pt>
                      <c:pt idx="1196">
                        <c:v>1.5549999999999997</c:v>
                      </c:pt>
                      <c:pt idx="1197">
                        <c:v>1.5660000000000007</c:v>
                      </c:pt>
                      <c:pt idx="1198">
                        <c:v>1.577</c:v>
                      </c:pt>
                      <c:pt idx="1199">
                        <c:v>1.5890000000000004</c:v>
                      </c:pt>
                      <c:pt idx="1200">
                        <c:v>1.5999999999999996</c:v>
                      </c:pt>
                      <c:pt idx="1201">
                        <c:v>1.6110000000000007</c:v>
                      </c:pt>
                      <c:pt idx="1202">
                        <c:v>1.6229999999999993</c:v>
                      </c:pt>
                      <c:pt idx="1203">
                        <c:v>1.6340000000000003</c:v>
                      </c:pt>
                      <c:pt idx="1204">
                        <c:v>1.6449999999999996</c:v>
                      </c:pt>
                      <c:pt idx="1205">
                        <c:v>1.657</c:v>
                      </c:pt>
                      <c:pt idx="1206">
                        <c:v>1.6679999999999993</c:v>
                      </c:pt>
                      <c:pt idx="1207">
                        <c:v>1.6790000000000003</c:v>
                      </c:pt>
                      <c:pt idx="1208">
                        <c:v>1.6910000000000007</c:v>
                      </c:pt>
                      <c:pt idx="1209">
                        <c:v>1.702</c:v>
                      </c:pt>
                      <c:pt idx="1210">
                        <c:v>1.7129999999999992</c:v>
                      </c:pt>
                      <c:pt idx="1211">
                        <c:v>1.7249999999999996</c:v>
                      </c:pt>
                      <c:pt idx="1212">
                        <c:v>1.7360000000000007</c:v>
                      </c:pt>
                      <c:pt idx="1213">
                        <c:v>1.7469999999999999</c:v>
                      </c:pt>
                      <c:pt idx="1214">
                        <c:v>1.7590000000000003</c:v>
                      </c:pt>
                      <c:pt idx="1215">
                        <c:v>1.7699999999999996</c:v>
                      </c:pt>
                      <c:pt idx="1216">
                        <c:v>1.7810000000000006</c:v>
                      </c:pt>
                      <c:pt idx="1217">
                        <c:v>1.7929999999999993</c:v>
                      </c:pt>
                      <c:pt idx="1218">
                        <c:v>1.8040000000000003</c:v>
                      </c:pt>
                      <c:pt idx="1219">
                        <c:v>1.8149999999999995</c:v>
                      </c:pt>
                      <c:pt idx="1220">
                        <c:v>1.827</c:v>
                      </c:pt>
                      <c:pt idx="1221">
                        <c:v>1.8379999999999992</c:v>
                      </c:pt>
                      <c:pt idx="1222">
                        <c:v>1.8490000000000002</c:v>
                      </c:pt>
                      <c:pt idx="1223">
                        <c:v>1.8610000000000007</c:v>
                      </c:pt>
                      <c:pt idx="1224">
                        <c:v>1.8719999999999999</c:v>
                      </c:pt>
                      <c:pt idx="1225">
                        <c:v>1.8829999999999991</c:v>
                      </c:pt>
                      <c:pt idx="1226">
                        <c:v>1.8949999999999996</c:v>
                      </c:pt>
                      <c:pt idx="1227">
                        <c:v>1.9060000000000006</c:v>
                      </c:pt>
                      <c:pt idx="1228">
                        <c:v>1.9169999999999998</c:v>
                      </c:pt>
                      <c:pt idx="1229">
                        <c:v>1.9290000000000003</c:v>
                      </c:pt>
                      <c:pt idx="1230">
                        <c:v>1.9399999999999995</c:v>
                      </c:pt>
                      <c:pt idx="1231">
                        <c:v>1.9510000000000005</c:v>
                      </c:pt>
                      <c:pt idx="1232">
                        <c:v>1.9629999999999992</c:v>
                      </c:pt>
                      <c:pt idx="1233">
                        <c:v>1.9740000000000002</c:v>
                      </c:pt>
                      <c:pt idx="1234">
                        <c:v>1.9849999999999994</c:v>
                      </c:pt>
                      <c:pt idx="1235">
                        <c:v>1.9969999999999999</c:v>
                      </c:pt>
                      <c:pt idx="1236">
                        <c:v>2.0079999999999991</c:v>
                      </c:pt>
                      <c:pt idx="1237">
                        <c:v>2.0190000000000001</c:v>
                      </c:pt>
                      <c:pt idx="1238">
                        <c:v>2.0310000000000006</c:v>
                      </c:pt>
                      <c:pt idx="1239">
                        <c:v>2.0419999999999998</c:v>
                      </c:pt>
                      <c:pt idx="1240">
                        <c:v>2.0530000000000008</c:v>
                      </c:pt>
                      <c:pt idx="1241">
                        <c:v>2.0649999999999995</c:v>
                      </c:pt>
                      <c:pt idx="1242">
                        <c:v>2.0760000000000005</c:v>
                      </c:pt>
                      <c:pt idx="1243">
                        <c:v>2.0869999999999997</c:v>
                      </c:pt>
                      <c:pt idx="1244">
                        <c:v>2.0990000000000002</c:v>
                      </c:pt>
                      <c:pt idx="1245">
                        <c:v>2.1099999999999994</c:v>
                      </c:pt>
                      <c:pt idx="1246">
                        <c:v>2.1210000000000004</c:v>
                      </c:pt>
                      <c:pt idx="1247">
                        <c:v>2.1329999999999991</c:v>
                      </c:pt>
                      <c:pt idx="1248">
                        <c:v>2.1440000000000001</c:v>
                      </c:pt>
                      <c:pt idx="1249">
                        <c:v>2.1549999999999994</c:v>
                      </c:pt>
                      <c:pt idx="1250">
                        <c:v>2.1669999999999998</c:v>
                      </c:pt>
                      <c:pt idx="1251">
                        <c:v>2.1780000000000008</c:v>
                      </c:pt>
                      <c:pt idx="1252">
                        <c:v>2.1890000000000001</c:v>
                      </c:pt>
                      <c:pt idx="1253">
                        <c:v>2.2010000000000005</c:v>
                      </c:pt>
                      <c:pt idx="1254">
                        <c:v>2.2119999999999997</c:v>
                      </c:pt>
                      <c:pt idx="1255">
                        <c:v>2.2230000000000008</c:v>
                      </c:pt>
                      <c:pt idx="1256">
                        <c:v>2.2349999999999994</c:v>
                      </c:pt>
                      <c:pt idx="1257">
                        <c:v>2.2460000000000004</c:v>
                      </c:pt>
                      <c:pt idx="1258">
                        <c:v>2.2569999999999997</c:v>
                      </c:pt>
                      <c:pt idx="1259">
                        <c:v>2.2690000000000001</c:v>
                      </c:pt>
                      <c:pt idx="1260">
                        <c:v>2.2799999999999994</c:v>
                      </c:pt>
                      <c:pt idx="1261">
                        <c:v>2.2910000000000004</c:v>
                      </c:pt>
                      <c:pt idx="1262">
                        <c:v>2.3030000000000008</c:v>
                      </c:pt>
                      <c:pt idx="1263">
                        <c:v>2.3140000000000001</c:v>
                      </c:pt>
                      <c:pt idx="1264">
                        <c:v>2.3249999999999993</c:v>
                      </c:pt>
                      <c:pt idx="1265">
                        <c:v>2.3369999999999997</c:v>
                      </c:pt>
                      <c:pt idx="1266">
                        <c:v>2.3480000000000008</c:v>
                      </c:pt>
                      <c:pt idx="1267">
                        <c:v>2.359</c:v>
                      </c:pt>
                      <c:pt idx="1268">
                        <c:v>2.3710000000000004</c:v>
                      </c:pt>
                      <c:pt idx="1269">
                        <c:v>2.3819999999999997</c:v>
                      </c:pt>
                      <c:pt idx="1270">
                        <c:v>2.3930000000000007</c:v>
                      </c:pt>
                      <c:pt idx="1271">
                        <c:v>2.4049999999999994</c:v>
                      </c:pt>
                      <c:pt idx="1272">
                        <c:v>2.4160000000000004</c:v>
                      </c:pt>
                      <c:pt idx="1273">
                        <c:v>2.4269999999999996</c:v>
                      </c:pt>
                      <c:pt idx="1274">
                        <c:v>2.4390000000000001</c:v>
                      </c:pt>
                      <c:pt idx="1275">
                        <c:v>2.4499999999999993</c:v>
                      </c:pt>
                      <c:pt idx="1276">
                        <c:v>2.4610000000000003</c:v>
                      </c:pt>
                      <c:pt idx="1277">
                        <c:v>2.4730000000000008</c:v>
                      </c:pt>
                      <c:pt idx="1278">
                        <c:v>2.484</c:v>
                      </c:pt>
                      <c:pt idx="1279">
                        <c:v>2.4949999999999992</c:v>
                      </c:pt>
                      <c:pt idx="1280">
                        <c:v>2.5069999999999997</c:v>
                      </c:pt>
                      <c:pt idx="1281">
                        <c:v>2.5180000000000007</c:v>
                      </c:pt>
                      <c:pt idx="1282">
                        <c:v>2.5289999999999999</c:v>
                      </c:pt>
                      <c:pt idx="1283">
                        <c:v>2.5410000000000004</c:v>
                      </c:pt>
                      <c:pt idx="1284">
                        <c:v>2.5519999999999996</c:v>
                      </c:pt>
                      <c:pt idx="1285">
                        <c:v>2.5630000000000006</c:v>
                      </c:pt>
                      <c:pt idx="1286">
                        <c:v>2.5749999999999993</c:v>
                      </c:pt>
                      <c:pt idx="1287">
                        <c:v>2.5860000000000003</c:v>
                      </c:pt>
                      <c:pt idx="1288">
                        <c:v>2.5969999999999995</c:v>
                      </c:pt>
                      <c:pt idx="1289">
                        <c:v>2.609</c:v>
                      </c:pt>
                      <c:pt idx="1290">
                        <c:v>2.6199999999999992</c:v>
                      </c:pt>
                      <c:pt idx="1291">
                        <c:v>2.6310000000000002</c:v>
                      </c:pt>
                      <c:pt idx="1292">
                        <c:v>2.6430000000000007</c:v>
                      </c:pt>
                      <c:pt idx="1293">
                        <c:v>2.6539999999999999</c:v>
                      </c:pt>
                      <c:pt idx="1294">
                        <c:v>2.6649999999999991</c:v>
                      </c:pt>
                      <c:pt idx="1295">
                        <c:v>2.6769999999999996</c:v>
                      </c:pt>
                      <c:pt idx="1296">
                        <c:v>2.6880000000000006</c:v>
                      </c:pt>
                      <c:pt idx="1297">
                        <c:v>2.6989999999999998</c:v>
                      </c:pt>
                      <c:pt idx="1298">
                        <c:v>2.7110000000000003</c:v>
                      </c:pt>
                      <c:pt idx="1299">
                        <c:v>2.7219999999999995</c:v>
                      </c:pt>
                      <c:pt idx="1300">
                        <c:v>2.7330000000000005</c:v>
                      </c:pt>
                      <c:pt idx="1301">
                        <c:v>2.7449999999999992</c:v>
                      </c:pt>
                      <c:pt idx="1302">
                        <c:v>2.7560000000000002</c:v>
                      </c:pt>
                      <c:pt idx="1303">
                        <c:v>2.7669999999999995</c:v>
                      </c:pt>
                      <c:pt idx="1304">
                        <c:v>2.7789999999999999</c:v>
                      </c:pt>
                      <c:pt idx="1305">
                        <c:v>2.7899999999999991</c:v>
                      </c:pt>
                      <c:pt idx="1306">
                        <c:v>2.8010000000000002</c:v>
                      </c:pt>
                      <c:pt idx="1307">
                        <c:v>2.8130000000000006</c:v>
                      </c:pt>
                      <c:pt idx="1308">
                        <c:v>2.8239999999999998</c:v>
                      </c:pt>
                      <c:pt idx="1309">
                        <c:v>2.8350000000000009</c:v>
                      </c:pt>
                      <c:pt idx="1310">
                        <c:v>2.8469999999999995</c:v>
                      </c:pt>
                      <c:pt idx="1311">
                        <c:v>2.8580000000000005</c:v>
                      </c:pt>
                      <c:pt idx="1312">
                        <c:v>2.8689999999999998</c:v>
                      </c:pt>
                      <c:pt idx="1313">
                        <c:v>2.8810000000000002</c:v>
                      </c:pt>
                      <c:pt idx="1314">
                        <c:v>2.8919999999999995</c:v>
                      </c:pt>
                      <c:pt idx="1315">
                        <c:v>2.9030000000000005</c:v>
                      </c:pt>
                      <c:pt idx="1316">
                        <c:v>2.9149999999999991</c:v>
                      </c:pt>
                      <c:pt idx="1317">
                        <c:v>2.9260000000000002</c:v>
                      </c:pt>
                      <c:pt idx="1318">
                        <c:v>2.9369999999999994</c:v>
                      </c:pt>
                      <c:pt idx="1319">
                        <c:v>2.9489999999999998</c:v>
                      </c:pt>
                      <c:pt idx="1320">
                        <c:v>2.9600000000000009</c:v>
                      </c:pt>
                      <c:pt idx="1321">
                        <c:v>2.9710000000000001</c:v>
                      </c:pt>
                      <c:pt idx="1322">
                        <c:v>2.9830000000000005</c:v>
                      </c:pt>
                      <c:pt idx="1323">
                        <c:v>2.9939999999999998</c:v>
                      </c:pt>
                      <c:pt idx="1324">
                        <c:v>3.0050000000000008</c:v>
                      </c:pt>
                      <c:pt idx="1325">
                        <c:v>3.0169999999999995</c:v>
                      </c:pt>
                      <c:pt idx="1326">
                        <c:v>3.0280000000000005</c:v>
                      </c:pt>
                      <c:pt idx="1327">
                        <c:v>3.0389999999999997</c:v>
                      </c:pt>
                      <c:pt idx="1328">
                        <c:v>3.0510000000000002</c:v>
                      </c:pt>
                      <c:pt idx="1329">
                        <c:v>3.0619999999999994</c:v>
                      </c:pt>
                      <c:pt idx="1330">
                        <c:v>3.0730000000000004</c:v>
                      </c:pt>
                      <c:pt idx="1331">
                        <c:v>3.0850000000000009</c:v>
                      </c:pt>
                      <c:pt idx="1332">
                        <c:v>3.0960000000000001</c:v>
                      </c:pt>
                      <c:pt idx="1333">
                        <c:v>3.1069999999999993</c:v>
                      </c:pt>
                      <c:pt idx="1334">
                        <c:v>3.1189999999999998</c:v>
                      </c:pt>
                      <c:pt idx="1335">
                        <c:v>3.1300000000000008</c:v>
                      </c:pt>
                      <c:pt idx="1336">
                        <c:v>3.141</c:v>
                      </c:pt>
                      <c:pt idx="1337">
                        <c:v>3.1530000000000005</c:v>
                      </c:pt>
                      <c:pt idx="1338">
                        <c:v>3.1639999999999997</c:v>
                      </c:pt>
                      <c:pt idx="1339">
                        <c:v>3.1750000000000007</c:v>
                      </c:pt>
                      <c:pt idx="1340">
                        <c:v>3.1869999999999994</c:v>
                      </c:pt>
                      <c:pt idx="1341">
                        <c:v>3.1980000000000004</c:v>
                      </c:pt>
                      <c:pt idx="1342">
                        <c:v>3.2089999999999996</c:v>
                      </c:pt>
                      <c:pt idx="1343">
                        <c:v>3.2210000000000001</c:v>
                      </c:pt>
                      <c:pt idx="1344">
                        <c:v>3.2319999999999993</c:v>
                      </c:pt>
                      <c:pt idx="1345">
                        <c:v>3.2430000000000003</c:v>
                      </c:pt>
                      <c:pt idx="1346">
                        <c:v>3.2550000000000008</c:v>
                      </c:pt>
                      <c:pt idx="1347">
                        <c:v>3.266</c:v>
                      </c:pt>
                      <c:pt idx="1348">
                        <c:v>3.2769999999999992</c:v>
                      </c:pt>
                      <c:pt idx="1349">
                        <c:v>3.2889999999999997</c:v>
                      </c:pt>
                      <c:pt idx="1350">
                        <c:v>3.3000000000000007</c:v>
                      </c:pt>
                      <c:pt idx="1351">
                        <c:v>3.3109999999999999</c:v>
                      </c:pt>
                      <c:pt idx="1352">
                        <c:v>3.3230000000000004</c:v>
                      </c:pt>
                      <c:pt idx="1353">
                        <c:v>3.3339999999999996</c:v>
                      </c:pt>
                      <c:pt idx="1354">
                        <c:v>3.3450000000000006</c:v>
                      </c:pt>
                      <c:pt idx="1355">
                        <c:v>3.3569999999999993</c:v>
                      </c:pt>
                      <c:pt idx="1356">
                        <c:v>3.3680000000000003</c:v>
                      </c:pt>
                      <c:pt idx="1357">
                        <c:v>3.3789999999999996</c:v>
                      </c:pt>
                      <c:pt idx="1358">
                        <c:v>3.391</c:v>
                      </c:pt>
                      <c:pt idx="1359">
                        <c:v>3.4019999999999992</c:v>
                      </c:pt>
                      <c:pt idx="1360">
                        <c:v>3.4130000000000003</c:v>
                      </c:pt>
                      <c:pt idx="1361">
                        <c:v>3.4250000000000007</c:v>
                      </c:pt>
                      <c:pt idx="1362">
                        <c:v>3.4359999999999999</c:v>
                      </c:pt>
                      <c:pt idx="1363">
                        <c:v>3.4469999999999992</c:v>
                      </c:pt>
                      <c:pt idx="1364">
                        <c:v>3.4589999999999996</c:v>
                      </c:pt>
                      <c:pt idx="1365">
                        <c:v>3.4700000000000006</c:v>
                      </c:pt>
                      <c:pt idx="1366">
                        <c:v>3.4809999999999999</c:v>
                      </c:pt>
                      <c:pt idx="1367">
                        <c:v>3.4930000000000003</c:v>
                      </c:pt>
                      <c:pt idx="1368">
                        <c:v>3.5039999999999996</c:v>
                      </c:pt>
                      <c:pt idx="1369">
                        <c:v>3.5150000000000006</c:v>
                      </c:pt>
                      <c:pt idx="1370">
                        <c:v>3.5269999999999992</c:v>
                      </c:pt>
                      <c:pt idx="1371">
                        <c:v>3.5380000000000003</c:v>
                      </c:pt>
                      <c:pt idx="1372">
                        <c:v>3.5489999999999995</c:v>
                      </c:pt>
                      <c:pt idx="1373">
                        <c:v>3.5609999999999999</c:v>
                      </c:pt>
                      <c:pt idx="1374">
                        <c:v>3.5719999999999992</c:v>
                      </c:pt>
                      <c:pt idx="1375">
                        <c:v>3.5830000000000002</c:v>
                      </c:pt>
                      <c:pt idx="1376">
                        <c:v>3.5950000000000006</c:v>
                      </c:pt>
                      <c:pt idx="1377">
                        <c:v>3.6059999999999999</c:v>
                      </c:pt>
                      <c:pt idx="1378">
                        <c:v>3.6170000000000009</c:v>
                      </c:pt>
                      <c:pt idx="1379">
                        <c:v>3.6289999999999996</c:v>
                      </c:pt>
                      <c:pt idx="1380">
                        <c:v>3.6400000000000006</c:v>
                      </c:pt>
                      <c:pt idx="1381">
                        <c:v>3.6509999999999998</c:v>
                      </c:pt>
                      <c:pt idx="1382">
                        <c:v>3.6630000000000003</c:v>
                      </c:pt>
                      <c:pt idx="1383">
                        <c:v>3.6739999999999995</c:v>
                      </c:pt>
                      <c:pt idx="1384">
                        <c:v>3.6850000000000005</c:v>
                      </c:pt>
                      <c:pt idx="1385">
                        <c:v>3.6969999999999992</c:v>
                      </c:pt>
                      <c:pt idx="1386">
                        <c:v>3.7080000000000002</c:v>
                      </c:pt>
                      <c:pt idx="1387">
                        <c:v>3.7189999999999994</c:v>
                      </c:pt>
                      <c:pt idx="1388">
                        <c:v>3.7309999999999999</c:v>
                      </c:pt>
                      <c:pt idx="1389">
                        <c:v>3.7420000000000009</c:v>
                      </c:pt>
                      <c:pt idx="1390">
                        <c:v>3.7530000000000001</c:v>
                      </c:pt>
                      <c:pt idx="1391">
                        <c:v>3.7650000000000006</c:v>
                      </c:pt>
                      <c:pt idx="1392">
                        <c:v>3.7759999999999998</c:v>
                      </c:pt>
                      <c:pt idx="1393">
                        <c:v>3.7870000000000008</c:v>
                      </c:pt>
                      <c:pt idx="1394">
                        <c:v>3.7989999999999995</c:v>
                      </c:pt>
                      <c:pt idx="1395">
                        <c:v>3.8100000000000005</c:v>
                      </c:pt>
                      <c:pt idx="1396">
                        <c:v>3.8209999999999997</c:v>
                      </c:pt>
                      <c:pt idx="1397">
                        <c:v>3.8330000000000002</c:v>
                      </c:pt>
                      <c:pt idx="1398">
                        <c:v>3.8439999999999994</c:v>
                      </c:pt>
                      <c:pt idx="1399">
                        <c:v>3.8550000000000004</c:v>
                      </c:pt>
                      <c:pt idx="1400">
                        <c:v>3.8670000000000009</c:v>
                      </c:pt>
                      <c:pt idx="1401">
                        <c:v>3.8780000000000001</c:v>
                      </c:pt>
                      <c:pt idx="1402">
                        <c:v>3.8889999999999993</c:v>
                      </c:pt>
                      <c:pt idx="1403">
                        <c:v>3.9009999999999998</c:v>
                      </c:pt>
                      <c:pt idx="1404">
                        <c:v>3.9120000000000008</c:v>
                      </c:pt>
                      <c:pt idx="1405">
                        <c:v>3.923</c:v>
                      </c:pt>
                      <c:pt idx="1406">
                        <c:v>3.9350000000000005</c:v>
                      </c:pt>
                      <c:pt idx="1407">
                        <c:v>3.9459999999999997</c:v>
                      </c:pt>
                      <c:pt idx="1408">
                        <c:v>3.9570000000000007</c:v>
                      </c:pt>
                      <c:pt idx="1409">
                        <c:v>3.9689999999999994</c:v>
                      </c:pt>
                      <c:pt idx="1410">
                        <c:v>3.9800000000000004</c:v>
                      </c:pt>
                      <c:pt idx="1411">
                        <c:v>3.9909999999999997</c:v>
                      </c:pt>
                      <c:pt idx="1412">
                        <c:v>4.0030000000000001</c:v>
                      </c:pt>
                      <c:pt idx="1413">
                        <c:v>4.0139999999999993</c:v>
                      </c:pt>
                      <c:pt idx="1414">
                        <c:v>4.0249999999999986</c:v>
                      </c:pt>
                      <c:pt idx="1415">
                        <c:v>4.036999999999999</c:v>
                      </c:pt>
                      <c:pt idx="1416">
                        <c:v>4.0479999999999983</c:v>
                      </c:pt>
                      <c:pt idx="1417">
                        <c:v>4.0590000000000011</c:v>
                      </c:pt>
                      <c:pt idx="1418">
                        <c:v>4.0710000000000015</c:v>
                      </c:pt>
                      <c:pt idx="1419">
                        <c:v>4.0820000000000007</c:v>
                      </c:pt>
                      <c:pt idx="1420">
                        <c:v>4.093</c:v>
                      </c:pt>
                      <c:pt idx="1421">
                        <c:v>4.1050000000000004</c:v>
                      </c:pt>
                      <c:pt idx="1422">
                        <c:v>4.1159999999999997</c:v>
                      </c:pt>
                      <c:pt idx="1423">
                        <c:v>4.1269999999999989</c:v>
                      </c:pt>
                      <c:pt idx="1424">
                        <c:v>4.1389999999999993</c:v>
                      </c:pt>
                      <c:pt idx="1425">
                        <c:v>4.1499999999999986</c:v>
                      </c:pt>
                      <c:pt idx="1426">
                        <c:v>4.1610000000000014</c:v>
                      </c:pt>
                      <c:pt idx="1427">
                        <c:v>4.1729999999999983</c:v>
                      </c:pt>
                      <c:pt idx="1428">
                        <c:v>4.1840000000000011</c:v>
                      </c:pt>
                      <c:pt idx="1429">
                        <c:v>4.1950000000000003</c:v>
                      </c:pt>
                      <c:pt idx="1430">
                        <c:v>4.2070000000000007</c:v>
                      </c:pt>
                      <c:pt idx="1431">
                        <c:v>4.218</c:v>
                      </c:pt>
                      <c:pt idx="1432">
                        <c:v>4.2289999999999992</c:v>
                      </c:pt>
                      <c:pt idx="1433">
                        <c:v>4.2409999999999997</c:v>
                      </c:pt>
                      <c:pt idx="1434">
                        <c:v>4.2519999999999989</c:v>
                      </c:pt>
                      <c:pt idx="1435">
                        <c:v>4.2630000000000017</c:v>
                      </c:pt>
                      <c:pt idx="1436">
                        <c:v>4.2749999999999986</c:v>
                      </c:pt>
                      <c:pt idx="1437">
                        <c:v>4.2860000000000014</c:v>
                      </c:pt>
                      <c:pt idx="1438">
                        <c:v>4.2970000000000006</c:v>
                      </c:pt>
                      <c:pt idx="1439">
                        <c:v>4.3090000000000011</c:v>
                      </c:pt>
                      <c:pt idx="1440">
                        <c:v>4.32</c:v>
                      </c:pt>
                      <c:pt idx="1441">
                        <c:v>4.3309999999999995</c:v>
                      </c:pt>
                      <c:pt idx="1442">
                        <c:v>4.343</c:v>
                      </c:pt>
                      <c:pt idx="1443">
                        <c:v>4.3539999999999992</c:v>
                      </c:pt>
                      <c:pt idx="1444">
                        <c:v>4.3649999999999984</c:v>
                      </c:pt>
                      <c:pt idx="1445">
                        <c:v>4.3769999999999989</c:v>
                      </c:pt>
                      <c:pt idx="1446">
                        <c:v>4.3880000000000017</c:v>
                      </c:pt>
                      <c:pt idx="1447">
                        <c:v>4.3990000000000009</c:v>
                      </c:pt>
                      <c:pt idx="1448">
                        <c:v>4.4110000000000014</c:v>
                      </c:pt>
                      <c:pt idx="1449">
                        <c:v>4.4220000000000006</c:v>
                      </c:pt>
                      <c:pt idx="1450">
                        <c:v>4.4329999999999998</c:v>
                      </c:pt>
                      <c:pt idx="1451">
                        <c:v>4.4450000000000003</c:v>
                      </c:pt>
                      <c:pt idx="1452">
                        <c:v>4.4559999999999995</c:v>
                      </c:pt>
                      <c:pt idx="1453">
                        <c:v>4.4669999999999987</c:v>
                      </c:pt>
                      <c:pt idx="1454">
                        <c:v>4.4789999999999992</c:v>
                      </c:pt>
                      <c:pt idx="1455">
                        <c:v>4.4899999999999984</c:v>
                      </c:pt>
                      <c:pt idx="1456">
                        <c:v>4.5010000000000012</c:v>
                      </c:pt>
                      <c:pt idx="1457">
                        <c:v>4.5130000000000017</c:v>
                      </c:pt>
                      <c:pt idx="1458">
                        <c:v>4.5240000000000009</c:v>
                      </c:pt>
                      <c:pt idx="1459">
                        <c:v>4.5350000000000001</c:v>
                      </c:pt>
                      <c:pt idx="1460">
                        <c:v>4.5470000000000006</c:v>
                      </c:pt>
                      <c:pt idx="1461">
                        <c:v>4.5579999999999998</c:v>
                      </c:pt>
                      <c:pt idx="1462">
                        <c:v>4.5689999999999991</c:v>
                      </c:pt>
                      <c:pt idx="1463">
                        <c:v>4.5809999999999995</c:v>
                      </c:pt>
                      <c:pt idx="1464">
                        <c:v>4.5919999999999987</c:v>
                      </c:pt>
                      <c:pt idx="1465">
                        <c:v>4.6030000000000015</c:v>
                      </c:pt>
                      <c:pt idx="1466">
                        <c:v>4.6149999999999984</c:v>
                      </c:pt>
                      <c:pt idx="1467">
                        <c:v>4.6260000000000012</c:v>
                      </c:pt>
                      <c:pt idx="1468">
                        <c:v>4.6370000000000005</c:v>
                      </c:pt>
                      <c:pt idx="1469">
                        <c:v>4.6490000000000009</c:v>
                      </c:pt>
                      <c:pt idx="1470">
                        <c:v>4.66</c:v>
                      </c:pt>
                      <c:pt idx="1471">
                        <c:v>4.6709999999999994</c:v>
                      </c:pt>
                      <c:pt idx="1472">
                        <c:v>4.6829999999999998</c:v>
                      </c:pt>
                      <c:pt idx="1473">
                        <c:v>4.6939999999999991</c:v>
                      </c:pt>
                      <c:pt idx="1474">
                        <c:v>4.7049999999999983</c:v>
                      </c:pt>
                      <c:pt idx="1475">
                        <c:v>4.7169999999999987</c:v>
                      </c:pt>
                      <c:pt idx="1476">
                        <c:v>4.7280000000000015</c:v>
                      </c:pt>
                      <c:pt idx="1477">
                        <c:v>4.7390000000000008</c:v>
                      </c:pt>
                      <c:pt idx="1478">
                        <c:v>4.7510000000000012</c:v>
                      </c:pt>
                      <c:pt idx="1479">
                        <c:v>4.7620000000000005</c:v>
                      </c:pt>
                      <c:pt idx="1480">
                        <c:v>4.7729999999999997</c:v>
                      </c:pt>
                      <c:pt idx="1481">
                        <c:v>4.7850000000000001</c:v>
                      </c:pt>
                      <c:pt idx="1482">
                        <c:v>4.7959999999999994</c:v>
                      </c:pt>
                      <c:pt idx="1483">
                        <c:v>4.8069999999999986</c:v>
                      </c:pt>
                      <c:pt idx="1484">
                        <c:v>4.8189999999999991</c:v>
                      </c:pt>
                      <c:pt idx="1485">
                        <c:v>4.8299999999999983</c:v>
                      </c:pt>
                      <c:pt idx="1486">
                        <c:v>4.8410000000000011</c:v>
                      </c:pt>
                      <c:pt idx="1487">
                        <c:v>4.8530000000000015</c:v>
                      </c:pt>
                      <c:pt idx="1488">
                        <c:v>4.8640000000000008</c:v>
                      </c:pt>
                      <c:pt idx="1489">
                        <c:v>4.875</c:v>
                      </c:pt>
                      <c:pt idx="1490">
                        <c:v>4.8870000000000005</c:v>
                      </c:pt>
                      <c:pt idx="1491">
                        <c:v>4.8979999999999997</c:v>
                      </c:pt>
                      <c:pt idx="1492">
                        <c:v>4.9089999999999989</c:v>
                      </c:pt>
                      <c:pt idx="1493">
                        <c:v>4.9209999999999994</c:v>
                      </c:pt>
                      <c:pt idx="1494">
                        <c:v>4.9319999999999986</c:v>
                      </c:pt>
                      <c:pt idx="1495">
                        <c:v>4.9430000000000014</c:v>
                      </c:pt>
                      <c:pt idx="1496">
                        <c:v>4.9549999999999983</c:v>
                      </c:pt>
                      <c:pt idx="1497">
                        <c:v>4.9660000000000011</c:v>
                      </c:pt>
                      <c:pt idx="1498">
                        <c:v>4.9770000000000003</c:v>
                      </c:pt>
                      <c:pt idx="1499">
                        <c:v>4.9890000000000008</c:v>
                      </c:pt>
                      <c:pt idx="1500">
                        <c:v>5</c:v>
                      </c:pt>
                      <c:pt idx="1501">
                        <c:v>5.0109999999999992</c:v>
                      </c:pt>
                      <c:pt idx="1502">
                        <c:v>5.0229999999999997</c:v>
                      </c:pt>
                      <c:pt idx="1503">
                        <c:v>5.0339999999999989</c:v>
                      </c:pt>
                      <c:pt idx="1504">
                        <c:v>5.0450000000000017</c:v>
                      </c:pt>
                      <c:pt idx="1505">
                        <c:v>5.0569999999999986</c:v>
                      </c:pt>
                      <c:pt idx="1506">
                        <c:v>5.0680000000000014</c:v>
                      </c:pt>
                      <c:pt idx="1507">
                        <c:v>5.0790000000000006</c:v>
                      </c:pt>
                      <c:pt idx="1508">
                        <c:v>5.0910000000000011</c:v>
                      </c:pt>
                      <c:pt idx="1509">
                        <c:v>5.1020000000000003</c:v>
                      </c:pt>
                      <c:pt idx="1510">
                        <c:v>5.1129999999999995</c:v>
                      </c:pt>
                      <c:pt idx="1511">
                        <c:v>5.125</c:v>
                      </c:pt>
                      <c:pt idx="1512">
                        <c:v>5.1359999999999992</c:v>
                      </c:pt>
                      <c:pt idx="1513">
                        <c:v>5.1469999999999985</c:v>
                      </c:pt>
                      <c:pt idx="1514">
                        <c:v>5.1589999999999989</c:v>
                      </c:pt>
                      <c:pt idx="1515">
                        <c:v>5.1700000000000017</c:v>
                      </c:pt>
                      <c:pt idx="1516">
                        <c:v>5.1810000000000009</c:v>
                      </c:pt>
                      <c:pt idx="1517">
                        <c:v>5.1930000000000014</c:v>
                      </c:pt>
                      <c:pt idx="1518">
                        <c:v>5.2040000000000006</c:v>
                      </c:pt>
                      <c:pt idx="1519">
                        <c:v>5.2149999999999999</c:v>
                      </c:pt>
                      <c:pt idx="1520">
                        <c:v>5.2270000000000003</c:v>
                      </c:pt>
                      <c:pt idx="1521">
                        <c:v>5.2379999999999995</c:v>
                      </c:pt>
                      <c:pt idx="1522">
                        <c:v>5.2489999999999988</c:v>
                      </c:pt>
                      <c:pt idx="1523">
                        <c:v>5.2609999999999992</c:v>
                      </c:pt>
                      <c:pt idx="1524">
                        <c:v>5.2719999999999985</c:v>
                      </c:pt>
                      <c:pt idx="1525">
                        <c:v>5.2830000000000013</c:v>
                      </c:pt>
                      <c:pt idx="1526">
                        <c:v>5.2950000000000017</c:v>
                      </c:pt>
                      <c:pt idx="1527">
                        <c:v>5.3060000000000009</c:v>
                      </c:pt>
                      <c:pt idx="1528">
                        <c:v>5.3170000000000002</c:v>
                      </c:pt>
                      <c:pt idx="1529">
                        <c:v>5.3290000000000006</c:v>
                      </c:pt>
                      <c:pt idx="1530">
                        <c:v>5.34</c:v>
                      </c:pt>
                      <c:pt idx="1531">
                        <c:v>5.3509999999999991</c:v>
                      </c:pt>
                      <c:pt idx="1532">
                        <c:v>5.3629999999999995</c:v>
                      </c:pt>
                      <c:pt idx="1533">
                        <c:v>5.3739999999999988</c:v>
                      </c:pt>
                      <c:pt idx="1534">
                        <c:v>5.3850000000000016</c:v>
                      </c:pt>
                      <c:pt idx="1535">
                        <c:v>5.3969999999999985</c:v>
                      </c:pt>
                      <c:pt idx="1536">
                        <c:v>5.4080000000000013</c:v>
                      </c:pt>
                      <c:pt idx="1537">
                        <c:v>5.4190000000000005</c:v>
                      </c:pt>
                      <c:pt idx="1538">
                        <c:v>5.4310000000000009</c:v>
                      </c:pt>
                      <c:pt idx="1539">
                        <c:v>5.4420000000000002</c:v>
                      </c:pt>
                      <c:pt idx="1540">
                        <c:v>5.4529999999999994</c:v>
                      </c:pt>
                      <c:pt idx="1541">
                        <c:v>5.4649999999999999</c:v>
                      </c:pt>
                      <c:pt idx="1542">
                        <c:v>5.4759999999999991</c:v>
                      </c:pt>
                      <c:pt idx="1543">
                        <c:v>5.4869999999999983</c:v>
                      </c:pt>
                      <c:pt idx="1544">
                        <c:v>5.4989999999999988</c:v>
                      </c:pt>
                      <c:pt idx="1545">
                        <c:v>5.5100000000000016</c:v>
                      </c:pt>
                      <c:pt idx="1546">
                        <c:v>5.5210000000000008</c:v>
                      </c:pt>
                      <c:pt idx="1547">
                        <c:v>5.5330000000000013</c:v>
                      </c:pt>
                      <c:pt idx="1548">
                        <c:v>5.5440000000000005</c:v>
                      </c:pt>
                      <c:pt idx="1549">
                        <c:v>5.5549999999999997</c:v>
                      </c:pt>
                      <c:pt idx="1550">
                        <c:v>5.5670000000000002</c:v>
                      </c:pt>
                      <c:pt idx="1551">
                        <c:v>5.5779999999999994</c:v>
                      </c:pt>
                      <c:pt idx="1552">
                        <c:v>5.5889999999999986</c:v>
                      </c:pt>
                      <c:pt idx="1553">
                        <c:v>5.6009999999999991</c:v>
                      </c:pt>
                      <c:pt idx="1554">
                        <c:v>5.6119999999999983</c:v>
                      </c:pt>
                      <c:pt idx="1555">
                        <c:v>5.6230000000000011</c:v>
                      </c:pt>
                      <c:pt idx="1556">
                        <c:v>5.6350000000000016</c:v>
                      </c:pt>
                      <c:pt idx="1557">
                        <c:v>5.6460000000000008</c:v>
                      </c:pt>
                      <c:pt idx="1558">
                        <c:v>5.657</c:v>
                      </c:pt>
                      <c:pt idx="1559">
                        <c:v>5.6690000000000005</c:v>
                      </c:pt>
                      <c:pt idx="1560">
                        <c:v>5.68</c:v>
                      </c:pt>
                      <c:pt idx="1561">
                        <c:v>5.6909999999999989</c:v>
                      </c:pt>
                      <c:pt idx="1562">
                        <c:v>5.7029999999999994</c:v>
                      </c:pt>
                      <c:pt idx="1563">
                        <c:v>5.7139999999999986</c:v>
                      </c:pt>
                      <c:pt idx="1564">
                        <c:v>5.7250000000000014</c:v>
                      </c:pt>
                      <c:pt idx="1565">
                        <c:v>5.7369999999999983</c:v>
                      </c:pt>
                      <c:pt idx="1566">
                        <c:v>5.7480000000000011</c:v>
                      </c:pt>
                      <c:pt idx="1567">
                        <c:v>5.7590000000000003</c:v>
                      </c:pt>
                      <c:pt idx="1568">
                        <c:v>5.7710000000000008</c:v>
                      </c:pt>
                      <c:pt idx="1569">
                        <c:v>5.782</c:v>
                      </c:pt>
                      <c:pt idx="1570">
                        <c:v>5.7929999999999993</c:v>
                      </c:pt>
                      <c:pt idx="1571">
                        <c:v>5.8049999999999997</c:v>
                      </c:pt>
                      <c:pt idx="1572">
                        <c:v>5.8159999999999989</c:v>
                      </c:pt>
                      <c:pt idx="1573">
                        <c:v>5.8270000000000017</c:v>
                      </c:pt>
                      <c:pt idx="1574">
                        <c:v>5.8389999999999986</c:v>
                      </c:pt>
                      <c:pt idx="1575">
                        <c:v>5.8500000000000014</c:v>
                      </c:pt>
                      <c:pt idx="1576">
                        <c:v>5.8610000000000007</c:v>
                      </c:pt>
                      <c:pt idx="1577">
                        <c:v>5.8730000000000011</c:v>
                      </c:pt>
                      <c:pt idx="1578">
                        <c:v>5.8840000000000003</c:v>
                      </c:pt>
                      <c:pt idx="1579">
                        <c:v>5.8949999999999996</c:v>
                      </c:pt>
                      <c:pt idx="1580">
                        <c:v>5.907</c:v>
                      </c:pt>
                      <c:pt idx="1581">
                        <c:v>5.9179999999999993</c:v>
                      </c:pt>
                      <c:pt idx="1582">
                        <c:v>5.9289999999999985</c:v>
                      </c:pt>
                      <c:pt idx="1583">
                        <c:v>5.9409999999999989</c:v>
                      </c:pt>
                      <c:pt idx="1584">
                        <c:v>5.9520000000000017</c:v>
                      </c:pt>
                      <c:pt idx="1585">
                        <c:v>5.963000000000001</c:v>
                      </c:pt>
                      <c:pt idx="1586">
                        <c:v>5.9750000000000014</c:v>
                      </c:pt>
                      <c:pt idx="1587">
                        <c:v>5.9860000000000007</c:v>
                      </c:pt>
                      <c:pt idx="1588">
                        <c:v>5.9969999999999999</c:v>
                      </c:pt>
                      <c:pt idx="1589">
                        <c:v>6.0090000000000003</c:v>
                      </c:pt>
                      <c:pt idx="1590">
                        <c:v>6.02</c:v>
                      </c:pt>
                      <c:pt idx="1591">
                        <c:v>6.0309999999999988</c:v>
                      </c:pt>
                      <c:pt idx="1592">
                        <c:v>6.0429999999999993</c:v>
                      </c:pt>
                      <c:pt idx="1593">
                        <c:v>6.0539999999999985</c:v>
                      </c:pt>
                      <c:pt idx="1594">
                        <c:v>6.0650000000000013</c:v>
                      </c:pt>
                      <c:pt idx="1595">
                        <c:v>6.0770000000000017</c:v>
                      </c:pt>
                      <c:pt idx="1596">
                        <c:v>6.088000000000001</c:v>
                      </c:pt>
                      <c:pt idx="1597">
                        <c:v>6.0990000000000002</c:v>
                      </c:pt>
                      <c:pt idx="1598">
                        <c:v>6.1110000000000007</c:v>
                      </c:pt>
                      <c:pt idx="1599">
                        <c:v>6.1219999999999999</c:v>
                      </c:pt>
                      <c:pt idx="1600">
                        <c:v>6.1329999999999991</c:v>
                      </c:pt>
                      <c:pt idx="1601">
                        <c:v>6.1449999999999996</c:v>
                      </c:pt>
                      <c:pt idx="1602">
                        <c:v>6.1559999999999988</c:v>
                      </c:pt>
                      <c:pt idx="1603">
                        <c:v>6.1670000000000016</c:v>
                      </c:pt>
                      <c:pt idx="1604">
                        <c:v>6.1789999999999985</c:v>
                      </c:pt>
                      <c:pt idx="1605">
                        <c:v>6.1900000000000013</c:v>
                      </c:pt>
                      <c:pt idx="1606">
                        <c:v>6.2010000000000005</c:v>
                      </c:pt>
                      <c:pt idx="1607">
                        <c:v>6.213000000000001</c:v>
                      </c:pt>
                      <c:pt idx="1608">
                        <c:v>6.2240000000000002</c:v>
                      </c:pt>
                      <c:pt idx="1609">
                        <c:v>6.2349999999999994</c:v>
                      </c:pt>
                      <c:pt idx="1610">
                        <c:v>6.2469999999999999</c:v>
                      </c:pt>
                      <c:pt idx="1611">
                        <c:v>6.2579999999999991</c:v>
                      </c:pt>
                      <c:pt idx="1612">
                        <c:v>6.2689999999999984</c:v>
                      </c:pt>
                      <c:pt idx="1613">
                        <c:v>6.2809999999999988</c:v>
                      </c:pt>
                      <c:pt idx="1614">
                        <c:v>6.2920000000000016</c:v>
                      </c:pt>
                      <c:pt idx="1615">
                        <c:v>6.3030000000000008</c:v>
                      </c:pt>
                      <c:pt idx="1616">
                        <c:v>6.3150000000000013</c:v>
                      </c:pt>
                      <c:pt idx="1617">
                        <c:v>6.3260000000000005</c:v>
                      </c:pt>
                      <c:pt idx="1618">
                        <c:v>6.3369999999999997</c:v>
                      </c:pt>
                      <c:pt idx="1619">
                        <c:v>6.3490000000000002</c:v>
                      </c:pt>
                      <c:pt idx="1620">
                        <c:v>6.3599999999999994</c:v>
                      </c:pt>
                      <c:pt idx="1621">
                        <c:v>6.3709999999999987</c:v>
                      </c:pt>
                      <c:pt idx="1622">
                        <c:v>6.3829999999999991</c:v>
                      </c:pt>
                      <c:pt idx="1623">
                        <c:v>6.3939999999999984</c:v>
                      </c:pt>
                      <c:pt idx="1624">
                        <c:v>6.4050000000000011</c:v>
                      </c:pt>
                      <c:pt idx="1625">
                        <c:v>6.4170000000000016</c:v>
                      </c:pt>
                      <c:pt idx="1626">
                        <c:v>6.4280000000000008</c:v>
                      </c:pt>
                      <c:pt idx="1627">
                        <c:v>6.4390000000000001</c:v>
                      </c:pt>
                      <c:pt idx="1628">
                        <c:v>6.4510000000000005</c:v>
                      </c:pt>
                      <c:pt idx="1629">
                        <c:v>6.4619999999999997</c:v>
                      </c:pt>
                      <c:pt idx="1630">
                        <c:v>6.472999999999999</c:v>
                      </c:pt>
                      <c:pt idx="1631">
                        <c:v>6.4849999999999994</c:v>
                      </c:pt>
                      <c:pt idx="1632">
                        <c:v>6.4959999999999987</c:v>
                      </c:pt>
                      <c:pt idx="1633">
                        <c:v>6.5070000000000014</c:v>
                      </c:pt>
                      <c:pt idx="1634">
                        <c:v>6.5189999999999984</c:v>
                      </c:pt>
                      <c:pt idx="1635">
                        <c:v>6.5300000000000011</c:v>
                      </c:pt>
                      <c:pt idx="1636">
                        <c:v>6.5410000000000004</c:v>
                      </c:pt>
                      <c:pt idx="1637">
                        <c:v>6.5530000000000008</c:v>
                      </c:pt>
                      <c:pt idx="1638">
                        <c:v>6.5640000000000001</c:v>
                      </c:pt>
                      <c:pt idx="1639">
                        <c:v>6.5749999999999993</c:v>
                      </c:pt>
                      <c:pt idx="1640">
                        <c:v>6.5869999999999997</c:v>
                      </c:pt>
                      <c:pt idx="1641">
                        <c:v>6.597999999999999</c:v>
                      </c:pt>
                      <c:pt idx="1642">
                        <c:v>6.6090000000000018</c:v>
                      </c:pt>
                      <c:pt idx="1643">
                        <c:v>6.6209999999999987</c:v>
                      </c:pt>
                      <c:pt idx="1644">
                        <c:v>6.6320000000000014</c:v>
                      </c:pt>
                      <c:pt idx="1645">
                        <c:v>6.6430000000000007</c:v>
                      </c:pt>
                      <c:pt idx="1646">
                        <c:v>6.6550000000000011</c:v>
                      </c:pt>
                      <c:pt idx="1647">
                        <c:v>6.6660000000000004</c:v>
                      </c:pt>
                      <c:pt idx="1648">
                        <c:v>6.6769999999999996</c:v>
                      </c:pt>
                      <c:pt idx="1649">
                        <c:v>6.6890000000000001</c:v>
                      </c:pt>
                      <c:pt idx="1650">
                        <c:v>6.6999999999999993</c:v>
                      </c:pt>
                      <c:pt idx="1651">
                        <c:v>6.7109999999999985</c:v>
                      </c:pt>
                      <c:pt idx="1652">
                        <c:v>6.722999999999999</c:v>
                      </c:pt>
                      <c:pt idx="1653">
                        <c:v>6.7340000000000018</c:v>
                      </c:pt>
                      <c:pt idx="1654">
                        <c:v>6.745000000000001</c:v>
                      </c:pt>
                      <c:pt idx="1655">
                        <c:v>6.7570000000000014</c:v>
                      </c:pt>
                      <c:pt idx="1656">
                        <c:v>6.7680000000000007</c:v>
                      </c:pt>
                      <c:pt idx="1657">
                        <c:v>6.7789999999999999</c:v>
                      </c:pt>
                      <c:pt idx="1658">
                        <c:v>6.7910000000000004</c:v>
                      </c:pt>
                      <c:pt idx="1659">
                        <c:v>6.8019999999999996</c:v>
                      </c:pt>
                      <c:pt idx="1660">
                        <c:v>6.8129999999999988</c:v>
                      </c:pt>
                      <c:pt idx="1661">
                        <c:v>6.8249999999999993</c:v>
                      </c:pt>
                      <c:pt idx="1662">
                        <c:v>6.8359999999999985</c:v>
                      </c:pt>
                      <c:pt idx="1663">
                        <c:v>6.8470000000000013</c:v>
                      </c:pt>
                      <c:pt idx="1664">
                        <c:v>6.8590000000000018</c:v>
                      </c:pt>
                      <c:pt idx="1665">
                        <c:v>6.870000000000001</c:v>
                      </c:pt>
                      <c:pt idx="1666">
                        <c:v>6.8810000000000002</c:v>
                      </c:pt>
                      <c:pt idx="1667">
                        <c:v>6.8930000000000007</c:v>
                      </c:pt>
                      <c:pt idx="1668">
                        <c:v>6.9039999999999999</c:v>
                      </c:pt>
                      <c:pt idx="1669">
                        <c:v>6.9149999999999991</c:v>
                      </c:pt>
                      <c:pt idx="1670">
                        <c:v>6.9269999999999996</c:v>
                      </c:pt>
                      <c:pt idx="1671">
                        <c:v>6.9379999999999988</c:v>
                      </c:pt>
                      <c:pt idx="1672">
                        <c:v>6.9490000000000016</c:v>
                      </c:pt>
                      <c:pt idx="1673">
                        <c:v>6.9609999999999985</c:v>
                      </c:pt>
                      <c:pt idx="1674">
                        <c:v>6.9720000000000013</c:v>
                      </c:pt>
                      <c:pt idx="1675">
                        <c:v>6.9830000000000005</c:v>
                      </c:pt>
                      <c:pt idx="1676">
                        <c:v>6.995000000000001</c:v>
                      </c:pt>
                      <c:pt idx="1677">
                        <c:v>7.0060000000000002</c:v>
                      </c:pt>
                      <c:pt idx="1678">
                        <c:v>7.0169999999999995</c:v>
                      </c:pt>
                      <c:pt idx="1679">
                        <c:v>7.0289999999999999</c:v>
                      </c:pt>
                      <c:pt idx="1680">
                        <c:v>7.0399999999999991</c:v>
                      </c:pt>
                      <c:pt idx="1681">
                        <c:v>7.0509999999999984</c:v>
                      </c:pt>
                      <c:pt idx="1682">
                        <c:v>7.0629999999999988</c:v>
                      </c:pt>
                      <c:pt idx="1683">
                        <c:v>7.0740000000000016</c:v>
                      </c:pt>
                      <c:pt idx="1684">
                        <c:v>7.0850000000000009</c:v>
                      </c:pt>
                      <c:pt idx="1685">
                        <c:v>7.0970000000000013</c:v>
                      </c:pt>
                      <c:pt idx="1686">
                        <c:v>7.1080000000000005</c:v>
                      </c:pt>
                      <c:pt idx="1687">
                        <c:v>7.1189999999999998</c:v>
                      </c:pt>
                      <c:pt idx="1688">
                        <c:v>7.1310000000000002</c:v>
                      </c:pt>
                      <c:pt idx="1689">
                        <c:v>7.1419999999999995</c:v>
                      </c:pt>
                      <c:pt idx="1690">
                        <c:v>7.1529999999999987</c:v>
                      </c:pt>
                      <c:pt idx="1691">
                        <c:v>7.1649999999999991</c:v>
                      </c:pt>
                      <c:pt idx="1692">
                        <c:v>7.1759999999999984</c:v>
                      </c:pt>
                      <c:pt idx="1693">
                        <c:v>7.1870000000000012</c:v>
                      </c:pt>
                      <c:pt idx="1694">
                        <c:v>7.1990000000000016</c:v>
                      </c:pt>
                      <c:pt idx="1695">
                        <c:v>7.2100000000000009</c:v>
                      </c:pt>
                      <c:pt idx="1696">
                        <c:v>7.2210000000000001</c:v>
                      </c:pt>
                      <c:pt idx="1697">
                        <c:v>7.2330000000000005</c:v>
                      </c:pt>
                      <c:pt idx="1698">
                        <c:v>7.2439999999999998</c:v>
                      </c:pt>
                      <c:pt idx="1699">
                        <c:v>7.254999999999999</c:v>
                      </c:pt>
                      <c:pt idx="1700">
                        <c:v>7.2669999999999995</c:v>
                      </c:pt>
                      <c:pt idx="1701">
                        <c:v>7.2779999999999987</c:v>
                      </c:pt>
                      <c:pt idx="1702">
                        <c:v>7.2890000000000015</c:v>
                      </c:pt>
                      <c:pt idx="1703">
                        <c:v>7.3009999999999984</c:v>
                      </c:pt>
                      <c:pt idx="1704">
                        <c:v>7.3120000000000012</c:v>
                      </c:pt>
                      <c:pt idx="1705">
                        <c:v>7.3230000000000004</c:v>
                      </c:pt>
                      <c:pt idx="1706">
                        <c:v>7.3350000000000009</c:v>
                      </c:pt>
                      <c:pt idx="1707">
                        <c:v>7.3460000000000001</c:v>
                      </c:pt>
                      <c:pt idx="1708">
                        <c:v>7.3569999999999993</c:v>
                      </c:pt>
                      <c:pt idx="1709">
                        <c:v>7.3689999999999998</c:v>
                      </c:pt>
                      <c:pt idx="1710">
                        <c:v>7.379999999999999</c:v>
                      </c:pt>
                      <c:pt idx="1711">
                        <c:v>7.3909999999999982</c:v>
                      </c:pt>
                      <c:pt idx="1712">
                        <c:v>7.4029999999999987</c:v>
                      </c:pt>
                      <c:pt idx="1713">
                        <c:v>7.4140000000000015</c:v>
                      </c:pt>
                      <c:pt idx="1714">
                        <c:v>7.4250000000000007</c:v>
                      </c:pt>
                      <c:pt idx="1715">
                        <c:v>7.4370000000000012</c:v>
                      </c:pt>
                      <c:pt idx="1716">
                        <c:v>7.4480000000000004</c:v>
                      </c:pt>
                      <c:pt idx="1717">
                        <c:v>7.4589999999999996</c:v>
                      </c:pt>
                      <c:pt idx="1718">
                        <c:v>7.4710000000000001</c:v>
                      </c:pt>
                      <c:pt idx="1719">
                        <c:v>7.4819999999999993</c:v>
                      </c:pt>
                      <c:pt idx="1720">
                        <c:v>7.4929999999999986</c:v>
                      </c:pt>
                      <c:pt idx="1721">
                        <c:v>7.504999999999999</c:v>
                      </c:pt>
                      <c:pt idx="1722">
                        <c:v>7.5159999999999982</c:v>
                      </c:pt>
                      <c:pt idx="1723">
                        <c:v>7.527000000000001</c:v>
                      </c:pt>
                      <c:pt idx="1724">
                        <c:v>7.5390000000000015</c:v>
                      </c:pt>
                      <c:pt idx="1725">
                        <c:v>7.5500000000000007</c:v>
                      </c:pt>
                      <c:pt idx="1726">
                        <c:v>7.5609999999999999</c:v>
                      </c:pt>
                      <c:pt idx="1727">
                        <c:v>7.5730000000000004</c:v>
                      </c:pt>
                      <c:pt idx="1728">
                        <c:v>7.5839999999999996</c:v>
                      </c:pt>
                      <c:pt idx="1729">
                        <c:v>7.5949999999999989</c:v>
                      </c:pt>
                      <c:pt idx="1730">
                        <c:v>7.6069999999999993</c:v>
                      </c:pt>
                      <c:pt idx="1731">
                        <c:v>7.6179999999999986</c:v>
                      </c:pt>
                      <c:pt idx="1732">
                        <c:v>7.6290000000000013</c:v>
                      </c:pt>
                      <c:pt idx="1733">
                        <c:v>7.6409999999999982</c:v>
                      </c:pt>
                      <c:pt idx="1734">
                        <c:v>7.652000000000001</c:v>
                      </c:pt>
                      <c:pt idx="1735">
                        <c:v>7.6630000000000003</c:v>
                      </c:pt>
                      <c:pt idx="1736">
                        <c:v>7.6750000000000007</c:v>
                      </c:pt>
                      <c:pt idx="1737">
                        <c:v>7.6859999999999999</c:v>
                      </c:pt>
                      <c:pt idx="1738">
                        <c:v>7.6969999999999992</c:v>
                      </c:pt>
                      <c:pt idx="1739">
                        <c:v>7.7089999999999996</c:v>
                      </c:pt>
                      <c:pt idx="1740">
                        <c:v>7.7199999999999989</c:v>
                      </c:pt>
                      <c:pt idx="1741">
                        <c:v>7.7310000000000016</c:v>
                      </c:pt>
                      <c:pt idx="1742">
                        <c:v>7.7429999999999986</c:v>
                      </c:pt>
                      <c:pt idx="1743">
                        <c:v>7.7540000000000013</c:v>
                      </c:pt>
                      <c:pt idx="1744">
                        <c:v>7.7650000000000006</c:v>
                      </c:pt>
                      <c:pt idx="1745">
                        <c:v>7.777000000000001</c:v>
                      </c:pt>
                      <c:pt idx="1746">
                        <c:v>7.7880000000000003</c:v>
                      </c:pt>
                      <c:pt idx="1747">
                        <c:v>7.7989999999999995</c:v>
                      </c:pt>
                      <c:pt idx="1748">
                        <c:v>7.8109999999999999</c:v>
                      </c:pt>
                      <c:pt idx="1749">
                        <c:v>7.8219999999999992</c:v>
                      </c:pt>
                      <c:pt idx="1750">
                        <c:v>7.8329999999999984</c:v>
                      </c:pt>
                      <c:pt idx="1751">
                        <c:v>7.8449999999999989</c:v>
                      </c:pt>
                      <c:pt idx="1752">
                        <c:v>7.8560000000000016</c:v>
                      </c:pt>
                      <c:pt idx="1753">
                        <c:v>7.8670000000000009</c:v>
                      </c:pt>
                      <c:pt idx="1754">
                        <c:v>7.8790000000000013</c:v>
                      </c:pt>
                      <c:pt idx="1755">
                        <c:v>7.8900000000000006</c:v>
                      </c:pt>
                      <c:pt idx="1756">
                        <c:v>7.9009999999999998</c:v>
                      </c:pt>
                      <c:pt idx="1757">
                        <c:v>7.9130000000000003</c:v>
                      </c:pt>
                      <c:pt idx="1758">
                        <c:v>7.9239999999999995</c:v>
                      </c:pt>
                      <c:pt idx="1759">
                        <c:v>7.9349999999999987</c:v>
                      </c:pt>
                      <c:pt idx="1760">
                        <c:v>7.9469999999999992</c:v>
                      </c:pt>
                      <c:pt idx="1761">
                        <c:v>7.9579999999999984</c:v>
                      </c:pt>
                      <c:pt idx="1762">
                        <c:v>7.9690000000000012</c:v>
                      </c:pt>
                      <c:pt idx="1763">
                        <c:v>7.9810000000000016</c:v>
                      </c:pt>
                      <c:pt idx="1764">
                        <c:v>7.9920000000000009</c:v>
                      </c:pt>
                      <c:pt idx="1765">
                        <c:v>8.0030000000000001</c:v>
                      </c:pt>
                      <c:pt idx="1766">
                        <c:v>8.0150000000000006</c:v>
                      </c:pt>
                      <c:pt idx="1767">
                        <c:v>8.0259999999999998</c:v>
                      </c:pt>
                      <c:pt idx="1768">
                        <c:v>8.036999999999999</c:v>
                      </c:pt>
                      <c:pt idx="1769">
                        <c:v>8.0489999999999995</c:v>
                      </c:pt>
                      <c:pt idx="1770">
                        <c:v>8.0599999999999987</c:v>
                      </c:pt>
                      <c:pt idx="1771">
                        <c:v>8.0710000000000015</c:v>
                      </c:pt>
                      <c:pt idx="1772">
                        <c:v>8.0829999999999984</c:v>
                      </c:pt>
                      <c:pt idx="1773">
                        <c:v>8.0940000000000012</c:v>
                      </c:pt>
                      <c:pt idx="1774">
                        <c:v>8.1050000000000004</c:v>
                      </c:pt>
                      <c:pt idx="1775">
                        <c:v>8.1170000000000009</c:v>
                      </c:pt>
                      <c:pt idx="1776">
                        <c:v>8.1280000000000001</c:v>
                      </c:pt>
                      <c:pt idx="1777">
                        <c:v>8.1389999999999993</c:v>
                      </c:pt>
                      <c:pt idx="1778">
                        <c:v>8.1509999999999998</c:v>
                      </c:pt>
                      <c:pt idx="1779">
                        <c:v>8.161999999999999</c:v>
                      </c:pt>
                      <c:pt idx="1780">
                        <c:v>8.1729999999999983</c:v>
                      </c:pt>
                      <c:pt idx="1781">
                        <c:v>8.1849999999999987</c:v>
                      </c:pt>
                      <c:pt idx="1782">
                        <c:v>8.1960000000000015</c:v>
                      </c:pt>
                      <c:pt idx="1783">
                        <c:v>8.2070000000000007</c:v>
                      </c:pt>
                      <c:pt idx="1784">
                        <c:v>8.2190000000000012</c:v>
                      </c:pt>
                      <c:pt idx="1785">
                        <c:v>8.23</c:v>
                      </c:pt>
                      <c:pt idx="1786">
                        <c:v>8.2409999999999997</c:v>
                      </c:pt>
                      <c:pt idx="1787">
                        <c:v>8.2530000000000001</c:v>
                      </c:pt>
                      <c:pt idx="1788">
                        <c:v>8.2639999999999993</c:v>
                      </c:pt>
                      <c:pt idx="1789">
                        <c:v>8.2749999999999986</c:v>
                      </c:pt>
                      <c:pt idx="1790">
                        <c:v>8.286999999999999</c:v>
                      </c:pt>
                      <c:pt idx="1791">
                        <c:v>8.2979999999999983</c:v>
                      </c:pt>
                      <c:pt idx="1792">
                        <c:v>8.3090000000000011</c:v>
                      </c:pt>
                      <c:pt idx="1793">
                        <c:v>8.3210000000000015</c:v>
                      </c:pt>
                      <c:pt idx="1794">
                        <c:v>8.3320000000000007</c:v>
                      </c:pt>
                      <c:pt idx="1795">
                        <c:v>8.343</c:v>
                      </c:pt>
                      <c:pt idx="1796">
                        <c:v>8.3550000000000004</c:v>
                      </c:pt>
                      <c:pt idx="1797">
                        <c:v>8.3659999999999997</c:v>
                      </c:pt>
                      <c:pt idx="1798">
                        <c:v>8.3769999999999989</c:v>
                      </c:pt>
                      <c:pt idx="1799">
                        <c:v>8.3889999999999993</c:v>
                      </c:pt>
                      <c:pt idx="1800">
                        <c:v>8.3999999999999986</c:v>
                      </c:pt>
                      <c:pt idx="1801">
                        <c:v>8.4110000000000014</c:v>
                      </c:pt>
                      <c:pt idx="1802">
                        <c:v>8.4229999999999983</c:v>
                      </c:pt>
                      <c:pt idx="1803">
                        <c:v>8.4340000000000011</c:v>
                      </c:pt>
                      <c:pt idx="1804">
                        <c:v>8.4450000000000003</c:v>
                      </c:pt>
                      <c:pt idx="1805">
                        <c:v>8.4570000000000007</c:v>
                      </c:pt>
                      <c:pt idx="1806">
                        <c:v>8.468</c:v>
                      </c:pt>
                      <c:pt idx="1807">
                        <c:v>8.4789999999999992</c:v>
                      </c:pt>
                      <c:pt idx="1808">
                        <c:v>8.4909999999999997</c:v>
                      </c:pt>
                      <c:pt idx="1809">
                        <c:v>8.5019999999999989</c:v>
                      </c:pt>
                      <c:pt idx="1810">
                        <c:v>8.5130000000000017</c:v>
                      </c:pt>
                      <c:pt idx="1811">
                        <c:v>8.5249999999999986</c:v>
                      </c:pt>
                      <c:pt idx="1812">
                        <c:v>8.5360000000000014</c:v>
                      </c:pt>
                      <c:pt idx="1813">
                        <c:v>8.5470000000000006</c:v>
                      </c:pt>
                      <c:pt idx="1814">
                        <c:v>8.5590000000000011</c:v>
                      </c:pt>
                      <c:pt idx="1815">
                        <c:v>8.57</c:v>
                      </c:pt>
                      <c:pt idx="1816">
                        <c:v>8.5809999999999995</c:v>
                      </c:pt>
                      <c:pt idx="1817">
                        <c:v>8.593</c:v>
                      </c:pt>
                      <c:pt idx="1818">
                        <c:v>8.6039999999999992</c:v>
                      </c:pt>
                      <c:pt idx="1819">
                        <c:v>8.6149999999999984</c:v>
                      </c:pt>
                      <c:pt idx="1820">
                        <c:v>8.6269999999999989</c:v>
                      </c:pt>
                      <c:pt idx="1821">
                        <c:v>8.6380000000000017</c:v>
                      </c:pt>
                      <c:pt idx="1822">
                        <c:v>8.6490000000000009</c:v>
                      </c:pt>
                      <c:pt idx="1823">
                        <c:v>8.6610000000000014</c:v>
                      </c:pt>
                      <c:pt idx="1824">
                        <c:v>8.6720000000000006</c:v>
                      </c:pt>
                      <c:pt idx="1825">
                        <c:v>8.6829999999999998</c:v>
                      </c:pt>
                      <c:pt idx="1826">
                        <c:v>8.6950000000000003</c:v>
                      </c:pt>
                      <c:pt idx="1827">
                        <c:v>8.7059999999999995</c:v>
                      </c:pt>
                      <c:pt idx="1828">
                        <c:v>8.7169999999999987</c:v>
                      </c:pt>
                      <c:pt idx="1829">
                        <c:v>8.7289999999999992</c:v>
                      </c:pt>
                      <c:pt idx="1830">
                        <c:v>8.7399999999999984</c:v>
                      </c:pt>
                      <c:pt idx="1831">
                        <c:v>8.7510000000000012</c:v>
                      </c:pt>
                      <c:pt idx="1832">
                        <c:v>8.7630000000000017</c:v>
                      </c:pt>
                      <c:pt idx="1833">
                        <c:v>8.7740000000000009</c:v>
                      </c:pt>
                      <c:pt idx="1834">
                        <c:v>8.7850000000000001</c:v>
                      </c:pt>
                      <c:pt idx="1835">
                        <c:v>8.7970000000000006</c:v>
                      </c:pt>
                      <c:pt idx="1836">
                        <c:v>8.8079999999999998</c:v>
                      </c:pt>
                      <c:pt idx="1837">
                        <c:v>8.8189999999999991</c:v>
                      </c:pt>
                      <c:pt idx="1838">
                        <c:v>8.8309999999999995</c:v>
                      </c:pt>
                      <c:pt idx="1839">
                        <c:v>8.8419999999999987</c:v>
                      </c:pt>
                      <c:pt idx="1840">
                        <c:v>8.8530000000000015</c:v>
                      </c:pt>
                      <c:pt idx="1841">
                        <c:v>8.8649999999999984</c:v>
                      </c:pt>
                      <c:pt idx="1842">
                        <c:v>8.8760000000000012</c:v>
                      </c:pt>
                      <c:pt idx="1843">
                        <c:v>8.8870000000000005</c:v>
                      </c:pt>
                      <c:pt idx="1844">
                        <c:v>8.8990000000000009</c:v>
                      </c:pt>
                      <c:pt idx="1845">
                        <c:v>8.91</c:v>
                      </c:pt>
                      <c:pt idx="1846">
                        <c:v>8.9209999999999994</c:v>
                      </c:pt>
                      <c:pt idx="1847">
                        <c:v>8.9329999999999998</c:v>
                      </c:pt>
                      <c:pt idx="1848">
                        <c:v>8.9439999999999991</c:v>
                      </c:pt>
                      <c:pt idx="1849">
                        <c:v>8.9549999999999983</c:v>
                      </c:pt>
                      <c:pt idx="1850">
                        <c:v>8.9669999999999987</c:v>
                      </c:pt>
                      <c:pt idx="1851">
                        <c:v>8.9780000000000015</c:v>
                      </c:pt>
                      <c:pt idx="1852">
                        <c:v>8.9890000000000008</c:v>
                      </c:pt>
                      <c:pt idx="1853">
                        <c:v>9.0010000000000012</c:v>
                      </c:pt>
                      <c:pt idx="1854">
                        <c:v>9.0120000000000005</c:v>
                      </c:pt>
                      <c:pt idx="1855">
                        <c:v>9.0229999999999997</c:v>
                      </c:pt>
                      <c:pt idx="1856">
                        <c:v>9.0350000000000001</c:v>
                      </c:pt>
                      <c:pt idx="1857">
                        <c:v>9.0459999999999994</c:v>
                      </c:pt>
                      <c:pt idx="1858">
                        <c:v>9.0569999999999986</c:v>
                      </c:pt>
                      <c:pt idx="1859">
                        <c:v>9.0689999999999991</c:v>
                      </c:pt>
                      <c:pt idx="1860">
                        <c:v>9.0799999999999983</c:v>
                      </c:pt>
                      <c:pt idx="1861">
                        <c:v>9.0910000000000011</c:v>
                      </c:pt>
                      <c:pt idx="1862">
                        <c:v>9.1030000000000015</c:v>
                      </c:pt>
                      <c:pt idx="1863">
                        <c:v>9.1140000000000008</c:v>
                      </c:pt>
                      <c:pt idx="1864">
                        <c:v>9.125</c:v>
                      </c:pt>
                      <c:pt idx="1865">
                        <c:v>9.1370000000000005</c:v>
                      </c:pt>
                      <c:pt idx="1866">
                        <c:v>9.1479999999999997</c:v>
                      </c:pt>
                      <c:pt idx="1867">
                        <c:v>9.1589999999999989</c:v>
                      </c:pt>
                      <c:pt idx="1868">
                        <c:v>9.1709999999999994</c:v>
                      </c:pt>
                      <c:pt idx="1869">
                        <c:v>9.1819999999999986</c:v>
                      </c:pt>
                      <c:pt idx="1870">
                        <c:v>9.1930000000000014</c:v>
                      </c:pt>
                      <c:pt idx="1871">
                        <c:v>9.2049999999999983</c:v>
                      </c:pt>
                      <c:pt idx="1872">
                        <c:v>9.2160000000000011</c:v>
                      </c:pt>
                      <c:pt idx="1873">
                        <c:v>9.2270000000000003</c:v>
                      </c:pt>
                      <c:pt idx="1874">
                        <c:v>9.2390000000000008</c:v>
                      </c:pt>
                      <c:pt idx="1875">
                        <c:v>9.25</c:v>
                      </c:pt>
                      <c:pt idx="1876">
                        <c:v>9.2609999999999992</c:v>
                      </c:pt>
                      <c:pt idx="1877">
                        <c:v>9.2729999999999997</c:v>
                      </c:pt>
                      <c:pt idx="1878">
                        <c:v>9.2839999999999989</c:v>
                      </c:pt>
                      <c:pt idx="1879">
                        <c:v>9.2950000000000017</c:v>
                      </c:pt>
                      <c:pt idx="1880">
                        <c:v>9.3069999999999986</c:v>
                      </c:pt>
                      <c:pt idx="1881">
                        <c:v>9.3180000000000014</c:v>
                      </c:pt>
                      <c:pt idx="1882">
                        <c:v>9.3290000000000006</c:v>
                      </c:pt>
                      <c:pt idx="1883">
                        <c:v>9.3410000000000011</c:v>
                      </c:pt>
                      <c:pt idx="1884">
                        <c:v>9.3520000000000003</c:v>
                      </c:pt>
                      <c:pt idx="1885">
                        <c:v>9.3629999999999995</c:v>
                      </c:pt>
                      <c:pt idx="1886">
                        <c:v>9.375</c:v>
                      </c:pt>
                      <c:pt idx="1887">
                        <c:v>9.3859999999999992</c:v>
                      </c:pt>
                      <c:pt idx="1888">
                        <c:v>9.3969999999999985</c:v>
                      </c:pt>
                      <c:pt idx="1889">
                        <c:v>9.4089999999999989</c:v>
                      </c:pt>
                      <c:pt idx="1890">
                        <c:v>9.4200000000000017</c:v>
                      </c:pt>
                      <c:pt idx="1891">
                        <c:v>9.4310000000000009</c:v>
                      </c:pt>
                      <c:pt idx="1892">
                        <c:v>9.4430000000000014</c:v>
                      </c:pt>
                      <c:pt idx="1893">
                        <c:v>9.4540000000000006</c:v>
                      </c:pt>
                      <c:pt idx="1894">
                        <c:v>9.4649999999999999</c:v>
                      </c:pt>
                      <c:pt idx="1895">
                        <c:v>9.4770000000000003</c:v>
                      </c:pt>
                      <c:pt idx="1896">
                        <c:v>9.4879999999999995</c:v>
                      </c:pt>
                      <c:pt idx="1897">
                        <c:v>9.4989999999999988</c:v>
                      </c:pt>
                      <c:pt idx="1898">
                        <c:v>9.5109999999999992</c:v>
                      </c:pt>
                      <c:pt idx="1899">
                        <c:v>9.5219999999999985</c:v>
                      </c:pt>
                      <c:pt idx="1900">
                        <c:v>9.5330000000000013</c:v>
                      </c:pt>
                      <c:pt idx="1901">
                        <c:v>9.5450000000000017</c:v>
                      </c:pt>
                      <c:pt idx="1902">
                        <c:v>9.5560000000000009</c:v>
                      </c:pt>
                      <c:pt idx="1903">
                        <c:v>9.5670000000000002</c:v>
                      </c:pt>
                      <c:pt idx="1904">
                        <c:v>9.5790000000000006</c:v>
                      </c:pt>
                      <c:pt idx="1905">
                        <c:v>9.59</c:v>
                      </c:pt>
                      <c:pt idx="1906">
                        <c:v>9.6009999999999991</c:v>
                      </c:pt>
                      <c:pt idx="1907">
                        <c:v>9.6129999999999995</c:v>
                      </c:pt>
                      <c:pt idx="1908">
                        <c:v>9.6239999999999988</c:v>
                      </c:pt>
                      <c:pt idx="1909">
                        <c:v>9.6350000000000016</c:v>
                      </c:pt>
                      <c:pt idx="1910">
                        <c:v>9.6469999999999985</c:v>
                      </c:pt>
                      <c:pt idx="1911">
                        <c:v>9.6580000000000013</c:v>
                      </c:pt>
                      <c:pt idx="1912">
                        <c:v>9.6690000000000005</c:v>
                      </c:pt>
                      <c:pt idx="1913">
                        <c:v>9.6810000000000009</c:v>
                      </c:pt>
                      <c:pt idx="1914">
                        <c:v>9.6920000000000002</c:v>
                      </c:pt>
                      <c:pt idx="1915">
                        <c:v>9.7029999999999994</c:v>
                      </c:pt>
                      <c:pt idx="1916">
                        <c:v>9.7149999999999999</c:v>
                      </c:pt>
                      <c:pt idx="1917">
                        <c:v>9.7259999999999991</c:v>
                      </c:pt>
                      <c:pt idx="1918">
                        <c:v>9.7369999999999983</c:v>
                      </c:pt>
                      <c:pt idx="1919">
                        <c:v>9.7489999999999988</c:v>
                      </c:pt>
                      <c:pt idx="1920">
                        <c:v>9.7600000000000016</c:v>
                      </c:pt>
                      <c:pt idx="1921">
                        <c:v>9.7710000000000008</c:v>
                      </c:pt>
                      <c:pt idx="1922">
                        <c:v>9.7830000000000013</c:v>
                      </c:pt>
                      <c:pt idx="1923">
                        <c:v>9.7940000000000005</c:v>
                      </c:pt>
                      <c:pt idx="1924">
                        <c:v>9.8049999999999997</c:v>
                      </c:pt>
                      <c:pt idx="1925">
                        <c:v>9.8170000000000002</c:v>
                      </c:pt>
                      <c:pt idx="1926">
                        <c:v>9.8279999999999994</c:v>
                      </c:pt>
                      <c:pt idx="1927">
                        <c:v>9.8389999999999986</c:v>
                      </c:pt>
                      <c:pt idx="1928">
                        <c:v>9.8509999999999991</c:v>
                      </c:pt>
                      <c:pt idx="1929">
                        <c:v>9.8619999999999983</c:v>
                      </c:pt>
                      <c:pt idx="1930">
                        <c:v>9.8730000000000011</c:v>
                      </c:pt>
                      <c:pt idx="1931">
                        <c:v>9.8850000000000016</c:v>
                      </c:pt>
                      <c:pt idx="1932">
                        <c:v>9.8960000000000008</c:v>
                      </c:pt>
                      <c:pt idx="1933">
                        <c:v>9.907</c:v>
                      </c:pt>
                      <c:pt idx="1934">
                        <c:v>9.9190000000000005</c:v>
                      </c:pt>
                      <c:pt idx="1935">
                        <c:v>9.93</c:v>
                      </c:pt>
                      <c:pt idx="1936">
                        <c:v>9.9409999999999989</c:v>
                      </c:pt>
                      <c:pt idx="1937">
                        <c:v>9.9529999999999994</c:v>
                      </c:pt>
                      <c:pt idx="1938">
                        <c:v>9.9639999999999986</c:v>
                      </c:pt>
                      <c:pt idx="1939">
                        <c:v>9.9750000000000014</c:v>
                      </c:pt>
                      <c:pt idx="1940">
                        <c:v>9.9869999999999983</c:v>
                      </c:pt>
                      <c:pt idx="1941">
                        <c:v>9.9980000000000011</c:v>
                      </c:pt>
                      <c:pt idx="1942">
                        <c:v>10.009</c:v>
                      </c:pt>
                      <c:pt idx="1943">
                        <c:v>10.021000000000001</c:v>
                      </c:pt>
                      <c:pt idx="1944">
                        <c:v>10.032</c:v>
                      </c:pt>
                      <c:pt idx="1945">
                        <c:v>10.042999999999999</c:v>
                      </c:pt>
                      <c:pt idx="1946">
                        <c:v>10.055</c:v>
                      </c:pt>
                      <c:pt idx="1947">
                        <c:v>10.065999999999999</c:v>
                      </c:pt>
                      <c:pt idx="1948">
                        <c:v>10.077000000000002</c:v>
                      </c:pt>
                      <c:pt idx="1949">
                        <c:v>10.088999999999999</c:v>
                      </c:pt>
                      <c:pt idx="1950">
                        <c:v>10.100000000000001</c:v>
                      </c:pt>
                      <c:pt idx="1951">
                        <c:v>10.111000000000001</c:v>
                      </c:pt>
                      <c:pt idx="1952">
                        <c:v>10.123000000000001</c:v>
                      </c:pt>
                      <c:pt idx="1953">
                        <c:v>10.134</c:v>
                      </c:pt>
                      <c:pt idx="1954">
                        <c:v>10.145</c:v>
                      </c:pt>
                      <c:pt idx="1955">
                        <c:v>10.157</c:v>
                      </c:pt>
                      <c:pt idx="1956">
                        <c:v>10.167999999999999</c:v>
                      </c:pt>
                      <c:pt idx="1957">
                        <c:v>10.178999999999998</c:v>
                      </c:pt>
                      <c:pt idx="1958">
                        <c:v>10.190999999999999</c:v>
                      </c:pt>
                      <c:pt idx="1959">
                        <c:v>10.202000000000002</c:v>
                      </c:pt>
                      <c:pt idx="1960">
                        <c:v>10.213000000000001</c:v>
                      </c:pt>
                      <c:pt idx="1961">
                        <c:v>10.225000000000001</c:v>
                      </c:pt>
                      <c:pt idx="1962">
                        <c:v>10.236000000000001</c:v>
                      </c:pt>
                      <c:pt idx="1963">
                        <c:v>10.247</c:v>
                      </c:pt>
                      <c:pt idx="1964">
                        <c:v>10.259</c:v>
                      </c:pt>
                      <c:pt idx="1965">
                        <c:v>10.27</c:v>
                      </c:pt>
                      <c:pt idx="1966">
                        <c:v>10.280999999999999</c:v>
                      </c:pt>
                      <c:pt idx="1967">
                        <c:v>10.292999999999999</c:v>
                      </c:pt>
                      <c:pt idx="1968">
                        <c:v>10.303999999999998</c:v>
                      </c:pt>
                      <c:pt idx="1969">
                        <c:v>10.315000000000001</c:v>
                      </c:pt>
                      <c:pt idx="1970">
                        <c:v>10.327000000000002</c:v>
                      </c:pt>
                      <c:pt idx="1971">
                        <c:v>10.338000000000001</c:v>
                      </c:pt>
                      <c:pt idx="1972">
                        <c:v>10.349</c:v>
                      </c:pt>
                      <c:pt idx="1973">
                        <c:v>10.361000000000001</c:v>
                      </c:pt>
                      <c:pt idx="1974">
                        <c:v>10.372</c:v>
                      </c:pt>
                      <c:pt idx="1975">
                        <c:v>10.382999999999999</c:v>
                      </c:pt>
                      <c:pt idx="1976">
                        <c:v>10.395</c:v>
                      </c:pt>
                      <c:pt idx="1977">
                        <c:v>10.405999999999999</c:v>
                      </c:pt>
                      <c:pt idx="1978">
                        <c:v>10.417000000000002</c:v>
                      </c:pt>
                      <c:pt idx="1979">
                        <c:v>10.428999999999998</c:v>
                      </c:pt>
                      <c:pt idx="1980">
                        <c:v>10.440000000000001</c:v>
                      </c:pt>
                      <c:pt idx="1981">
                        <c:v>10.451000000000001</c:v>
                      </c:pt>
                      <c:pt idx="1982">
                        <c:v>10.463000000000001</c:v>
                      </c:pt>
                      <c:pt idx="1983">
                        <c:v>10.474</c:v>
                      </c:pt>
                      <c:pt idx="1984">
                        <c:v>10.484999999999999</c:v>
                      </c:pt>
                      <c:pt idx="1985">
                        <c:v>10.497</c:v>
                      </c:pt>
                      <c:pt idx="1986">
                        <c:v>10.507999999999999</c:v>
                      </c:pt>
                      <c:pt idx="1987">
                        <c:v>10.518999999999998</c:v>
                      </c:pt>
                      <c:pt idx="1988">
                        <c:v>10.530999999999999</c:v>
                      </c:pt>
                      <c:pt idx="1989">
                        <c:v>10.542000000000002</c:v>
                      </c:pt>
                      <c:pt idx="1990">
                        <c:v>10.553000000000001</c:v>
                      </c:pt>
                      <c:pt idx="1991">
                        <c:v>10.565000000000001</c:v>
                      </c:pt>
                      <c:pt idx="1992">
                        <c:v>10.576000000000001</c:v>
                      </c:pt>
                      <c:pt idx="1993">
                        <c:v>10.587</c:v>
                      </c:pt>
                      <c:pt idx="1994">
                        <c:v>10.599</c:v>
                      </c:pt>
                      <c:pt idx="1995">
                        <c:v>10.61</c:v>
                      </c:pt>
                      <c:pt idx="1996">
                        <c:v>10.620999999999999</c:v>
                      </c:pt>
                      <c:pt idx="1997">
                        <c:v>10.632999999999999</c:v>
                      </c:pt>
                      <c:pt idx="1998">
                        <c:v>10.643999999999998</c:v>
                      </c:pt>
                      <c:pt idx="1999">
                        <c:v>10.655000000000001</c:v>
                      </c:pt>
                      <c:pt idx="2000">
                        <c:v>10.667000000000002</c:v>
                      </c:pt>
                      <c:pt idx="2001">
                        <c:v>10.678000000000001</c:v>
                      </c:pt>
                      <c:pt idx="2002">
                        <c:v>10.689</c:v>
                      </c:pt>
                      <c:pt idx="2003">
                        <c:v>10.701000000000001</c:v>
                      </c:pt>
                      <c:pt idx="2004">
                        <c:v>10.712</c:v>
                      </c:pt>
                      <c:pt idx="2005">
                        <c:v>10.722999999999999</c:v>
                      </c:pt>
                      <c:pt idx="2006">
                        <c:v>10.734999999999999</c:v>
                      </c:pt>
                      <c:pt idx="2007">
                        <c:v>10.745999999999999</c:v>
                      </c:pt>
                      <c:pt idx="2008">
                        <c:v>10.757000000000001</c:v>
                      </c:pt>
                      <c:pt idx="2009">
                        <c:v>10.768999999999998</c:v>
                      </c:pt>
                      <c:pt idx="2010">
                        <c:v>10.780000000000001</c:v>
                      </c:pt>
                      <c:pt idx="2011">
                        <c:v>10.791</c:v>
                      </c:pt>
                      <c:pt idx="2012">
                        <c:v>10.803000000000001</c:v>
                      </c:pt>
                      <c:pt idx="2013">
                        <c:v>10.814</c:v>
                      </c:pt>
                      <c:pt idx="2014">
                        <c:v>10.824999999999999</c:v>
                      </c:pt>
                      <c:pt idx="2015">
                        <c:v>10.837</c:v>
                      </c:pt>
                      <c:pt idx="2016">
                        <c:v>10.847999999999999</c:v>
                      </c:pt>
                      <c:pt idx="2017">
                        <c:v>10.859000000000002</c:v>
                      </c:pt>
                      <c:pt idx="2018">
                        <c:v>10.870999999999999</c:v>
                      </c:pt>
                      <c:pt idx="2019">
                        <c:v>10.882000000000001</c:v>
                      </c:pt>
                      <c:pt idx="2020">
                        <c:v>10.893000000000001</c:v>
                      </c:pt>
                      <c:pt idx="2021">
                        <c:v>10.905000000000001</c:v>
                      </c:pt>
                      <c:pt idx="2022">
                        <c:v>10.916</c:v>
                      </c:pt>
                      <c:pt idx="2023">
                        <c:v>10.927</c:v>
                      </c:pt>
                      <c:pt idx="2024">
                        <c:v>10.939</c:v>
                      </c:pt>
                      <c:pt idx="2025">
                        <c:v>10.95</c:v>
                      </c:pt>
                      <c:pt idx="2026">
                        <c:v>10.960999999999999</c:v>
                      </c:pt>
                      <c:pt idx="2027">
                        <c:v>10.972999999999999</c:v>
                      </c:pt>
                      <c:pt idx="2028">
                        <c:v>10.984000000000002</c:v>
                      </c:pt>
                      <c:pt idx="2029">
                        <c:v>10.995000000000001</c:v>
                      </c:pt>
                      <c:pt idx="2030">
                        <c:v>11.007000000000001</c:v>
                      </c:pt>
                      <c:pt idx="2031">
                        <c:v>11.018000000000001</c:v>
                      </c:pt>
                      <c:pt idx="2032">
                        <c:v>11.029</c:v>
                      </c:pt>
                      <c:pt idx="2033">
                        <c:v>11.041</c:v>
                      </c:pt>
                      <c:pt idx="2034">
                        <c:v>11.052</c:v>
                      </c:pt>
                      <c:pt idx="2035">
                        <c:v>11.062999999999999</c:v>
                      </c:pt>
                      <c:pt idx="2036">
                        <c:v>11.074999999999999</c:v>
                      </c:pt>
                      <c:pt idx="2037">
                        <c:v>11.085999999999999</c:v>
                      </c:pt>
                      <c:pt idx="2038">
                        <c:v>11.097000000000001</c:v>
                      </c:pt>
                      <c:pt idx="2039">
                        <c:v>11.109000000000002</c:v>
                      </c:pt>
                      <c:pt idx="2040">
                        <c:v>11.120000000000001</c:v>
                      </c:pt>
                      <c:pt idx="2041">
                        <c:v>11.131</c:v>
                      </c:pt>
                      <c:pt idx="2042">
                        <c:v>11.143000000000001</c:v>
                      </c:pt>
                      <c:pt idx="2043">
                        <c:v>11.154</c:v>
                      </c:pt>
                      <c:pt idx="2044">
                        <c:v>11.164999999999999</c:v>
                      </c:pt>
                      <c:pt idx="2045">
                        <c:v>11.177</c:v>
                      </c:pt>
                      <c:pt idx="2046">
                        <c:v>11.187999999999999</c:v>
                      </c:pt>
                      <c:pt idx="2047">
                        <c:v>11.199000000000002</c:v>
                      </c:pt>
                      <c:pt idx="2048">
                        <c:v>11.210999999999999</c:v>
                      </c:pt>
                      <c:pt idx="2049">
                        <c:v>11.222000000000001</c:v>
                      </c:pt>
                      <c:pt idx="2050">
                        <c:v>11.233000000000001</c:v>
                      </c:pt>
                      <c:pt idx="2051">
                        <c:v>11.245000000000001</c:v>
                      </c:pt>
                      <c:pt idx="2052">
                        <c:v>11.256</c:v>
                      </c:pt>
                      <c:pt idx="2053">
                        <c:v>11.266999999999999</c:v>
                      </c:pt>
                      <c:pt idx="2054">
                        <c:v>11.279</c:v>
                      </c:pt>
                      <c:pt idx="2055">
                        <c:v>11.29</c:v>
                      </c:pt>
                      <c:pt idx="2056">
                        <c:v>11.300999999999998</c:v>
                      </c:pt>
                      <c:pt idx="2057">
                        <c:v>11.312999999999999</c:v>
                      </c:pt>
                      <c:pt idx="2058">
                        <c:v>11.324000000000002</c:v>
                      </c:pt>
                      <c:pt idx="2059">
                        <c:v>11.335000000000001</c:v>
                      </c:pt>
                      <c:pt idx="2060">
                        <c:v>11.347000000000001</c:v>
                      </c:pt>
                      <c:pt idx="2061">
                        <c:v>11.358000000000001</c:v>
                      </c:pt>
                      <c:pt idx="2062">
                        <c:v>11.369</c:v>
                      </c:pt>
                      <c:pt idx="2063">
                        <c:v>11.381</c:v>
                      </c:pt>
                      <c:pt idx="2064">
                        <c:v>11.391999999999999</c:v>
                      </c:pt>
                      <c:pt idx="2065">
                        <c:v>11.402999999999999</c:v>
                      </c:pt>
                      <c:pt idx="2066">
                        <c:v>11.414999999999999</c:v>
                      </c:pt>
                      <c:pt idx="2067">
                        <c:v>11.425999999999998</c:v>
                      </c:pt>
                      <c:pt idx="2068">
                        <c:v>11.437000000000001</c:v>
                      </c:pt>
                      <c:pt idx="2069">
                        <c:v>11.449000000000002</c:v>
                      </c:pt>
                      <c:pt idx="2070">
                        <c:v>11.46</c:v>
                      </c:pt>
                      <c:pt idx="2071">
                        <c:v>11.471</c:v>
                      </c:pt>
                      <c:pt idx="2072">
                        <c:v>11.483000000000001</c:v>
                      </c:pt>
                      <c:pt idx="2073">
                        <c:v>11.494</c:v>
                      </c:pt>
                      <c:pt idx="2074">
                        <c:v>11.504999999999999</c:v>
                      </c:pt>
                      <c:pt idx="2075">
                        <c:v>11.516999999999999</c:v>
                      </c:pt>
                      <c:pt idx="2076">
                        <c:v>11.527999999999999</c:v>
                      </c:pt>
                      <c:pt idx="2077">
                        <c:v>11.539000000000001</c:v>
                      </c:pt>
                      <c:pt idx="2078">
                        <c:v>11.550999999999998</c:v>
                      </c:pt>
                      <c:pt idx="2079">
                        <c:v>11.562000000000001</c:v>
                      </c:pt>
                      <c:pt idx="2080">
                        <c:v>11.573</c:v>
                      </c:pt>
                      <c:pt idx="2081">
                        <c:v>11.585000000000001</c:v>
                      </c:pt>
                      <c:pt idx="2082">
                        <c:v>11.596</c:v>
                      </c:pt>
                      <c:pt idx="2083">
                        <c:v>11.606999999999999</c:v>
                      </c:pt>
                      <c:pt idx="2084">
                        <c:v>11.619</c:v>
                      </c:pt>
                      <c:pt idx="2085">
                        <c:v>11.629999999999999</c:v>
                      </c:pt>
                      <c:pt idx="2086">
                        <c:v>11.640999999999998</c:v>
                      </c:pt>
                      <c:pt idx="2087">
                        <c:v>11.652999999999999</c:v>
                      </c:pt>
                      <c:pt idx="2088">
                        <c:v>11.664000000000001</c:v>
                      </c:pt>
                      <c:pt idx="2089">
                        <c:v>11.675000000000001</c:v>
                      </c:pt>
                      <c:pt idx="2090">
                        <c:v>11.687000000000001</c:v>
                      </c:pt>
                      <c:pt idx="2091">
                        <c:v>11.698</c:v>
                      </c:pt>
                      <c:pt idx="2092">
                        <c:v>11.709</c:v>
                      </c:pt>
                      <c:pt idx="2093">
                        <c:v>11.721</c:v>
                      </c:pt>
                      <c:pt idx="2094">
                        <c:v>11.731999999999999</c:v>
                      </c:pt>
                      <c:pt idx="2095">
                        <c:v>11.742999999999999</c:v>
                      </c:pt>
                      <c:pt idx="2096">
                        <c:v>11.754999999999999</c:v>
                      </c:pt>
                      <c:pt idx="2097">
                        <c:v>11.765999999999998</c:v>
                      </c:pt>
                      <c:pt idx="2098">
                        <c:v>11.777000000000001</c:v>
                      </c:pt>
                      <c:pt idx="2099">
                        <c:v>11.789000000000001</c:v>
                      </c:pt>
                      <c:pt idx="2100">
                        <c:v>11.8</c:v>
                      </c:pt>
                      <c:pt idx="2101">
                        <c:v>11.811</c:v>
                      </c:pt>
                      <c:pt idx="2102">
                        <c:v>11.823</c:v>
                      </c:pt>
                      <c:pt idx="2103">
                        <c:v>11.834</c:v>
                      </c:pt>
                      <c:pt idx="2104">
                        <c:v>11.844999999999999</c:v>
                      </c:pt>
                      <c:pt idx="2105">
                        <c:v>11.856999999999999</c:v>
                      </c:pt>
                      <c:pt idx="2106">
                        <c:v>11.867999999999999</c:v>
                      </c:pt>
                      <c:pt idx="2107">
                        <c:v>11.879000000000001</c:v>
                      </c:pt>
                      <c:pt idx="2108">
                        <c:v>11.890999999999998</c:v>
                      </c:pt>
                      <c:pt idx="2109">
                        <c:v>11.902000000000001</c:v>
                      </c:pt>
                      <c:pt idx="2110">
                        <c:v>11.913</c:v>
                      </c:pt>
                      <c:pt idx="2111">
                        <c:v>11.925000000000001</c:v>
                      </c:pt>
                      <c:pt idx="2112">
                        <c:v>11.936</c:v>
                      </c:pt>
                      <c:pt idx="2113">
                        <c:v>11.946999999999999</c:v>
                      </c:pt>
                      <c:pt idx="2114">
                        <c:v>11.959</c:v>
                      </c:pt>
                      <c:pt idx="2115">
                        <c:v>11.969999999999999</c:v>
                      </c:pt>
                      <c:pt idx="2116">
                        <c:v>11.981000000000002</c:v>
                      </c:pt>
                      <c:pt idx="2117">
                        <c:v>11.992999999999999</c:v>
                      </c:pt>
                      <c:pt idx="2118">
                        <c:v>12.004000000000001</c:v>
                      </c:pt>
                      <c:pt idx="2119">
                        <c:v>12.015000000000001</c:v>
                      </c:pt>
                      <c:pt idx="2120">
                        <c:v>12.027000000000001</c:v>
                      </c:pt>
                      <c:pt idx="2121">
                        <c:v>12.038</c:v>
                      </c:pt>
                      <c:pt idx="2122">
                        <c:v>12.048999999999999</c:v>
                      </c:pt>
                      <c:pt idx="2123">
                        <c:v>12.061</c:v>
                      </c:pt>
                      <c:pt idx="2124">
                        <c:v>12.071999999999999</c:v>
                      </c:pt>
                      <c:pt idx="2125">
                        <c:v>12.082999999999998</c:v>
                      </c:pt>
                      <c:pt idx="2126">
                        <c:v>12.094999999999999</c:v>
                      </c:pt>
                      <c:pt idx="2127">
                        <c:v>12.106000000000002</c:v>
                      </c:pt>
                      <c:pt idx="2128">
                        <c:v>12.117000000000001</c:v>
                      </c:pt>
                      <c:pt idx="2129">
                        <c:v>12.129000000000001</c:v>
                      </c:pt>
                      <c:pt idx="2130">
                        <c:v>12.14</c:v>
                      </c:pt>
                      <c:pt idx="2131">
                        <c:v>12.151</c:v>
                      </c:pt>
                      <c:pt idx="2132">
                        <c:v>12.163</c:v>
                      </c:pt>
                      <c:pt idx="2133">
                        <c:v>12.173999999999999</c:v>
                      </c:pt>
                      <c:pt idx="2134">
                        <c:v>12.184999999999999</c:v>
                      </c:pt>
                      <c:pt idx="2135">
                        <c:v>12.196999999999999</c:v>
                      </c:pt>
                      <c:pt idx="2136">
                        <c:v>12.207999999999998</c:v>
                      </c:pt>
                      <c:pt idx="2137">
                        <c:v>12.219000000000001</c:v>
                      </c:pt>
                      <c:pt idx="2138">
                        <c:v>12.231000000000002</c:v>
                      </c:pt>
                      <c:pt idx="2139">
                        <c:v>12.242000000000001</c:v>
                      </c:pt>
                      <c:pt idx="2140">
                        <c:v>12.253</c:v>
                      </c:pt>
                      <c:pt idx="2141">
                        <c:v>12.265000000000001</c:v>
                      </c:pt>
                      <c:pt idx="2142">
                        <c:v>12.276</c:v>
                      </c:pt>
                      <c:pt idx="2143">
                        <c:v>12.286999999999999</c:v>
                      </c:pt>
                      <c:pt idx="2144">
                        <c:v>12.298999999999999</c:v>
                      </c:pt>
                      <c:pt idx="2145">
                        <c:v>12.309999999999999</c:v>
                      </c:pt>
                      <c:pt idx="2146">
                        <c:v>12.321000000000002</c:v>
                      </c:pt>
                      <c:pt idx="2147">
                        <c:v>12.332999999999998</c:v>
                      </c:pt>
                      <c:pt idx="2148">
                        <c:v>12.344000000000001</c:v>
                      </c:pt>
                      <c:pt idx="2149">
                        <c:v>12.355</c:v>
                      </c:pt>
                      <c:pt idx="2150">
                        <c:v>12.367000000000001</c:v>
                      </c:pt>
                      <c:pt idx="2151">
                        <c:v>12.378</c:v>
                      </c:pt>
                      <c:pt idx="2152">
                        <c:v>12.388999999999999</c:v>
                      </c:pt>
                      <c:pt idx="2153">
                        <c:v>12.401</c:v>
                      </c:pt>
                      <c:pt idx="2154">
                        <c:v>12.411999999999999</c:v>
                      </c:pt>
                      <c:pt idx="2155">
                        <c:v>12.422999999999998</c:v>
                      </c:pt>
                      <c:pt idx="2156">
                        <c:v>12.434999999999999</c:v>
                      </c:pt>
                      <c:pt idx="2157">
                        <c:v>12.446000000000002</c:v>
                      </c:pt>
                      <c:pt idx="2158">
                        <c:v>12.457000000000001</c:v>
                      </c:pt>
                      <c:pt idx="2159">
                        <c:v>12.469000000000001</c:v>
                      </c:pt>
                      <c:pt idx="2160">
                        <c:v>12.48</c:v>
                      </c:pt>
                      <c:pt idx="2161">
                        <c:v>12.491</c:v>
                      </c:pt>
                      <c:pt idx="2162">
                        <c:v>12.503</c:v>
                      </c:pt>
                      <c:pt idx="2163">
                        <c:v>12.513999999999999</c:v>
                      </c:pt>
                      <c:pt idx="2164">
                        <c:v>12.524999999999999</c:v>
                      </c:pt>
                      <c:pt idx="2165">
                        <c:v>12.536999999999999</c:v>
                      </c:pt>
                      <c:pt idx="2166">
                        <c:v>12.547999999999998</c:v>
                      </c:pt>
                      <c:pt idx="2167">
                        <c:v>12.559000000000001</c:v>
                      </c:pt>
                      <c:pt idx="2168">
                        <c:v>12.571000000000002</c:v>
                      </c:pt>
                      <c:pt idx="2169">
                        <c:v>12.582000000000001</c:v>
                      </c:pt>
                      <c:pt idx="2170">
                        <c:v>12.593</c:v>
                      </c:pt>
                      <c:pt idx="2171">
                        <c:v>12.605</c:v>
                      </c:pt>
                      <c:pt idx="2172">
                        <c:v>12.616</c:v>
                      </c:pt>
                      <c:pt idx="2173">
                        <c:v>12.626999999999999</c:v>
                      </c:pt>
                      <c:pt idx="2174">
                        <c:v>12.638999999999999</c:v>
                      </c:pt>
                      <c:pt idx="2175">
                        <c:v>12.649999999999999</c:v>
                      </c:pt>
                      <c:pt idx="2176">
                        <c:v>12.661000000000001</c:v>
                      </c:pt>
                      <c:pt idx="2177">
                        <c:v>12.672999999999998</c:v>
                      </c:pt>
                      <c:pt idx="2178">
                        <c:v>12.684000000000001</c:v>
                      </c:pt>
                      <c:pt idx="2179">
                        <c:v>12.695</c:v>
                      </c:pt>
                      <c:pt idx="2180">
                        <c:v>12.707000000000001</c:v>
                      </c:pt>
                      <c:pt idx="2181">
                        <c:v>12.718</c:v>
                      </c:pt>
                      <c:pt idx="2182">
                        <c:v>12.728999999999999</c:v>
                      </c:pt>
                      <c:pt idx="2183">
                        <c:v>12.741</c:v>
                      </c:pt>
                      <c:pt idx="2184">
                        <c:v>12.751999999999999</c:v>
                      </c:pt>
                      <c:pt idx="2185">
                        <c:v>12.763000000000002</c:v>
                      </c:pt>
                      <c:pt idx="2186">
                        <c:v>12.774999999999999</c:v>
                      </c:pt>
                      <c:pt idx="2187">
                        <c:v>12.786000000000001</c:v>
                      </c:pt>
                      <c:pt idx="2188">
                        <c:v>12.797000000000001</c:v>
                      </c:pt>
                      <c:pt idx="2189">
                        <c:v>12.809000000000001</c:v>
                      </c:pt>
                      <c:pt idx="2190">
                        <c:v>12.82</c:v>
                      </c:pt>
                      <c:pt idx="2191">
                        <c:v>12.831</c:v>
                      </c:pt>
                      <c:pt idx="2192">
                        <c:v>12.843</c:v>
                      </c:pt>
                      <c:pt idx="2193">
                        <c:v>12.853999999999999</c:v>
                      </c:pt>
                      <c:pt idx="2194">
                        <c:v>12.864999999999998</c:v>
                      </c:pt>
                      <c:pt idx="2195">
                        <c:v>12.876999999999999</c:v>
                      </c:pt>
                      <c:pt idx="2196">
                        <c:v>12.888000000000002</c:v>
                      </c:pt>
                      <c:pt idx="2197">
                        <c:v>12.899000000000001</c:v>
                      </c:pt>
                      <c:pt idx="2198">
                        <c:v>12.911000000000001</c:v>
                      </c:pt>
                      <c:pt idx="2199">
                        <c:v>12.922000000000001</c:v>
                      </c:pt>
                      <c:pt idx="2200">
                        <c:v>12.933</c:v>
                      </c:pt>
                      <c:pt idx="2201">
                        <c:v>12.945</c:v>
                      </c:pt>
                      <c:pt idx="2202">
                        <c:v>12.956</c:v>
                      </c:pt>
                      <c:pt idx="2203">
                        <c:v>12.966999999999999</c:v>
                      </c:pt>
                      <c:pt idx="2204">
                        <c:v>12.978999999999999</c:v>
                      </c:pt>
                      <c:pt idx="2205">
                        <c:v>12.989999999999998</c:v>
                      </c:pt>
                      <c:pt idx="2206">
                        <c:v>13.001000000000001</c:v>
                      </c:pt>
                      <c:pt idx="2207">
                        <c:v>13.013000000000002</c:v>
                      </c:pt>
                      <c:pt idx="2208">
                        <c:v>13.024000000000001</c:v>
                      </c:pt>
                      <c:pt idx="2209">
                        <c:v>13.035</c:v>
                      </c:pt>
                      <c:pt idx="2210">
                        <c:v>13.047000000000001</c:v>
                      </c:pt>
                      <c:pt idx="2211">
                        <c:v>13.058</c:v>
                      </c:pt>
                      <c:pt idx="2212">
                        <c:v>13.068999999999999</c:v>
                      </c:pt>
                      <c:pt idx="2213">
                        <c:v>13.081</c:v>
                      </c:pt>
                      <c:pt idx="2214">
                        <c:v>13.091999999999999</c:v>
                      </c:pt>
                      <c:pt idx="2215">
                        <c:v>13.103000000000002</c:v>
                      </c:pt>
                      <c:pt idx="2216">
                        <c:v>13.114999999999998</c:v>
                      </c:pt>
                      <c:pt idx="2217">
                        <c:v>13.126000000000001</c:v>
                      </c:pt>
                      <c:pt idx="2218">
                        <c:v>13.137</c:v>
                      </c:pt>
                      <c:pt idx="2219">
                        <c:v>13.149000000000001</c:v>
                      </c:pt>
                      <c:pt idx="2220">
                        <c:v>13.16</c:v>
                      </c:pt>
                      <c:pt idx="2221">
                        <c:v>13.170999999999999</c:v>
                      </c:pt>
                      <c:pt idx="2222">
                        <c:v>13.183</c:v>
                      </c:pt>
                      <c:pt idx="2223">
                        <c:v>13.193999999999999</c:v>
                      </c:pt>
                      <c:pt idx="2224">
                        <c:v>13.204999999999998</c:v>
                      </c:pt>
                      <c:pt idx="2225">
                        <c:v>13.216999999999999</c:v>
                      </c:pt>
                      <c:pt idx="2226">
                        <c:v>13.228000000000002</c:v>
                      </c:pt>
                      <c:pt idx="2227">
                        <c:v>13.239000000000001</c:v>
                      </c:pt>
                      <c:pt idx="2228">
                        <c:v>13.251000000000001</c:v>
                      </c:pt>
                      <c:pt idx="2229">
                        <c:v>13.262</c:v>
                      </c:pt>
                      <c:pt idx="2230">
                        <c:v>13.273</c:v>
                      </c:pt>
                      <c:pt idx="2231">
                        <c:v>13.285</c:v>
                      </c:pt>
                      <c:pt idx="2232">
                        <c:v>13.295999999999999</c:v>
                      </c:pt>
                      <c:pt idx="2233">
                        <c:v>13.306999999999999</c:v>
                      </c:pt>
                      <c:pt idx="2234">
                        <c:v>13.318999999999999</c:v>
                      </c:pt>
                      <c:pt idx="2235">
                        <c:v>13.329999999999998</c:v>
                      </c:pt>
                      <c:pt idx="2236">
                        <c:v>13.341000000000001</c:v>
                      </c:pt>
                      <c:pt idx="2237">
                        <c:v>13.353000000000002</c:v>
                      </c:pt>
                      <c:pt idx="2238">
                        <c:v>13.364000000000001</c:v>
                      </c:pt>
                      <c:pt idx="2239">
                        <c:v>13.375</c:v>
                      </c:pt>
                      <c:pt idx="2240">
                        <c:v>13.387</c:v>
                      </c:pt>
                      <c:pt idx="2241">
                        <c:v>13.398</c:v>
                      </c:pt>
                      <c:pt idx="2242">
                        <c:v>13.408999999999999</c:v>
                      </c:pt>
                      <c:pt idx="2243">
                        <c:v>13.420999999999999</c:v>
                      </c:pt>
                      <c:pt idx="2244">
                        <c:v>13.431999999999999</c:v>
                      </c:pt>
                      <c:pt idx="2245">
                        <c:v>13.443000000000001</c:v>
                      </c:pt>
                      <c:pt idx="2246">
                        <c:v>13.454999999999998</c:v>
                      </c:pt>
                      <c:pt idx="2247">
                        <c:v>13.466000000000001</c:v>
                      </c:pt>
                      <c:pt idx="2248">
                        <c:v>13.477</c:v>
                      </c:pt>
                      <c:pt idx="2249">
                        <c:v>13.489000000000001</c:v>
                      </c:pt>
                      <c:pt idx="2250">
                        <c:v>13.5</c:v>
                      </c:pt>
                      <c:pt idx="2251">
                        <c:v>13.510999999999999</c:v>
                      </c:pt>
                      <c:pt idx="2252">
                        <c:v>13.523</c:v>
                      </c:pt>
                      <c:pt idx="2253">
                        <c:v>13.533999999999999</c:v>
                      </c:pt>
                      <c:pt idx="2254">
                        <c:v>13.545000000000002</c:v>
                      </c:pt>
                      <c:pt idx="2255">
                        <c:v>13.556999999999999</c:v>
                      </c:pt>
                      <c:pt idx="2256">
                        <c:v>13.568000000000001</c:v>
                      </c:pt>
                      <c:pt idx="2257">
                        <c:v>13.579000000000001</c:v>
                      </c:pt>
                      <c:pt idx="2258">
                        <c:v>13.591000000000001</c:v>
                      </c:pt>
                      <c:pt idx="2259">
                        <c:v>13.602</c:v>
                      </c:pt>
                      <c:pt idx="2260">
                        <c:v>13.613</c:v>
                      </c:pt>
                      <c:pt idx="2261">
                        <c:v>13.625</c:v>
                      </c:pt>
                      <c:pt idx="2262">
                        <c:v>13.635999999999999</c:v>
                      </c:pt>
                      <c:pt idx="2263">
                        <c:v>13.646999999999998</c:v>
                      </c:pt>
                      <c:pt idx="2264">
                        <c:v>13.658999999999999</c:v>
                      </c:pt>
                      <c:pt idx="2265">
                        <c:v>13.670000000000002</c:v>
                      </c:pt>
                      <c:pt idx="2266">
                        <c:v>13.681000000000001</c:v>
                      </c:pt>
                      <c:pt idx="2267">
                        <c:v>13.693000000000001</c:v>
                      </c:pt>
                      <c:pt idx="2268">
                        <c:v>13.704000000000001</c:v>
                      </c:pt>
                      <c:pt idx="2269">
                        <c:v>13.715</c:v>
                      </c:pt>
                      <c:pt idx="2270">
                        <c:v>13.727</c:v>
                      </c:pt>
                      <c:pt idx="2271">
                        <c:v>13.738</c:v>
                      </c:pt>
                      <c:pt idx="2272">
                        <c:v>13.748999999999999</c:v>
                      </c:pt>
                      <c:pt idx="2273">
                        <c:v>13.760999999999999</c:v>
                      </c:pt>
                      <c:pt idx="2274">
                        <c:v>13.771999999999998</c:v>
                      </c:pt>
                      <c:pt idx="2275">
                        <c:v>13.783000000000001</c:v>
                      </c:pt>
                      <c:pt idx="2276">
                        <c:v>13.795000000000002</c:v>
                      </c:pt>
                      <c:pt idx="2277">
                        <c:v>13.806000000000001</c:v>
                      </c:pt>
                      <c:pt idx="2278">
                        <c:v>13.817</c:v>
                      </c:pt>
                      <c:pt idx="2279">
                        <c:v>13.829000000000001</c:v>
                      </c:pt>
                      <c:pt idx="2280">
                        <c:v>13.84</c:v>
                      </c:pt>
                      <c:pt idx="2281">
                        <c:v>13.850999999999999</c:v>
                      </c:pt>
                      <c:pt idx="2282">
                        <c:v>13.863</c:v>
                      </c:pt>
                      <c:pt idx="2283">
                        <c:v>13.873999999999999</c:v>
                      </c:pt>
                      <c:pt idx="2284">
                        <c:v>13.885000000000002</c:v>
                      </c:pt>
                      <c:pt idx="2285">
                        <c:v>13.896999999999998</c:v>
                      </c:pt>
                      <c:pt idx="2286">
                        <c:v>13.908000000000001</c:v>
                      </c:pt>
                      <c:pt idx="2287">
                        <c:v>13.919</c:v>
                      </c:pt>
                      <c:pt idx="2288">
                        <c:v>13.931000000000001</c:v>
                      </c:pt>
                      <c:pt idx="2289">
                        <c:v>13.942</c:v>
                      </c:pt>
                      <c:pt idx="2290">
                        <c:v>13.952999999999999</c:v>
                      </c:pt>
                      <c:pt idx="2291">
                        <c:v>13.965</c:v>
                      </c:pt>
                      <c:pt idx="2292">
                        <c:v>13.975999999999999</c:v>
                      </c:pt>
                      <c:pt idx="2293">
                        <c:v>13.986999999999998</c:v>
                      </c:pt>
                      <c:pt idx="2294">
                        <c:v>13.998999999999999</c:v>
                      </c:pt>
                      <c:pt idx="2295">
                        <c:v>14.010000000000002</c:v>
                      </c:pt>
                      <c:pt idx="2296">
                        <c:v>14.021000000000001</c:v>
                      </c:pt>
                      <c:pt idx="2297">
                        <c:v>14.033000000000001</c:v>
                      </c:pt>
                      <c:pt idx="2298">
                        <c:v>14.044</c:v>
                      </c:pt>
                      <c:pt idx="2299">
                        <c:v>14.055</c:v>
                      </c:pt>
                      <c:pt idx="2300">
                        <c:v>14.067</c:v>
                      </c:pt>
                      <c:pt idx="2301">
                        <c:v>14.077999999999999</c:v>
                      </c:pt>
                      <c:pt idx="2302">
                        <c:v>14.088999999999999</c:v>
                      </c:pt>
                      <c:pt idx="2303">
                        <c:v>14.100999999999999</c:v>
                      </c:pt>
                      <c:pt idx="2304">
                        <c:v>14.111999999999998</c:v>
                      </c:pt>
                      <c:pt idx="2305">
                        <c:v>14.123000000000001</c:v>
                      </c:pt>
                      <c:pt idx="2306">
                        <c:v>14.135000000000002</c:v>
                      </c:pt>
                      <c:pt idx="2307">
                        <c:v>14.146000000000001</c:v>
                      </c:pt>
                      <c:pt idx="2308">
                        <c:v>14.157</c:v>
                      </c:pt>
                      <c:pt idx="2309">
                        <c:v>14.169</c:v>
                      </c:pt>
                      <c:pt idx="2310">
                        <c:v>14.18</c:v>
                      </c:pt>
                      <c:pt idx="2311">
                        <c:v>14.190999999999999</c:v>
                      </c:pt>
                      <c:pt idx="2312">
                        <c:v>14.202999999999999</c:v>
                      </c:pt>
                      <c:pt idx="2313">
                        <c:v>14.213999999999999</c:v>
                      </c:pt>
                      <c:pt idx="2314">
                        <c:v>14.225000000000001</c:v>
                      </c:pt>
                      <c:pt idx="2315">
                        <c:v>14.236999999999998</c:v>
                      </c:pt>
                      <c:pt idx="2316">
                        <c:v>14.248000000000001</c:v>
                      </c:pt>
                      <c:pt idx="2317">
                        <c:v>14.259</c:v>
                      </c:pt>
                      <c:pt idx="2318">
                        <c:v>14.271000000000001</c:v>
                      </c:pt>
                      <c:pt idx="2319">
                        <c:v>14.282</c:v>
                      </c:pt>
                      <c:pt idx="2320">
                        <c:v>14.292999999999999</c:v>
                      </c:pt>
                      <c:pt idx="2321">
                        <c:v>14.305</c:v>
                      </c:pt>
                      <c:pt idx="2322">
                        <c:v>14.315999999999999</c:v>
                      </c:pt>
                      <c:pt idx="2323">
                        <c:v>14.327000000000002</c:v>
                      </c:pt>
                      <c:pt idx="2324">
                        <c:v>14.338999999999999</c:v>
                      </c:pt>
                      <c:pt idx="2325">
                        <c:v>14.350000000000001</c:v>
                      </c:pt>
                      <c:pt idx="2326">
                        <c:v>14.361000000000001</c:v>
                      </c:pt>
                      <c:pt idx="2327">
                        <c:v>14.373000000000001</c:v>
                      </c:pt>
                      <c:pt idx="2328">
                        <c:v>14.384</c:v>
                      </c:pt>
                      <c:pt idx="2329">
                        <c:v>14.395</c:v>
                      </c:pt>
                      <c:pt idx="2330">
                        <c:v>14.407</c:v>
                      </c:pt>
                      <c:pt idx="2331">
                        <c:v>14.417999999999999</c:v>
                      </c:pt>
                      <c:pt idx="2332">
                        <c:v>14.428999999999998</c:v>
                      </c:pt>
                      <c:pt idx="2333">
                        <c:v>14.440999999999999</c:v>
                      </c:pt>
                      <c:pt idx="2334">
                        <c:v>14.452000000000002</c:v>
                      </c:pt>
                      <c:pt idx="2335">
                        <c:v>14.463000000000001</c:v>
                      </c:pt>
                      <c:pt idx="2336">
                        <c:v>14.475000000000001</c:v>
                      </c:pt>
                      <c:pt idx="2337">
                        <c:v>14.486000000000001</c:v>
                      </c:pt>
                      <c:pt idx="2338">
                        <c:v>14.497</c:v>
                      </c:pt>
                      <c:pt idx="2339">
                        <c:v>14.509</c:v>
                      </c:pt>
                      <c:pt idx="2340">
                        <c:v>14.52</c:v>
                      </c:pt>
                      <c:pt idx="2341">
                        <c:v>14.530999999999999</c:v>
                      </c:pt>
                      <c:pt idx="2342">
                        <c:v>14.542999999999999</c:v>
                      </c:pt>
                      <c:pt idx="2343">
                        <c:v>14.553999999999998</c:v>
                      </c:pt>
                      <c:pt idx="2344">
                        <c:v>14.565000000000001</c:v>
                      </c:pt>
                      <c:pt idx="2345">
                        <c:v>14.577000000000002</c:v>
                      </c:pt>
                      <c:pt idx="2346">
                        <c:v>14.588000000000001</c:v>
                      </c:pt>
                      <c:pt idx="2347">
                        <c:v>14.599</c:v>
                      </c:pt>
                      <c:pt idx="2348">
                        <c:v>14.611000000000001</c:v>
                      </c:pt>
                      <c:pt idx="2349">
                        <c:v>14.622</c:v>
                      </c:pt>
                      <c:pt idx="2350">
                        <c:v>14.632999999999999</c:v>
                      </c:pt>
                      <c:pt idx="2351">
                        <c:v>14.645</c:v>
                      </c:pt>
                      <c:pt idx="2352">
                        <c:v>14.655999999999999</c:v>
                      </c:pt>
                      <c:pt idx="2353">
                        <c:v>14.667000000000002</c:v>
                      </c:pt>
                      <c:pt idx="2354">
                        <c:v>14.678999999999998</c:v>
                      </c:pt>
                      <c:pt idx="2355">
                        <c:v>14.690000000000001</c:v>
                      </c:pt>
                      <c:pt idx="2356">
                        <c:v>14.701000000000001</c:v>
                      </c:pt>
                      <c:pt idx="2357">
                        <c:v>14.713000000000001</c:v>
                      </c:pt>
                      <c:pt idx="2358">
                        <c:v>14.724</c:v>
                      </c:pt>
                      <c:pt idx="2359">
                        <c:v>14.734999999999999</c:v>
                      </c:pt>
                      <c:pt idx="2360">
                        <c:v>14.747</c:v>
                      </c:pt>
                      <c:pt idx="2361">
                        <c:v>14.757999999999999</c:v>
                      </c:pt>
                      <c:pt idx="2362">
                        <c:v>14.768999999999998</c:v>
                      </c:pt>
                      <c:pt idx="2363">
                        <c:v>14.780999999999999</c:v>
                      </c:pt>
                      <c:pt idx="2364">
                        <c:v>14.792000000000002</c:v>
                      </c:pt>
                      <c:pt idx="2365">
                        <c:v>14.803000000000001</c:v>
                      </c:pt>
                      <c:pt idx="2366">
                        <c:v>14.815000000000001</c:v>
                      </c:pt>
                      <c:pt idx="2367">
                        <c:v>14.826000000000001</c:v>
                      </c:pt>
                      <c:pt idx="2368">
                        <c:v>14.837</c:v>
                      </c:pt>
                      <c:pt idx="2369">
                        <c:v>14.849</c:v>
                      </c:pt>
                      <c:pt idx="2370">
                        <c:v>14.86</c:v>
                      </c:pt>
                      <c:pt idx="2371">
                        <c:v>14.870999999999999</c:v>
                      </c:pt>
                      <c:pt idx="2372">
                        <c:v>14.882999999999999</c:v>
                      </c:pt>
                      <c:pt idx="2373">
                        <c:v>14.893999999999998</c:v>
                      </c:pt>
                      <c:pt idx="2374">
                        <c:v>14.905000000000001</c:v>
                      </c:pt>
                      <c:pt idx="2375">
                        <c:v>14.917000000000002</c:v>
                      </c:pt>
                      <c:pt idx="2376">
                        <c:v>14.928000000000001</c:v>
                      </c:pt>
                      <c:pt idx="2377">
                        <c:v>14.939</c:v>
                      </c:pt>
                      <c:pt idx="2378">
                        <c:v>14.951000000000001</c:v>
                      </c:pt>
                      <c:pt idx="2379">
                        <c:v>14.962</c:v>
                      </c:pt>
                      <c:pt idx="2380">
                        <c:v>14.972999999999999</c:v>
                      </c:pt>
                      <c:pt idx="2381">
                        <c:v>14.984999999999999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Sechage'!$D$3:$D$2384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-2851</c:v>
                      </c:pt>
                      <c:pt idx="1">
                        <c:v>-2800</c:v>
                      </c:pt>
                      <c:pt idx="2">
                        <c:v>-2835</c:v>
                      </c:pt>
                      <c:pt idx="3">
                        <c:v>-2847</c:v>
                      </c:pt>
                      <c:pt idx="4">
                        <c:v>-2849</c:v>
                      </c:pt>
                      <c:pt idx="5">
                        <c:v>-2843</c:v>
                      </c:pt>
                      <c:pt idx="6">
                        <c:v>-2831</c:v>
                      </c:pt>
                      <c:pt idx="7">
                        <c:v>-2834</c:v>
                      </c:pt>
                      <c:pt idx="8">
                        <c:v>-2835</c:v>
                      </c:pt>
                      <c:pt idx="9">
                        <c:v>-2843</c:v>
                      </c:pt>
                      <c:pt idx="10">
                        <c:v>-2847</c:v>
                      </c:pt>
                      <c:pt idx="11">
                        <c:v>-2852</c:v>
                      </c:pt>
                      <c:pt idx="12">
                        <c:v>-2845</c:v>
                      </c:pt>
                      <c:pt idx="13">
                        <c:v>-2839</c:v>
                      </c:pt>
                      <c:pt idx="14">
                        <c:v>-2835</c:v>
                      </c:pt>
                      <c:pt idx="15">
                        <c:v>-2842</c:v>
                      </c:pt>
                      <c:pt idx="16">
                        <c:v>-2840</c:v>
                      </c:pt>
                      <c:pt idx="17">
                        <c:v>-2841</c:v>
                      </c:pt>
                      <c:pt idx="18">
                        <c:v>-2840</c:v>
                      </c:pt>
                      <c:pt idx="19">
                        <c:v>-2851</c:v>
                      </c:pt>
                      <c:pt idx="20">
                        <c:v>-2856</c:v>
                      </c:pt>
                      <c:pt idx="21">
                        <c:v>-2862</c:v>
                      </c:pt>
                      <c:pt idx="22">
                        <c:v>-2862</c:v>
                      </c:pt>
                      <c:pt idx="23">
                        <c:v>-2861</c:v>
                      </c:pt>
                      <c:pt idx="24">
                        <c:v>-2858</c:v>
                      </c:pt>
                      <c:pt idx="25">
                        <c:v>-2856</c:v>
                      </c:pt>
                      <c:pt idx="26">
                        <c:v>-2860</c:v>
                      </c:pt>
                      <c:pt idx="27">
                        <c:v>-2864</c:v>
                      </c:pt>
                      <c:pt idx="28">
                        <c:v>-2864</c:v>
                      </c:pt>
                      <c:pt idx="29">
                        <c:v>-2852</c:v>
                      </c:pt>
                      <c:pt idx="30">
                        <c:v>-2849</c:v>
                      </c:pt>
                      <c:pt idx="31">
                        <c:v>-2846</c:v>
                      </c:pt>
                      <c:pt idx="32">
                        <c:v>-2859</c:v>
                      </c:pt>
                      <c:pt idx="33">
                        <c:v>-2862</c:v>
                      </c:pt>
                      <c:pt idx="34">
                        <c:v>-2871</c:v>
                      </c:pt>
                      <c:pt idx="35">
                        <c:v>-2880</c:v>
                      </c:pt>
                      <c:pt idx="36">
                        <c:v>-2885</c:v>
                      </c:pt>
                      <c:pt idx="37">
                        <c:v>-2884</c:v>
                      </c:pt>
                      <c:pt idx="38">
                        <c:v>-2875</c:v>
                      </c:pt>
                      <c:pt idx="39">
                        <c:v>-2871</c:v>
                      </c:pt>
                      <c:pt idx="40">
                        <c:v>-2859</c:v>
                      </c:pt>
                      <c:pt idx="41">
                        <c:v>-2856</c:v>
                      </c:pt>
                      <c:pt idx="42">
                        <c:v>-2849</c:v>
                      </c:pt>
                      <c:pt idx="43">
                        <c:v>-2852</c:v>
                      </c:pt>
                      <c:pt idx="44">
                        <c:v>-2844</c:v>
                      </c:pt>
                      <c:pt idx="45">
                        <c:v>-2832</c:v>
                      </c:pt>
                      <c:pt idx="46">
                        <c:v>-2823</c:v>
                      </c:pt>
                      <c:pt idx="47">
                        <c:v>-2819</c:v>
                      </c:pt>
                      <c:pt idx="48">
                        <c:v>-2832</c:v>
                      </c:pt>
                      <c:pt idx="49">
                        <c:v>-2843</c:v>
                      </c:pt>
                      <c:pt idx="50">
                        <c:v>-2865</c:v>
                      </c:pt>
                      <c:pt idx="51">
                        <c:v>-2876</c:v>
                      </c:pt>
                      <c:pt idx="52">
                        <c:v>-2889</c:v>
                      </c:pt>
                      <c:pt idx="53">
                        <c:v>-2886</c:v>
                      </c:pt>
                      <c:pt idx="54">
                        <c:v>-2879</c:v>
                      </c:pt>
                      <c:pt idx="55">
                        <c:v>-2869</c:v>
                      </c:pt>
                      <c:pt idx="56">
                        <c:v>-2857</c:v>
                      </c:pt>
                      <c:pt idx="57">
                        <c:v>-2855</c:v>
                      </c:pt>
                      <c:pt idx="58">
                        <c:v>-2855</c:v>
                      </c:pt>
                      <c:pt idx="59">
                        <c:v>-2873</c:v>
                      </c:pt>
                      <c:pt idx="60">
                        <c:v>-2880</c:v>
                      </c:pt>
                      <c:pt idx="61">
                        <c:v>-2886</c:v>
                      </c:pt>
                      <c:pt idx="62">
                        <c:v>-2879</c:v>
                      </c:pt>
                      <c:pt idx="63">
                        <c:v>-2883</c:v>
                      </c:pt>
                      <c:pt idx="64">
                        <c:v>-2881</c:v>
                      </c:pt>
                      <c:pt idx="65">
                        <c:v>-2878</c:v>
                      </c:pt>
                      <c:pt idx="66">
                        <c:v>-2866</c:v>
                      </c:pt>
                      <c:pt idx="67">
                        <c:v>-2856</c:v>
                      </c:pt>
                      <c:pt idx="68">
                        <c:v>-2847</c:v>
                      </c:pt>
                      <c:pt idx="69">
                        <c:v>-2841</c:v>
                      </c:pt>
                      <c:pt idx="70">
                        <c:v>-2833</c:v>
                      </c:pt>
                      <c:pt idx="71">
                        <c:v>-2828</c:v>
                      </c:pt>
                      <c:pt idx="72">
                        <c:v>-2818</c:v>
                      </c:pt>
                      <c:pt idx="73">
                        <c:v>-2813</c:v>
                      </c:pt>
                      <c:pt idx="74">
                        <c:v>-2820</c:v>
                      </c:pt>
                      <c:pt idx="75">
                        <c:v>-2839</c:v>
                      </c:pt>
                      <c:pt idx="76">
                        <c:v>-2857</c:v>
                      </c:pt>
                      <c:pt idx="77">
                        <c:v>-2869</c:v>
                      </c:pt>
                      <c:pt idx="78">
                        <c:v>-2871</c:v>
                      </c:pt>
                      <c:pt idx="79">
                        <c:v>-2870</c:v>
                      </c:pt>
                      <c:pt idx="80">
                        <c:v>-2868</c:v>
                      </c:pt>
                      <c:pt idx="81">
                        <c:v>-2880</c:v>
                      </c:pt>
                      <c:pt idx="82">
                        <c:v>-2897</c:v>
                      </c:pt>
                      <c:pt idx="83">
                        <c:v>-2905</c:v>
                      </c:pt>
                      <c:pt idx="84">
                        <c:v>-2895</c:v>
                      </c:pt>
                      <c:pt idx="85">
                        <c:v>-2879</c:v>
                      </c:pt>
                      <c:pt idx="86">
                        <c:v>-2867</c:v>
                      </c:pt>
                      <c:pt idx="87">
                        <c:v>-2863</c:v>
                      </c:pt>
                      <c:pt idx="88">
                        <c:v>-2854</c:v>
                      </c:pt>
                      <c:pt idx="89">
                        <c:v>-2847</c:v>
                      </c:pt>
                      <c:pt idx="90">
                        <c:v>-2847</c:v>
                      </c:pt>
                      <c:pt idx="91">
                        <c:v>-2858</c:v>
                      </c:pt>
                      <c:pt idx="92">
                        <c:v>-2874</c:v>
                      </c:pt>
                      <c:pt idx="93">
                        <c:v>-2882</c:v>
                      </c:pt>
                      <c:pt idx="94">
                        <c:v>-2882</c:v>
                      </c:pt>
                      <c:pt idx="95">
                        <c:v>-2877</c:v>
                      </c:pt>
                      <c:pt idx="96">
                        <c:v>-2868</c:v>
                      </c:pt>
                      <c:pt idx="97">
                        <c:v>-2861</c:v>
                      </c:pt>
                      <c:pt idx="98">
                        <c:v>-2849</c:v>
                      </c:pt>
                      <c:pt idx="99">
                        <c:v>-2846</c:v>
                      </c:pt>
                      <c:pt idx="100">
                        <c:v>-2836</c:v>
                      </c:pt>
                      <c:pt idx="101">
                        <c:v>-2826</c:v>
                      </c:pt>
                      <c:pt idx="102">
                        <c:v>-2809</c:v>
                      </c:pt>
                      <c:pt idx="103">
                        <c:v>-2808</c:v>
                      </c:pt>
                      <c:pt idx="104">
                        <c:v>-2817</c:v>
                      </c:pt>
                      <c:pt idx="105">
                        <c:v>-2836</c:v>
                      </c:pt>
                      <c:pt idx="106">
                        <c:v>-2846</c:v>
                      </c:pt>
                      <c:pt idx="107">
                        <c:v>-2853</c:v>
                      </c:pt>
                      <c:pt idx="108">
                        <c:v>-2860</c:v>
                      </c:pt>
                      <c:pt idx="109">
                        <c:v>-2869</c:v>
                      </c:pt>
                      <c:pt idx="110">
                        <c:v>-2872</c:v>
                      </c:pt>
                      <c:pt idx="111">
                        <c:v>-2866</c:v>
                      </c:pt>
                      <c:pt idx="112">
                        <c:v>-2851</c:v>
                      </c:pt>
                      <c:pt idx="113">
                        <c:v>-2839</c:v>
                      </c:pt>
                      <c:pt idx="114">
                        <c:v>-2828</c:v>
                      </c:pt>
                      <c:pt idx="115">
                        <c:v>-2833</c:v>
                      </c:pt>
                      <c:pt idx="116">
                        <c:v>-2846</c:v>
                      </c:pt>
                      <c:pt idx="117">
                        <c:v>-2865</c:v>
                      </c:pt>
                      <c:pt idx="118">
                        <c:v>-2878</c:v>
                      </c:pt>
                      <c:pt idx="119">
                        <c:v>-2880</c:v>
                      </c:pt>
                      <c:pt idx="120">
                        <c:v>-2876</c:v>
                      </c:pt>
                      <c:pt idx="121">
                        <c:v>-2859</c:v>
                      </c:pt>
                      <c:pt idx="122">
                        <c:v>-2841</c:v>
                      </c:pt>
                      <c:pt idx="123">
                        <c:v>-2820</c:v>
                      </c:pt>
                      <c:pt idx="124">
                        <c:v>-2820</c:v>
                      </c:pt>
                      <c:pt idx="125">
                        <c:v>-2830</c:v>
                      </c:pt>
                      <c:pt idx="126">
                        <c:v>-2852</c:v>
                      </c:pt>
                      <c:pt idx="127">
                        <c:v>-2864</c:v>
                      </c:pt>
                      <c:pt idx="128">
                        <c:v>-2872</c:v>
                      </c:pt>
                      <c:pt idx="129">
                        <c:v>-2874</c:v>
                      </c:pt>
                      <c:pt idx="130">
                        <c:v>-2868</c:v>
                      </c:pt>
                      <c:pt idx="131">
                        <c:v>-2853</c:v>
                      </c:pt>
                      <c:pt idx="132">
                        <c:v>-2838</c:v>
                      </c:pt>
                      <c:pt idx="133">
                        <c:v>-2835</c:v>
                      </c:pt>
                      <c:pt idx="134">
                        <c:v>-2844</c:v>
                      </c:pt>
                      <c:pt idx="135">
                        <c:v>-2862</c:v>
                      </c:pt>
                      <c:pt idx="136">
                        <c:v>-2878</c:v>
                      </c:pt>
                      <c:pt idx="137">
                        <c:v>-2888</c:v>
                      </c:pt>
                      <c:pt idx="138">
                        <c:v>-2871</c:v>
                      </c:pt>
                      <c:pt idx="139">
                        <c:v>-2852</c:v>
                      </c:pt>
                      <c:pt idx="140">
                        <c:v>-2829</c:v>
                      </c:pt>
                      <c:pt idx="141">
                        <c:v>-2826</c:v>
                      </c:pt>
                      <c:pt idx="142">
                        <c:v>-2820</c:v>
                      </c:pt>
                      <c:pt idx="143">
                        <c:v>-2814</c:v>
                      </c:pt>
                      <c:pt idx="144">
                        <c:v>-2808</c:v>
                      </c:pt>
                      <c:pt idx="145">
                        <c:v>-2810</c:v>
                      </c:pt>
                      <c:pt idx="146">
                        <c:v>-2819</c:v>
                      </c:pt>
                      <c:pt idx="147">
                        <c:v>-2835</c:v>
                      </c:pt>
                      <c:pt idx="148">
                        <c:v>-2854</c:v>
                      </c:pt>
                      <c:pt idx="149">
                        <c:v>-2875</c:v>
                      </c:pt>
                      <c:pt idx="150">
                        <c:v>-2884</c:v>
                      </c:pt>
                      <c:pt idx="151">
                        <c:v>-2879</c:v>
                      </c:pt>
                      <c:pt idx="152">
                        <c:v>-2863</c:v>
                      </c:pt>
                      <c:pt idx="153">
                        <c:v>-2846</c:v>
                      </c:pt>
                      <c:pt idx="154">
                        <c:v>-2840</c:v>
                      </c:pt>
                      <c:pt idx="155">
                        <c:v>-2848</c:v>
                      </c:pt>
                      <c:pt idx="156">
                        <c:v>-2860</c:v>
                      </c:pt>
                      <c:pt idx="157">
                        <c:v>-2869</c:v>
                      </c:pt>
                      <c:pt idx="158">
                        <c:v>-2872</c:v>
                      </c:pt>
                      <c:pt idx="159">
                        <c:v>-2873</c:v>
                      </c:pt>
                      <c:pt idx="160">
                        <c:v>-2860</c:v>
                      </c:pt>
                      <c:pt idx="161">
                        <c:v>-2834</c:v>
                      </c:pt>
                      <c:pt idx="162">
                        <c:v>-2807</c:v>
                      </c:pt>
                      <c:pt idx="163">
                        <c:v>-2797</c:v>
                      </c:pt>
                      <c:pt idx="164">
                        <c:v>-2798</c:v>
                      </c:pt>
                      <c:pt idx="165">
                        <c:v>-2806</c:v>
                      </c:pt>
                      <c:pt idx="166">
                        <c:v>-2812</c:v>
                      </c:pt>
                      <c:pt idx="167">
                        <c:v>-2825</c:v>
                      </c:pt>
                      <c:pt idx="168">
                        <c:v>-2842</c:v>
                      </c:pt>
                      <c:pt idx="169">
                        <c:v>-2854</c:v>
                      </c:pt>
                      <c:pt idx="170">
                        <c:v>-2860</c:v>
                      </c:pt>
                      <c:pt idx="171">
                        <c:v>-2854</c:v>
                      </c:pt>
                      <c:pt idx="172">
                        <c:v>-2852</c:v>
                      </c:pt>
                      <c:pt idx="173">
                        <c:v>-2852</c:v>
                      </c:pt>
                      <c:pt idx="174">
                        <c:v>-2864</c:v>
                      </c:pt>
                      <c:pt idx="175">
                        <c:v>-2874</c:v>
                      </c:pt>
                      <c:pt idx="176">
                        <c:v>-2880</c:v>
                      </c:pt>
                      <c:pt idx="177">
                        <c:v>-2874</c:v>
                      </c:pt>
                      <c:pt idx="178">
                        <c:v>-2861</c:v>
                      </c:pt>
                      <c:pt idx="179">
                        <c:v>-2843</c:v>
                      </c:pt>
                      <c:pt idx="180">
                        <c:v>-2826</c:v>
                      </c:pt>
                      <c:pt idx="181">
                        <c:v>-2810</c:v>
                      </c:pt>
                      <c:pt idx="182">
                        <c:v>-2796</c:v>
                      </c:pt>
                      <c:pt idx="183">
                        <c:v>-2792</c:v>
                      </c:pt>
                      <c:pt idx="184">
                        <c:v>-2809</c:v>
                      </c:pt>
                      <c:pt idx="185">
                        <c:v>-2842</c:v>
                      </c:pt>
                      <c:pt idx="186">
                        <c:v>-2867</c:v>
                      </c:pt>
                      <c:pt idx="187">
                        <c:v>-2870</c:v>
                      </c:pt>
                      <c:pt idx="188">
                        <c:v>-2853</c:v>
                      </c:pt>
                      <c:pt idx="189">
                        <c:v>-2831</c:v>
                      </c:pt>
                      <c:pt idx="190">
                        <c:v>-2818</c:v>
                      </c:pt>
                      <c:pt idx="191">
                        <c:v>-2821</c:v>
                      </c:pt>
                      <c:pt idx="192">
                        <c:v>-2838</c:v>
                      </c:pt>
                      <c:pt idx="193">
                        <c:v>-2858</c:v>
                      </c:pt>
                      <c:pt idx="194">
                        <c:v>-2871</c:v>
                      </c:pt>
                      <c:pt idx="195">
                        <c:v>-2870</c:v>
                      </c:pt>
                      <c:pt idx="196">
                        <c:v>-2862</c:v>
                      </c:pt>
                      <c:pt idx="197">
                        <c:v>-2850</c:v>
                      </c:pt>
                      <c:pt idx="198">
                        <c:v>-2845</c:v>
                      </c:pt>
                      <c:pt idx="199">
                        <c:v>-2842</c:v>
                      </c:pt>
                      <c:pt idx="200">
                        <c:v>-2846</c:v>
                      </c:pt>
                      <c:pt idx="201">
                        <c:v>-2847</c:v>
                      </c:pt>
                      <c:pt idx="202">
                        <c:v>-2855</c:v>
                      </c:pt>
                      <c:pt idx="203">
                        <c:v>-2858</c:v>
                      </c:pt>
                      <c:pt idx="204">
                        <c:v>-2861</c:v>
                      </c:pt>
                      <c:pt idx="205">
                        <c:v>-2867</c:v>
                      </c:pt>
                      <c:pt idx="206">
                        <c:v>-2873</c:v>
                      </c:pt>
                      <c:pt idx="207">
                        <c:v>-2869</c:v>
                      </c:pt>
                      <c:pt idx="208">
                        <c:v>-2846</c:v>
                      </c:pt>
                      <c:pt idx="209">
                        <c:v>-2829</c:v>
                      </c:pt>
                      <c:pt idx="210">
                        <c:v>-2835</c:v>
                      </c:pt>
                      <c:pt idx="211">
                        <c:v>-2865</c:v>
                      </c:pt>
                      <c:pt idx="212">
                        <c:v>-2895</c:v>
                      </c:pt>
                      <c:pt idx="213">
                        <c:v>-2902</c:v>
                      </c:pt>
                      <c:pt idx="214">
                        <c:v>-2893</c:v>
                      </c:pt>
                      <c:pt idx="215">
                        <c:v>-2870</c:v>
                      </c:pt>
                      <c:pt idx="216">
                        <c:v>-2855</c:v>
                      </c:pt>
                      <c:pt idx="217">
                        <c:v>-2852</c:v>
                      </c:pt>
                      <c:pt idx="218">
                        <c:v>-2868</c:v>
                      </c:pt>
                      <c:pt idx="219">
                        <c:v>-2873</c:v>
                      </c:pt>
                      <c:pt idx="220">
                        <c:v>-2866</c:v>
                      </c:pt>
                      <c:pt idx="221">
                        <c:v>-2846</c:v>
                      </c:pt>
                      <c:pt idx="222">
                        <c:v>-2846</c:v>
                      </c:pt>
                      <c:pt idx="223">
                        <c:v>-2858</c:v>
                      </c:pt>
                      <c:pt idx="224">
                        <c:v>-2881</c:v>
                      </c:pt>
                      <c:pt idx="225">
                        <c:v>-2889</c:v>
                      </c:pt>
                      <c:pt idx="226">
                        <c:v>-2888</c:v>
                      </c:pt>
                      <c:pt idx="227">
                        <c:v>-2866</c:v>
                      </c:pt>
                      <c:pt idx="228">
                        <c:v>-2851</c:v>
                      </c:pt>
                      <c:pt idx="229">
                        <c:v>-2854</c:v>
                      </c:pt>
                      <c:pt idx="230">
                        <c:v>-2872</c:v>
                      </c:pt>
                      <c:pt idx="231">
                        <c:v>-2890</c:v>
                      </c:pt>
                      <c:pt idx="232">
                        <c:v>-2884</c:v>
                      </c:pt>
                      <c:pt idx="233">
                        <c:v>-2867</c:v>
                      </c:pt>
                      <c:pt idx="234">
                        <c:v>-2841</c:v>
                      </c:pt>
                      <c:pt idx="235">
                        <c:v>-2829</c:v>
                      </c:pt>
                      <c:pt idx="236">
                        <c:v>-2836</c:v>
                      </c:pt>
                      <c:pt idx="237">
                        <c:v>-2854</c:v>
                      </c:pt>
                      <c:pt idx="238">
                        <c:v>-2869</c:v>
                      </c:pt>
                      <c:pt idx="239">
                        <c:v>-2871</c:v>
                      </c:pt>
                      <c:pt idx="240">
                        <c:v>-2855</c:v>
                      </c:pt>
                      <c:pt idx="241">
                        <c:v>-2833</c:v>
                      </c:pt>
                      <c:pt idx="242">
                        <c:v>-2811</c:v>
                      </c:pt>
                      <c:pt idx="243">
                        <c:v>-2815</c:v>
                      </c:pt>
                      <c:pt idx="244">
                        <c:v>-2839</c:v>
                      </c:pt>
                      <c:pt idx="245">
                        <c:v>-2869</c:v>
                      </c:pt>
                      <c:pt idx="246">
                        <c:v>-2883</c:v>
                      </c:pt>
                      <c:pt idx="247">
                        <c:v>-2879</c:v>
                      </c:pt>
                      <c:pt idx="248">
                        <c:v>-2871</c:v>
                      </c:pt>
                      <c:pt idx="249">
                        <c:v>-2867</c:v>
                      </c:pt>
                      <c:pt idx="250">
                        <c:v>-2868</c:v>
                      </c:pt>
                      <c:pt idx="251">
                        <c:v>-2869</c:v>
                      </c:pt>
                      <c:pt idx="252">
                        <c:v>-2878</c:v>
                      </c:pt>
                      <c:pt idx="253">
                        <c:v>-2885</c:v>
                      </c:pt>
                      <c:pt idx="254">
                        <c:v>-2881</c:v>
                      </c:pt>
                      <c:pt idx="255">
                        <c:v>-2865</c:v>
                      </c:pt>
                      <c:pt idx="256">
                        <c:v>-2852</c:v>
                      </c:pt>
                      <c:pt idx="257">
                        <c:v>-2853</c:v>
                      </c:pt>
                      <c:pt idx="258">
                        <c:v>-2857</c:v>
                      </c:pt>
                      <c:pt idx="259">
                        <c:v>-2854</c:v>
                      </c:pt>
                      <c:pt idx="260">
                        <c:v>-2848</c:v>
                      </c:pt>
                      <c:pt idx="261">
                        <c:v>-2847</c:v>
                      </c:pt>
                      <c:pt idx="262">
                        <c:v>-2857</c:v>
                      </c:pt>
                      <c:pt idx="263">
                        <c:v>-2867</c:v>
                      </c:pt>
                      <c:pt idx="264">
                        <c:v>-2870</c:v>
                      </c:pt>
                      <c:pt idx="265">
                        <c:v>-2851</c:v>
                      </c:pt>
                      <c:pt idx="266">
                        <c:v>-2823</c:v>
                      </c:pt>
                      <c:pt idx="267">
                        <c:v>-2809</c:v>
                      </c:pt>
                      <c:pt idx="268">
                        <c:v>-2827</c:v>
                      </c:pt>
                      <c:pt idx="269">
                        <c:v>-2856</c:v>
                      </c:pt>
                      <c:pt idx="270">
                        <c:v>-2874</c:v>
                      </c:pt>
                      <c:pt idx="271">
                        <c:v>-2874</c:v>
                      </c:pt>
                      <c:pt idx="272">
                        <c:v>-2863</c:v>
                      </c:pt>
                      <c:pt idx="273">
                        <c:v>-2849</c:v>
                      </c:pt>
                      <c:pt idx="274">
                        <c:v>-2830</c:v>
                      </c:pt>
                      <c:pt idx="275">
                        <c:v>-2816</c:v>
                      </c:pt>
                      <c:pt idx="276">
                        <c:v>-2798</c:v>
                      </c:pt>
                      <c:pt idx="277">
                        <c:v>-2789</c:v>
                      </c:pt>
                      <c:pt idx="278">
                        <c:v>-2789</c:v>
                      </c:pt>
                      <c:pt idx="279">
                        <c:v>-2809</c:v>
                      </c:pt>
                      <c:pt idx="280">
                        <c:v>-2836</c:v>
                      </c:pt>
                      <c:pt idx="281">
                        <c:v>-2844</c:v>
                      </c:pt>
                      <c:pt idx="282">
                        <c:v>-2833</c:v>
                      </c:pt>
                      <c:pt idx="283">
                        <c:v>-2819</c:v>
                      </c:pt>
                      <c:pt idx="284">
                        <c:v>-2820</c:v>
                      </c:pt>
                      <c:pt idx="285">
                        <c:v>-2844</c:v>
                      </c:pt>
                      <c:pt idx="286">
                        <c:v>-2866</c:v>
                      </c:pt>
                      <c:pt idx="287">
                        <c:v>-2881</c:v>
                      </c:pt>
                      <c:pt idx="288">
                        <c:v>-2877</c:v>
                      </c:pt>
                      <c:pt idx="289">
                        <c:v>-2856</c:v>
                      </c:pt>
                      <c:pt idx="290">
                        <c:v>-2836</c:v>
                      </c:pt>
                      <c:pt idx="291">
                        <c:v>-2816</c:v>
                      </c:pt>
                      <c:pt idx="292">
                        <c:v>-2820</c:v>
                      </c:pt>
                      <c:pt idx="293">
                        <c:v>-2821</c:v>
                      </c:pt>
                      <c:pt idx="294">
                        <c:v>-2837</c:v>
                      </c:pt>
                      <c:pt idx="295">
                        <c:v>-2852</c:v>
                      </c:pt>
                      <c:pt idx="296">
                        <c:v>-2874</c:v>
                      </c:pt>
                      <c:pt idx="297">
                        <c:v>-2873</c:v>
                      </c:pt>
                      <c:pt idx="298">
                        <c:v>-2863</c:v>
                      </c:pt>
                      <c:pt idx="299">
                        <c:v>-2847</c:v>
                      </c:pt>
                      <c:pt idx="300">
                        <c:v>-2847</c:v>
                      </c:pt>
                      <c:pt idx="301">
                        <c:v>-2857</c:v>
                      </c:pt>
                      <c:pt idx="302">
                        <c:v>-2861</c:v>
                      </c:pt>
                      <c:pt idx="303">
                        <c:v>-2854</c:v>
                      </c:pt>
                      <c:pt idx="304">
                        <c:v>-2831</c:v>
                      </c:pt>
                      <c:pt idx="305">
                        <c:v>-2823</c:v>
                      </c:pt>
                      <c:pt idx="306">
                        <c:v>-2826</c:v>
                      </c:pt>
                      <c:pt idx="307">
                        <c:v>-2845</c:v>
                      </c:pt>
                      <c:pt idx="308">
                        <c:v>-2854</c:v>
                      </c:pt>
                      <c:pt idx="309">
                        <c:v>-2860</c:v>
                      </c:pt>
                      <c:pt idx="310">
                        <c:v>-2850</c:v>
                      </c:pt>
                      <c:pt idx="311">
                        <c:v>-2836</c:v>
                      </c:pt>
                      <c:pt idx="312">
                        <c:v>-2815</c:v>
                      </c:pt>
                      <c:pt idx="313">
                        <c:v>-2815</c:v>
                      </c:pt>
                      <c:pt idx="314">
                        <c:v>-2825</c:v>
                      </c:pt>
                      <c:pt idx="315">
                        <c:v>-2837</c:v>
                      </c:pt>
                      <c:pt idx="316">
                        <c:v>-2833</c:v>
                      </c:pt>
                      <c:pt idx="317">
                        <c:v>-2821</c:v>
                      </c:pt>
                      <c:pt idx="318">
                        <c:v>-2813</c:v>
                      </c:pt>
                      <c:pt idx="319">
                        <c:v>-2813</c:v>
                      </c:pt>
                      <c:pt idx="320">
                        <c:v>-2832</c:v>
                      </c:pt>
                      <c:pt idx="321">
                        <c:v>-2856</c:v>
                      </c:pt>
                      <c:pt idx="322">
                        <c:v>-2875</c:v>
                      </c:pt>
                      <c:pt idx="323">
                        <c:v>-2870</c:v>
                      </c:pt>
                      <c:pt idx="324">
                        <c:v>-2858</c:v>
                      </c:pt>
                      <c:pt idx="325">
                        <c:v>-2858</c:v>
                      </c:pt>
                      <c:pt idx="326">
                        <c:v>-2869</c:v>
                      </c:pt>
                      <c:pt idx="327">
                        <c:v>-2884</c:v>
                      </c:pt>
                      <c:pt idx="328">
                        <c:v>-2883</c:v>
                      </c:pt>
                      <c:pt idx="329">
                        <c:v>-2880</c:v>
                      </c:pt>
                      <c:pt idx="330">
                        <c:v>-2868</c:v>
                      </c:pt>
                      <c:pt idx="331">
                        <c:v>-2872</c:v>
                      </c:pt>
                      <c:pt idx="332">
                        <c:v>-2866</c:v>
                      </c:pt>
                      <c:pt idx="333">
                        <c:v>-2862</c:v>
                      </c:pt>
                      <c:pt idx="334">
                        <c:v>-2848</c:v>
                      </c:pt>
                      <c:pt idx="335">
                        <c:v>-2843</c:v>
                      </c:pt>
                      <c:pt idx="336">
                        <c:v>-2849</c:v>
                      </c:pt>
                      <c:pt idx="337">
                        <c:v>-2846</c:v>
                      </c:pt>
                      <c:pt idx="338">
                        <c:v>-2838</c:v>
                      </c:pt>
                      <c:pt idx="339">
                        <c:v>-2819</c:v>
                      </c:pt>
                      <c:pt idx="340">
                        <c:v>-2826</c:v>
                      </c:pt>
                      <c:pt idx="341">
                        <c:v>-2842</c:v>
                      </c:pt>
                      <c:pt idx="342">
                        <c:v>-2869</c:v>
                      </c:pt>
                      <c:pt idx="343">
                        <c:v>-2882</c:v>
                      </c:pt>
                      <c:pt idx="344">
                        <c:v>-2879</c:v>
                      </c:pt>
                      <c:pt idx="345">
                        <c:v>-2866</c:v>
                      </c:pt>
                      <c:pt idx="346">
                        <c:v>-2850</c:v>
                      </c:pt>
                      <c:pt idx="347">
                        <c:v>-2850</c:v>
                      </c:pt>
                      <c:pt idx="348">
                        <c:v>-2842</c:v>
                      </c:pt>
                      <c:pt idx="349">
                        <c:v>-2836</c:v>
                      </c:pt>
                      <c:pt idx="350">
                        <c:v>-2819</c:v>
                      </c:pt>
                      <c:pt idx="351">
                        <c:v>-2819</c:v>
                      </c:pt>
                      <c:pt idx="352">
                        <c:v>-2818</c:v>
                      </c:pt>
                      <c:pt idx="353">
                        <c:v>-2834</c:v>
                      </c:pt>
                      <c:pt idx="354">
                        <c:v>-2849</c:v>
                      </c:pt>
                      <c:pt idx="355">
                        <c:v>-2860</c:v>
                      </c:pt>
                      <c:pt idx="356">
                        <c:v>-2850</c:v>
                      </c:pt>
                      <c:pt idx="357">
                        <c:v>-2833</c:v>
                      </c:pt>
                      <c:pt idx="358">
                        <c:v>-2833</c:v>
                      </c:pt>
                      <c:pt idx="359">
                        <c:v>-2851</c:v>
                      </c:pt>
                      <c:pt idx="360">
                        <c:v>-2871</c:v>
                      </c:pt>
                      <c:pt idx="361">
                        <c:v>-2868</c:v>
                      </c:pt>
                      <c:pt idx="362">
                        <c:v>-2847</c:v>
                      </c:pt>
                      <c:pt idx="363">
                        <c:v>-2818</c:v>
                      </c:pt>
                      <c:pt idx="364">
                        <c:v>-2811</c:v>
                      </c:pt>
                      <c:pt idx="365">
                        <c:v>-2832</c:v>
                      </c:pt>
                      <c:pt idx="366">
                        <c:v>-2862</c:v>
                      </c:pt>
                      <c:pt idx="367">
                        <c:v>-2883</c:v>
                      </c:pt>
                      <c:pt idx="368">
                        <c:v>-2883</c:v>
                      </c:pt>
                      <c:pt idx="369">
                        <c:v>-2874</c:v>
                      </c:pt>
                      <c:pt idx="370">
                        <c:v>-2864</c:v>
                      </c:pt>
                      <c:pt idx="371">
                        <c:v>-2858</c:v>
                      </c:pt>
                      <c:pt idx="372">
                        <c:v>-2857</c:v>
                      </c:pt>
                      <c:pt idx="373">
                        <c:v>-2857</c:v>
                      </c:pt>
                      <c:pt idx="374">
                        <c:v>-2857</c:v>
                      </c:pt>
                      <c:pt idx="375">
                        <c:v>-2864</c:v>
                      </c:pt>
                      <c:pt idx="376">
                        <c:v>-2862</c:v>
                      </c:pt>
                      <c:pt idx="377">
                        <c:v>-2861</c:v>
                      </c:pt>
                      <c:pt idx="378">
                        <c:v>-2853</c:v>
                      </c:pt>
                      <c:pt idx="379">
                        <c:v>-2866</c:v>
                      </c:pt>
                      <c:pt idx="380">
                        <c:v>-2875</c:v>
                      </c:pt>
                      <c:pt idx="381">
                        <c:v>-2877</c:v>
                      </c:pt>
                      <c:pt idx="382">
                        <c:v>-2864</c:v>
                      </c:pt>
                      <c:pt idx="383">
                        <c:v>-2847</c:v>
                      </c:pt>
                      <c:pt idx="384">
                        <c:v>-2848</c:v>
                      </c:pt>
                      <c:pt idx="385">
                        <c:v>-2849</c:v>
                      </c:pt>
                      <c:pt idx="386">
                        <c:v>-2864</c:v>
                      </c:pt>
                      <c:pt idx="387">
                        <c:v>-2865</c:v>
                      </c:pt>
                      <c:pt idx="388">
                        <c:v>-2872</c:v>
                      </c:pt>
                      <c:pt idx="389">
                        <c:v>-2870</c:v>
                      </c:pt>
                      <c:pt idx="390">
                        <c:v>-2864</c:v>
                      </c:pt>
                      <c:pt idx="391">
                        <c:v>-2853</c:v>
                      </c:pt>
                      <c:pt idx="392">
                        <c:v>-2838</c:v>
                      </c:pt>
                      <c:pt idx="393">
                        <c:v>-2843</c:v>
                      </c:pt>
                      <c:pt idx="394">
                        <c:v>-2854</c:v>
                      </c:pt>
                      <c:pt idx="395">
                        <c:v>-2876</c:v>
                      </c:pt>
                      <c:pt idx="396">
                        <c:v>-2877</c:v>
                      </c:pt>
                      <c:pt idx="397">
                        <c:v>-2870</c:v>
                      </c:pt>
                      <c:pt idx="398">
                        <c:v>-2855</c:v>
                      </c:pt>
                      <c:pt idx="399">
                        <c:v>-2846</c:v>
                      </c:pt>
                      <c:pt idx="400">
                        <c:v>-2843</c:v>
                      </c:pt>
                      <c:pt idx="401">
                        <c:v>-2838</c:v>
                      </c:pt>
                      <c:pt idx="402">
                        <c:v>-2830</c:v>
                      </c:pt>
                      <c:pt idx="403">
                        <c:v>-2821</c:v>
                      </c:pt>
                      <c:pt idx="404">
                        <c:v>-2818</c:v>
                      </c:pt>
                      <c:pt idx="405">
                        <c:v>-2832</c:v>
                      </c:pt>
                      <c:pt idx="406">
                        <c:v>-2851</c:v>
                      </c:pt>
                      <c:pt idx="407">
                        <c:v>-2869</c:v>
                      </c:pt>
                      <c:pt idx="408">
                        <c:v>-2875</c:v>
                      </c:pt>
                      <c:pt idx="409">
                        <c:v>-2866</c:v>
                      </c:pt>
                      <c:pt idx="410">
                        <c:v>-2852</c:v>
                      </c:pt>
                      <c:pt idx="411">
                        <c:v>-2826</c:v>
                      </c:pt>
                      <c:pt idx="412">
                        <c:v>-2812</c:v>
                      </c:pt>
                      <c:pt idx="413">
                        <c:v>-2808</c:v>
                      </c:pt>
                      <c:pt idx="414">
                        <c:v>-2826</c:v>
                      </c:pt>
                      <c:pt idx="415">
                        <c:v>-2842</c:v>
                      </c:pt>
                      <c:pt idx="416">
                        <c:v>-2857</c:v>
                      </c:pt>
                      <c:pt idx="417">
                        <c:v>-2855</c:v>
                      </c:pt>
                      <c:pt idx="418">
                        <c:v>-2856</c:v>
                      </c:pt>
                      <c:pt idx="419">
                        <c:v>-2847</c:v>
                      </c:pt>
                      <c:pt idx="420">
                        <c:v>-2850</c:v>
                      </c:pt>
                      <c:pt idx="421">
                        <c:v>-2852</c:v>
                      </c:pt>
                      <c:pt idx="422">
                        <c:v>-2864</c:v>
                      </c:pt>
                      <c:pt idx="423">
                        <c:v>-2859</c:v>
                      </c:pt>
                      <c:pt idx="424">
                        <c:v>-2840</c:v>
                      </c:pt>
                      <c:pt idx="425">
                        <c:v>-2829</c:v>
                      </c:pt>
                      <c:pt idx="426">
                        <c:v>-2839</c:v>
                      </c:pt>
                      <c:pt idx="427">
                        <c:v>-2867</c:v>
                      </c:pt>
                      <c:pt idx="428">
                        <c:v>-2882</c:v>
                      </c:pt>
                      <c:pt idx="429">
                        <c:v>-2887</c:v>
                      </c:pt>
                      <c:pt idx="430">
                        <c:v>-2887</c:v>
                      </c:pt>
                      <c:pt idx="431">
                        <c:v>-2888</c:v>
                      </c:pt>
                      <c:pt idx="432">
                        <c:v>-2888</c:v>
                      </c:pt>
                      <c:pt idx="433">
                        <c:v>-2884</c:v>
                      </c:pt>
                      <c:pt idx="434">
                        <c:v>-2874</c:v>
                      </c:pt>
                      <c:pt idx="435">
                        <c:v>-2858</c:v>
                      </c:pt>
                      <c:pt idx="436">
                        <c:v>-2833</c:v>
                      </c:pt>
                      <c:pt idx="437">
                        <c:v>-2824</c:v>
                      </c:pt>
                      <c:pt idx="438">
                        <c:v>-2829</c:v>
                      </c:pt>
                      <c:pt idx="439">
                        <c:v>-2849</c:v>
                      </c:pt>
                      <c:pt idx="440">
                        <c:v>-2861</c:v>
                      </c:pt>
                      <c:pt idx="441">
                        <c:v>-2865</c:v>
                      </c:pt>
                      <c:pt idx="442">
                        <c:v>-2865</c:v>
                      </c:pt>
                      <c:pt idx="443">
                        <c:v>-2862</c:v>
                      </c:pt>
                      <c:pt idx="444">
                        <c:v>-2863</c:v>
                      </c:pt>
                      <c:pt idx="445">
                        <c:v>-2858</c:v>
                      </c:pt>
                      <c:pt idx="446">
                        <c:v>-2854</c:v>
                      </c:pt>
                      <c:pt idx="447">
                        <c:v>-2847</c:v>
                      </c:pt>
                      <c:pt idx="448">
                        <c:v>-2846</c:v>
                      </c:pt>
                      <c:pt idx="449">
                        <c:v>-2848</c:v>
                      </c:pt>
                      <c:pt idx="450">
                        <c:v>-2854</c:v>
                      </c:pt>
                      <c:pt idx="451">
                        <c:v>-2857</c:v>
                      </c:pt>
                      <c:pt idx="452">
                        <c:v>-2858</c:v>
                      </c:pt>
                      <c:pt idx="453">
                        <c:v>-2858</c:v>
                      </c:pt>
                      <c:pt idx="454">
                        <c:v>-2866</c:v>
                      </c:pt>
                      <c:pt idx="455">
                        <c:v>-2876</c:v>
                      </c:pt>
                      <c:pt idx="456">
                        <c:v>-2876</c:v>
                      </c:pt>
                      <c:pt idx="457">
                        <c:v>-2854</c:v>
                      </c:pt>
                      <c:pt idx="458">
                        <c:v>-2828</c:v>
                      </c:pt>
                      <c:pt idx="459">
                        <c:v>-2816</c:v>
                      </c:pt>
                      <c:pt idx="460">
                        <c:v>-2833</c:v>
                      </c:pt>
                      <c:pt idx="461">
                        <c:v>-2859</c:v>
                      </c:pt>
                      <c:pt idx="462">
                        <c:v>-2888</c:v>
                      </c:pt>
                      <c:pt idx="463">
                        <c:v>-2892</c:v>
                      </c:pt>
                      <c:pt idx="464">
                        <c:v>-2882</c:v>
                      </c:pt>
                      <c:pt idx="465">
                        <c:v>-2850</c:v>
                      </c:pt>
                      <c:pt idx="466">
                        <c:v>-2833</c:v>
                      </c:pt>
                      <c:pt idx="467">
                        <c:v>-2822</c:v>
                      </c:pt>
                      <c:pt idx="468">
                        <c:v>-2830</c:v>
                      </c:pt>
                      <c:pt idx="469">
                        <c:v>-2829</c:v>
                      </c:pt>
                      <c:pt idx="470">
                        <c:v>-2825</c:v>
                      </c:pt>
                      <c:pt idx="471">
                        <c:v>-2806</c:v>
                      </c:pt>
                      <c:pt idx="472">
                        <c:v>-2799</c:v>
                      </c:pt>
                      <c:pt idx="473">
                        <c:v>-2798</c:v>
                      </c:pt>
                      <c:pt idx="474">
                        <c:v>-2815</c:v>
                      </c:pt>
                      <c:pt idx="475">
                        <c:v>-2827</c:v>
                      </c:pt>
                      <c:pt idx="476">
                        <c:v>-2847</c:v>
                      </c:pt>
                      <c:pt idx="477">
                        <c:v>-2850</c:v>
                      </c:pt>
                      <c:pt idx="478">
                        <c:v>-2854</c:v>
                      </c:pt>
                      <c:pt idx="479">
                        <c:v>-2841</c:v>
                      </c:pt>
                      <c:pt idx="480">
                        <c:v>-2827</c:v>
                      </c:pt>
                      <c:pt idx="481">
                        <c:v>-2803</c:v>
                      </c:pt>
                      <c:pt idx="482">
                        <c:v>-2794</c:v>
                      </c:pt>
                      <c:pt idx="483">
                        <c:v>-2789</c:v>
                      </c:pt>
                      <c:pt idx="484">
                        <c:v>-2800</c:v>
                      </c:pt>
                      <c:pt idx="485">
                        <c:v>-2805</c:v>
                      </c:pt>
                      <c:pt idx="486">
                        <c:v>-2823</c:v>
                      </c:pt>
                      <c:pt idx="487">
                        <c:v>-2833</c:v>
                      </c:pt>
                      <c:pt idx="488">
                        <c:v>-2846</c:v>
                      </c:pt>
                      <c:pt idx="489">
                        <c:v>-2857</c:v>
                      </c:pt>
                      <c:pt idx="490">
                        <c:v>-2869</c:v>
                      </c:pt>
                      <c:pt idx="491">
                        <c:v>-2880</c:v>
                      </c:pt>
                      <c:pt idx="492">
                        <c:v>-2879</c:v>
                      </c:pt>
                      <c:pt idx="493">
                        <c:v>-2868</c:v>
                      </c:pt>
                      <c:pt idx="494">
                        <c:v>-2858</c:v>
                      </c:pt>
                      <c:pt idx="495">
                        <c:v>-2848</c:v>
                      </c:pt>
                      <c:pt idx="496">
                        <c:v>-2855</c:v>
                      </c:pt>
                      <c:pt idx="497">
                        <c:v>-2855</c:v>
                      </c:pt>
                      <c:pt idx="498">
                        <c:v>-2861</c:v>
                      </c:pt>
                      <c:pt idx="499">
                        <c:v>-2858</c:v>
                      </c:pt>
                      <c:pt idx="500">
                        <c:v>-2868</c:v>
                      </c:pt>
                      <c:pt idx="501">
                        <c:v>-2880</c:v>
                      </c:pt>
                      <c:pt idx="502">
                        <c:v>-2885</c:v>
                      </c:pt>
                      <c:pt idx="503">
                        <c:v>-2886</c:v>
                      </c:pt>
                      <c:pt idx="504">
                        <c:v>-2883</c:v>
                      </c:pt>
                      <c:pt idx="505">
                        <c:v>-2883</c:v>
                      </c:pt>
                      <c:pt idx="506">
                        <c:v>-2881</c:v>
                      </c:pt>
                      <c:pt idx="507">
                        <c:v>-2882</c:v>
                      </c:pt>
                      <c:pt idx="508">
                        <c:v>-2886</c:v>
                      </c:pt>
                      <c:pt idx="509">
                        <c:v>-2891</c:v>
                      </c:pt>
                      <c:pt idx="510">
                        <c:v>-2881</c:v>
                      </c:pt>
                      <c:pt idx="511">
                        <c:v>-2866</c:v>
                      </c:pt>
                      <c:pt idx="512">
                        <c:v>-2848</c:v>
                      </c:pt>
                      <c:pt idx="513">
                        <c:v>-2855</c:v>
                      </c:pt>
                      <c:pt idx="514">
                        <c:v>-2871</c:v>
                      </c:pt>
                      <c:pt idx="515">
                        <c:v>-2888</c:v>
                      </c:pt>
                      <c:pt idx="516">
                        <c:v>-2891</c:v>
                      </c:pt>
                      <c:pt idx="517">
                        <c:v>-2885</c:v>
                      </c:pt>
                      <c:pt idx="518">
                        <c:v>-2883</c:v>
                      </c:pt>
                      <c:pt idx="519">
                        <c:v>-2882</c:v>
                      </c:pt>
                      <c:pt idx="520">
                        <c:v>-2879</c:v>
                      </c:pt>
                      <c:pt idx="521">
                        <c:v>-2884</c:v>
                      </c:pt>
                      <c:pt idx="522">
                        <c:v>-2886</c:v>
                      </c:pt>
                      <c:pt idx="523">
                        <c:v>-2895</c:v>
                      </c:pt>
                      <c:pt idx="524">
                        <c:v>-2889</c:v>
                      </c:pt>
                      <c:pt idx="525">
                        <c:v>-2889</c:v>
                      </c:pt>
                      <c:pt idx="526">
                        <c:v>-2887</c:v>
                      </c:pt>
                      <c:pt idx="527">
                        <c:v>-2893</c:v>
                      </c:pt>
                      <c:pt idx="528">
                        <c:v>-2897</c:v>
                      </c:pt>
                      <c:pt idx="529">
                        <c:v>-2897</c:v>
                      </c:pt>
                      <c:pt idx="530">
                        <c:v>-2893</c:v>
                      </c:pt>
                      <c:pt idx="531">
                        <c:v>-2883</c:v>
                      </c:pt>
                      <c:pt idx="532">
                        <c:v>-2878</c:v>
                      </c:pt>
                      <c:pt idx="533">
                        <c:v>-2871</c:v>
                      </c:pt>
                      <c:pt idx="534">
                        <c:v>-2871</c:v>
                      </c:pt>
                      <c:pt idx="535">
                        <c:v>-2870</c:v>
                      </c:pt>
                      <c:pt idx="536">
                        <c:v>-2873</c:v>
                      </c:pt>
                      <c:pt idx="537">
                        <c:v>-2872</c:v>
                      </c:pt>
                      <c:pt idx="538">
                        <c:v>-2866</c:v>
                      </c:pt>
                      <c:pt idx="539">
                        <c:v>-2850</c:v>
                      </c:pt>
                      <c:pt idx="540">
                        <c:v>-2839</c:v>
                      </c:pt>
                      <c:pt idx="541">
                        <c:v>-2838</c:v>
                      </c:pt>
                      <c:pt idx="542">
                        <c:v>-2848</c:v>
                      </c:pt>
                      <c:pt idx="543">
                        <c:v>-2861</c:v>
                      </c:pt>
                      <c:pt idx="544">
                        <c:v>-2878</c:v>
                      </c:pt>
                      <c:pt idx="545">
                        <c:v>-2890</c:v>
                      </c:pt>
                      <c:pt idx="546">
                        <c:v>-2901</c:v>
                      </c:pt>
                      <c:pt idx="547">
                        <c:v>-2891</c:v>
                      </c:pt>
                      <c:pt idx="548">
                        <c:v>-2874</c:v>
                      </c:pt>
                      <c:pt idx="549">
                        <c:v>-2841</c:v>
                      </c:pt>
                      <c:pt idx="550">
                        <c:v>-2827</c:v>
                      </c:pt>
                      <c:pt idx="551">
                        <c:v>-2815</c:v>
                      </c:pt>
                      <c:pt idx="552">
                        <c:v>-2821</c:v>
                      </c:pt>
                      <c:pt idx="553">
                        <c:v>-2822</c:v>
                      </c:pt>
                      <c:pt idx="554">
                        <c:v>-2832</c:v>
                      </c:pt>
                      <c:pt idx="555">
                        <c:v>-2838</c:v>
                      </c:pt>
                      <c:pt idx="556">
                        <c:v>-2859</c:v>
                      </c:pt>
                      <c:pt idx="557">
                        <c:v>-2880</c:v>
                      </c:pt>
                      <c:pt idx="558">
                        <c:v>-2893</c:v>
                      </c:pt>
                      <c:pt idx="559">
                        <c:v>-2884</c:v>
                      </c:pt>
                      <c:pt idx="560">
                        <c:v>-2861</c:v>
                      </c:pt>
                      <c:pt idx="561">
                        <c:v>-2849</c:v>
                      </c:pt>
                      <c:pt idx="562">
                        <c:v>-2844</c:v>
                      </c:pt>
                      <c:pt idx="563">
                        <c:v>-2855</c:v>
                      </c:pt>
                      <c:pt idx="564">
                        <c:v>-2864</c:v>
                      </c:pt>
                      <c:pt idx="565">
                        <c:v>-2879</c:v>
                      </c:pt>
                      <c:pt idx="566">
                        <c:v>-2882</c:v>
                      </c:pt>
                      <c:pt idx="567">
                        <c:v>-2885</c:v>
                      </c:pt>
                      <c:pt idx="568">
                        <c:v>-2883</c:v>
                      </c:pt>
                      <c:pt idx="569">
                        <c:v>-2887</c:v>
                      </c:pt>
                      <c:pt idx="570">
                        <c:v>-2883</c:v>
                      </c:pt>
                      <c:pt idx="571">
                        <c:v>-2881</c:v>
                      </c:pt>
                      <c:pt idx="572">
                        <c:v>-2869</c:v>
                      </c:pt>
                      <c:pt idx="573">
                        <c:v>-2871</c:v>
                      </c:pt>
                      <c:pt idx="574">
                        <c:v>-2867</c:v>
                      </c:pt>
                      <c:pt idx="575">
                        <c:v>-2874</c:v>
                      </c:pt>
                      <c:pt idx="576">
                        <c:v>-2873</c:v>
                      </c:pt>
                      <c:pt idx="577">
                        <c:v>-2871</c:v>
                      </c:pt>
                      <c:pt idx="578">
                        <c:v>-2868</c:v>
                      </c:pt>
                      <c:pt idx="579">
                        <c:v>-2866</c:v>
                      </c:pt>
                      <c:pt idx="580">
                        <c:v>-2873</c:v>
                      </c:pt>
                      <c:pt idx="581">
                        <c:v>-2876</c:v>
                      </c:pt>
                      <c:pt idx="582">
                        <c:v>-2871</c:v>
                      </c:pt>
                      <c:pt idx="583">
                        <c:v>-2852</c:v>
                      </c:pt>
                      <c:pt idx="584">
                        <c:v>-2828</c:v>
                      </c:pt>
                      <c:pt idx="585">
                        <c:v>-2821</c:v>
                      </c:pt>
                      <c:pt idx="586">
                        <c:v>-2830</c:v>
                      </c:pt>
                      <c:pt idx="587">
                        <c:v>-2851</c:v>
                      </c:pt>
                      <c:pt idx="588">
                        <c:v>-2867</c:v>
                      </c:pt>
                      <c:pt idx="589">
                        <c:v>-2874</c:v>
                      </c:pt>
                      <c:pt idx="590">
                        <c:v>-2873</c:v>
                      </c:pt>
                      <c:pt idx="591">
                        <c:v>-2861</c:v>
                      </c:pt>
                      <c:pt idx="592">
                        <c:v>-2849</c:v>
                      </c:pt>
                      <c:pt idx="593">
                        <c:v>-2841</c:v>
                      </c:pt>
                      <c:pt idx="594">
                        <c:v>-2854</c:v>
                      </c:pt>
                      <c:pt idx="595">
                        <c:v>-2875</c:v>
                      </c:pt>
                      <c:pt idx="596">
                        <c:v>-2892</c:v>
                      </c:pt>
                      <c:pt idx="597">
                        <c:v>-2893</c:v>
                      </c:pt>
                      <c:pt idx="598">
                        <c:v>-2879</c:v>
                      </c:pt>
                      <c:pt idx="599">
                        <c:v>-2860</c:v>
                      </c:pt>
                      <c:pt idx="600">
                        <c:v>-2842</c:v>
                      </c:pt>
                      <c:pt idx="601">
                        <c:v>-2834</c:v>
                      </c:pt>
                      <c:pt idx="602">
                        <c:v>-2831</c:v>
                      </c:pt>
                      <c:pt idx="603">
                        <c:v>-2833</c:v>
                      </c:pt>
                      <c:pt idx="604">
                        <c:v>-2841</c:v>
                      </c:pt>
                      <c:pt idx="605">
                        <c:v>-2855</c:v>
                      </c:pt>
                      <c:pt idx="606">
                        <c:v>-2873</c:v>
                      </c:pt>
                      <c:pt idx="607">
                        <c:v>-2893</c:v>
                      </c:pt>
                      <c:pt idx="608">
                        <c:v>-2909</c:v>
                      </c:pt>
                      <c:pt idx="609">
                        <c:v>-2906</c:v>
                      </c:pt>
                      <c:pt idx="610">
                        <c:v>-2879</c:v>
                      </c:pt>
                      <c:pt idx="611">
                        <c:v>-2843</c:v>
                      </c:pt>
                      <c:pt idx="612">
                        <c:v>-2820</c:v>
                      </c:pt>
                      <c:pt idx="613">
                        <c:v>-2820</c:v>
                      </c:pt>
                      <c:pt idx="614">
                        <c:v>-2837</c:v>
                      </c:pt>
                      <c:pt idx="615">
                        <c:v>-2860</c:v>
                      </c:pt>
                      <c:pt idx="616">
                        <c:v>-2870</c:v>
                      </c:pt>
                      <c:pt idx="617">
                        <c:v>-2862</c:v>
                      </c:pt>
                      <c:pt idx="618">
                        <c:v>-2842</c:v>
                      </c:pt>
                      <c:pt idx="619">
                        <c:v>-2831</c:v>
                      </c:pt>
                      <c:pt idx="620">
                        <c:v>-2837</c:v>
                      </c:pt>
                      <c:pt idx="621">
                        <c:v>-2846</c:v>
                      </c:pt>
                      <c:pt idx="622">
                        <c:v>-2853</c:v>
                      </c:pt>
                      <c:pt idx="623">
                        <c:v>-2856</c:v>
                      </c:pt>
                      <c:pt idx="624">
                        <c:v>-2869</c:v>
                      </c:pt>
                      <c:pt idx="625">
                        <c:v>-2872</c:v>
                      </c:pt>
                      <c:pt idx="626">
                        <c:v>-2867</c:v>
                      </c:pt>
                      <c:pt idx="627">
                        <c:v>-2847</c:v>
                      </c:pt>
                      <c:pt idx="628">
                        <c:v>-2829</c:v>
                      </c:pt>
                      <c:pt idx="629">
                        <c:v>-2814</c:v>
                      </c:pt>
                      <c:pt idx="630">
                        <c:v>-2805</c:v>
                      </c:pt>
                      <c:pt idx="631">
                        <c:v>-2803</c:v>
                      </c:pt>
                      <c:pt idx="632">
                        <c:v>-2802</c:v>
                      </c:pt>
                      <c:pt idx="633">
                        <c:v>-2801</c:v>
                      </c:pt>
                      <c:pt idx="634">
                        <c:v>-2803</c:v>
                      </c:pt>
                      <c:pt idx="635">
                        <c:v>-2816</c:v>
                      </c:pt>
                      <c:pt idx="636">
                        <c:v>-2839</c:v>
                      </c:pt>
                      <c:pt idx="637">
                        <c:v>-2859</c:v>
                      </c:pt>
                      <c:pt idx="638">
                        <c:v>-2866</c:v>
                      </c:pt>
                      <c:pt idx="639">
                        <c:v>-2868</c:v>
                      </c:pt>
                      <c:pt idx="640">
                        <c:v>-2865</c:v>
                      </c:pt>
                      <c:pt idx="641">
                        <c:v>-2873</c:v>
                      </c:pt>
                      <c:pt idx="642">
                        <c:v>-2868</c:v>
                      </c:pt>
                      <c:pt idx="643">
                        <c:v>-2871</c:v>
                      </c:pt>
                      <c:pt idx="644">
                        <c:v>-2859</c:v>
                      </c:pt>
                      <c:pt idx="645">
                        <c:v>-2858</c:v>
                      </c:pt>
                      <c:pt idx="646">
                        <c:v>-2847</c:v>
                      </c:pt>
                      <c:pt idx="647">
                        <c:v>-2845</c:v>
                      </c:pt>
                      <c:pt idx="648">
                        <c:v>-2837</c:v>
                      </c:pt>
                      <c:pt idx="649">
                        <c:v>-2830</c:v>
                      </c:pt>
                      <c:pt idx="650">
                        <c:v>-2822</c:v>
                      </c:pt>
                      <c:pt idx="651">
                        <c:v>-2813</c:v>
                      </c:pt>
                      <c:pt idx="652">
                        <c:v>-2821</c:v>
                      </c:pt>
                      <c:pt idx="653">
                        <c:v>-2831</c:v>
                      </c:pt>
                      <c:pt idx="654">
                        <c:v>-2853</c:v>
                      </c:pt>
                      <c:pt idx="655">
                        <c:v>-2857</c:v>
                      </c:pt>
                      <c:pt idx="656">
                        <c:v>-2866</c:v>
                      </c:pt>
                      <c:pt idx="657">
                        <c:v>-2865</c:v>
                      </c:pt>
                      <c:pt idx="658">
                        <c:v>-2874</c:v>
                      </c:pt>
                      <c:pt idx="659">
                        <c:v>-2873</c:v>
                      </c:pt>
                      <c:pt idx="660">
                        <c:v>-2867</c:v>
                      </c:pt>
                      <c:pt idx="661">
                        <c:v>-2866</c:v>
                      </c:pt>
                      <c:pt idx="662">
                        <c:v>-2863</c:v>
                      </c:pt>
                      <c:pt idx="663">
                        <c:v>-2869</c:v>
                      </c:pt>
                      <c:pt idx="664">
                        <c:v>-2862</c:v>
                      </c:pt>
                      <c:pt idx="665">
                        <c:v>-2858</c:v>
                      </c:pt>
                      <c:pt idx="666">
                        <c:v>-2853</c:v>
                      </c:pt>
                      <c:pt idx="667">
                        <c:v>-2847</c:v>
                      </c:pt>
                      <c:pt idx="668">
                        <c:v>-2839</c:v>
                      </c:pt>
                      <c:pt idx="669">
                        <c:v>-2821</c:v>
                      </c:pt>
                      <c:pt idx="670">
                        <c:v>-2818</c:v>
                      </c:pt>
                      <c:pt idx="671">
                        <c:v>-2818</c:v>
                      </c:pt>
                      <c:pt idx="672">
                        <c:v>-2822</c:v>
                      </c:pt>
                      <c:pt idx="673">
                        <c:v>-2819</c:v>
                      </c:pt>
                      <c:pt idx="674">
                        <c:v>-2806</c:v>
                      </c:pt>
                      <c:pt idx="675">
                        <c:v>-2804</c:v>
                      </c:pt>
                      <c:pt idx="676">
                        <c:v>-2807</c:v>
                      </c:pt>
                      <c:pt idx="677">
                        <c:v>-2832</c:v>
                      </c:pt>
                      <c:pt idx="678">
                        <c:v>-2846</c:v>
                      </c:pt>
                      <c:pt idx="679">
                        <c:v>-2851</c:v>
                      </c:pt>
                      <c:pt idx="680">
                        <c:v>-2835</c:v>
                      </c:pt>
                      <c:pt idx="681">
                        <c:v>-2824</c:v>
                      </c:pt>
                      <c:pt idx="682">
                        <c:v>-2818</c:v>
                      </c:pt>
                      <c:pt idx="683">
                        <c:v>-2818</c:v>
                      </c:pt>
                      <c:pt idx="684">
                        <c:v>-2816</c:v>
                      </c:pt>
                      <c:pt idx="685">
                        <c:v>-2812</c:v>
                      </c:pt>
                      <c:pt idx="686">
                        <c:v>-2805</c:v>
                      </c:pt>
                      <c:pt idx="687">
                        <c:v>-2802</c:v>
                      </c:pt>
                      <c:pt idx="688">
                        <c:v>-2807</c:v>
                      </c:pt>
                      <c:pt idx="689">
                        <c:v>-2824</c:v>
                      </c:pt>
                      <c:pt idx="690">
                        <c:v>-2843</c:v>
                      </c:pt>
                      <c:pt idx="691">
                        <c:v>-2854</c:v>
                      </c:pt>
                      <c:pt idx="692">
                        <c:v>-2857</c:v>
                      </c:pt>
                      <c:pt idx="693">
                        <c:v>-2845</c:v>
                      </c:pt>
                      <c:pt idx="694">
                        <c:v>-2841</c:v>
                      </c:pt>
                      <c:pt idx="695">
                        <c:v>-2844</c:v>
                      </c:pt>
                      <c:pt idx="696">
                        <c:v>-2861</c:v>
                      </c:pt>
                      <c:pt idx="697">
                        <c:v>-2874</c:v>
                      </c:pt>
                      <c:pt idx="698">
                        <c:v>-2883</c:v>
                      </c:pt>
                      <c:pt idx="699">
                        <c:v>-2887</c:v>
                      </c:pt>
                      <c:pt idx="700">
                        <c:v>-2881</c:v>
                      </c:pt>
                      <c:pt idx="701">
                        <c:v>-2867</c:v>
                      </c:pt>
                      <c:pt idx="702">
                        <c:v>-2848</c:v>
                      </c:pt>
                      <c:pt idx="703">
                        <c:v>-2839</c:v>
                      </c:pt>
                      <c:pt idx="704">
                        <c:v>-2843</c:v>
                      </c:pt>
                      <c:pt idx="705">
                        <c:v>-2853</c:v>
                      </c:pt>
                      <c:pt idx="706">
                        <c:v>-2867</c:v>
                      </c:pt>
                      <c:pt idx="707">
                        <c:v>-2876</c:v>
                      </c:pt>
                      <c:pt idx="708">
                        <c:v>-2884</c:v>
                      </c:pt>
                      <c:pt idx="709">
                        <c:v>-2887</c:v>
                      </c:pt>
                      <c:pt idx="710">
                        <c:v>-2894</c:v>
                      </c:pt>
                      <c:pt idx="711">
                        <c:v>-2884</c:v>
                      </c:pt>
                      <c:pt idx="712">
                        <c:v>-2864</c:v>
                      </c:pt>
                      <c:pt idx="713">
                        <c:v>-2836</c:v>
                      </c:pt>
                      <c:pt idx="714">
                        <c:v>-2821</c:v>
                      </c:pt>
                      <c:pt idx="715">
                        <c:v>-2819</c:v>
                      </c:pt>
                      <c:pt idx="716">
                        <c:v>-2830</c:v>
                      </c:pt>
                      <c:pt idx="717">
                        <c:v>-2847</c:v>
                      </c:pt>
                      <c:pt idx="718">
                        <c:v>-2862</c:v>
                      </c:pt>
                      <c:pt idx="719">
                        <c:v>-2871</c:v>
                      </c:pt>
                      <c:pt idx="720">
                        <c:v>-2873</c:v>
                      </c:pt>
                      <c:pt idx="721">
                        <c:v>-2861</c:v>
                      </c:pt>
                      <c:pt idx="722">
                        <c:v>-2842</c:v>
                      </c:pt>
                      <c:pt idx="723">
                        <c:v>-2821</c:v>
                      </c:pt>
                      <c:pt idx="724">
                        <c:v>-2832</c:v>
                      </c:pt>
                      <c:pt idx="725">
                        <c:v>-2850</c:v>
                      </c:pt>
                      <c:pt idx="726">
                        <c:v>-2875</c:v>
                      </c:pt>
                      <c:pt idx="727">
                        <c:v>-2880</c:v>
                      </c:pt>
                      <c:pt idx="728">
                        <c:v>-2879</c:v>
                      </c:pt>
                      <c:pt idx="729">
                        <c:v>-2866</c:v>
                      </c:pt>
                      <c:pt idx="730">
                        <c:v>-2852</c:v>
                      </c:pt>
                      <c:pt idx="731">
                        <c:v>-2852</c:v>
                      </c:pt>
                      <c:pt idx="732">
                        <c:v>-2862</c:v>
                      </c:pt>
                      <c:pt idx="733">
                        <c:v>-2867</c:v>
                      </c:pt>
                      <c:pt idx="734">
                        <c:v>-2850</c:v>
                      </c:pt>
                      <c:pt idx="735">
                        <c:v>-2833</c:v>
                      </c:pt>
                      <c:pt idx="736">
                        <c:v>-2832</c:v>
                      </c:pt>
                      <c:pt idx="737">
                        <c:v>-2853</c:v>
                      </c:pt>
                      <c:pt idx="738">
                        <c:v>-2872</c:v>
                      </c:pt>
                      <c:pt idx="739">
                        <c:v>-2884</c:v>
                      </c:pt>
                      <c:pt idx="740">
                        <c:v>-2868</c:v>
                      </c:pt>
                      <c:pt idx="741">
                        <c:v>-2845</c:v>
                      </c:pt>
                      <c:pt idx="742">
                        <c:v>-2825</c:v>
                      </c:pt>
                      <c:pt idx="743">
                        <c:v>-2836</c:v>
                      </c:pt>
                      <c:pt idx="744">
                        <c:v>-2855</c:v>
                      </c:pt>
                      <c:pt idx="745">
                        <c:v>-2867</c:v>
                      </c:pt>
                      <c:pt idx="746">
                        <c:v>-2855</c:v>
                      </c:pt>
                      <c:pt idx="747">
                        <c:v>-2839</c:v>
                      </c:pt>
                      <c:pt idx="748">
                        <c:v>-2824</c:v>
                      </c:pt>
                      <c:pt idx="749">
                        <c:v>-2827</c:v>
                      </c:pt>
                      <c:pt idx="750">
                        <c:v>-2843</c:v>
                      </c:pt>
                      <c:pt idx="751">
                        <c:v>-2868</c:v>
                      </c:pt>
                      <c:pt idx="752">
                        <c:v>-2879</c:v>
                      </c:pt>
                      <c:pt idx="753">
                        <c:v>-2876</c:v>
                      </c:pt>
                      <c:pt idx="754">
                        <c:v>-2854</c:v>
                      </c:pt>
                      <c:pt idx="755">
                        <c:v>-2833</c:v>
                      </c:pt>
                      <c:pt idx="756">
                        <c:v>-2819</c:v>
                      </c:pt>
                      <c:pt idx="757">
                        <c:v>-2825</c:v>
                      </c:pt>
                      <c:pt idx="758">
                        <c:v>-2840</c:v>
                      </c:pt>
                      <c:pt idx="759">
                        <c:v>-2859</c:v>
                      </c:pt>
                      <c:pt idx="760">
                        <c:v>-2868</c:v>
                      </c:pt>
                      <c:pt idx="761">
                        <c:v>-2871</c:v>
                      </c:pt>
                      <c:pt idx="762">
                        <c:v>-2861</c:v>
                      </c:pt>
                      <c:pt idx="763">
                        <c:v>-2849</c:v>
                      </c:pt>
                      <c:pt idx="764">
                        <c:v>-2839</c:v>
                      </c:pt>
                      <c:pt idx="765">
                        <c:v>-2846</c:v>
                      </c:pt>
                      <c:pt idx="766">
                        <c:v>-2857</c:v>
                      </c:pt>
                      <c:pt idx="767">
                        <c:v>-2866</c:v>
                      </c:pt>
                      <c:pt idx="768">
                        <c:v>-2864</c:v>
                      </c:pt>
                      <c:pt idx="769">
                        <c:v>-2860</c:v>
                      </c:pt>
                      <c:pt idx="770">
                        <c:v>-2858</c:v>
                      </c:pt>
                      <c:pt idx="771">
                        <c:v>-2861</c:v>
                      </c:pt>
                      <c:pt idx="772">
                        <c:v>-2866</c:v>
                      </c:pt>
                      <c:pt idx="773">
                        <c:v>-2874</c:v>
                      </c:pt>
                      <c:pt idx="774">
                        <c:v>-2872</c:v>
                      </c:pt>
                      <c:pt idx="775">
                        <c:v>-2871</c:v>
                      </c:pt>
                      <c:pt idx="776">
                        <c:v>-2864</c:v>
                      </c:pt>
                      <c:pt idx="777">
                        <c:v>-2855</c:v>
                      </c:pt>
                      <c:pt idx="778">
                        <c:v>-2839</c:v>
                      </c:pt>
                      <c:pt idx="779">
                        <c:v>-2822</c:v>
                      </c:pt>
                      <c:pt idx="780">
                        <c:v>-2820</c:v>
                      </c:pt>
                      <c:pt idx="781">
                        <c:v>-2830</c:v>
                      </c:pt>
                      <c:pt idx="782">
                        <c:v>-2852</c:v>
                      </c:pt>
                      <c:pt idx="783">
                        <c:v>-2870</c:v>
                      </c:pt>
                      <c:pt idx="784">
                        <c:v>-2878</c:v>
                      </c:pt>
                      <c:pt idx="785">
                        <c:v>-2875</c:v>
                      </c:pt>
                      <c:pt idx="786">
                        <c:v>-2862</c:v>
                      </c:pt>
                      <c:pt idx="787">
                        <c:v>-2848</c:v>
                      </c:pt>
                      <c:pt idx="788">
                        <c:v>-2834</c:v>
                      </c:pt>
                      <c:pt idx="789">
                        <c:v>-2838</c:v>
                      </c:pt>
                      <c:pt idx="790">
                        <c:v>-2858</c:v>
                      </c:pt>
                      <c:pt idx="791">
                        <c:v>-2880</c:v>
                      </c:pt>
                      <c:pt idx="792">
                        <c:v>-2883</c:v>
                      </c:pt>
                      <c:pt idx="793">
                        <c:v>-2870</c:v>
                      </c:pt>
                      <c:pt idx="794">
                        <c:v>-2861</c:v>
                      </c:pt>
                      <c:pt idx="795">
                        <c:v>-2859</c:v>
                      </c:pt>
                      <c:pt idx="796">
                        <c:v>-2855</c:v>
                      </c:pt>
                      <c:pt idx="797">
                        <c:v>-2842</c:v>
                      </c:pt>
                      <c:pt idx="798">
                        <c:v>-2835</c:v>
                      </c:pt>
                      <c:pt idx="799">
                        <c:v>-2847</c:v>
                      </c:pt>
                      <c:pt idx="800">
                        <c:v>-2858</c:v>
                      </c:pt>
                      <c:pt idx="801">
                        <c:v>-2859</c:v>
                      </c:pt>
                      <c:pt idx="802">
                        <c:v>-2850</c:v>
                      </c:pt>
                      <c:pt idx="803">
                        <c:v>-2854</c:v>
                      </c:pt>
                      <c:pt idx="804">
                        <c:v>-2858</c:v>
                      </c:pt>
                      <c:pt idx="805">
                        <c:v>-2856</c:v>
                      </c:pt>
                      <c:pt idx="806">
                        <c:v>-2844</c:v>
                      </c:pt>
                      <c:pt idx="807">
                        <c:v>-2844</c:v>
                      </c:pt>
                      <c:pt idx="808">
                        <c:v>-2843</c:v>
                      </c:pt>
                      <c:pt idx="809">
                        <c:v>-2842</c:v>
                      </c:pt>
                      <c:pt idx="810">
                        <c:v>-2827</c:v>
                      </c:pt>
                      <c:pt idx="811">
                        <c:v>-2824</c:v>
                      </c:pt>
                      <c:pt idx="812">
                        <c:v>-2834</c:v>
                      </c:pt>
                      <c:pt idx="813">
                        <c:v>-2857</c:v>
                      </c:pt>
                      <c:pt idx="814">
                        <c:v>-2877</c:v>
                      </c:pt>
                      <c:pt idx="815">
                        <c:v>-2871</c:v>
                      </c:pt>
                      <c:pt idx="816">
                        <c:v>-2856</c:v>
                      </c:pt>
                      <c:pt idx="817">
                        <c:v>-2834</c:v>
                      </c:pt>
                      <c:pt idx="818">
                        <c:v>-2831</c:v>
                      </c:pt>
                      <c:pt idx="819">
                        <c:v>-2823</c:v>
                      </c:pt>
                      <c:pt idx="820">
                        <c:v>-2819</c:v>
                      </c:pt>
                      <c:pt idx="821">
                        <c:v>-2818</c:v>
                      </c:pt>
                      <c:pt idx="822">
                        <c:v>-2834</c:v>
                      </c:pt>
                      <c:pt idx="823">
                        <c:v>-2852</c:v>
                      </c:pt>
                      <c:pt idx="824">
                        <c:v>-2862</c:v>
                      </c:pt>
                      <c:pt idx="825">
                        <c:v>-2856</c:v>
                      </c:pt>
                      <c:pt idx="826">
                        <c:v>-2849</c:v>
                      </c:pt>
                      <c:pt idx="827">
                        <c:v>-2844</c:v>
                      </c:pt>
                      <c:pt idx="828">
                        <c:v>-2852</c:v>
                      </c:pt>
                      <c:pt idx="829">
                        <c:v>-2862</c:v>
                      </c:pt>
                      <c:pt idx="830">
                        <c:v>-2871</c:v>
                      </c:pt>
                      <c:pt idx="831">
                        <c:v>-2877</c:v>
                      </c:pt>
                      <c:pt idx="832">
                        <c:v>-2878</c:v>
                      </c:pt>
                      <c:pt idx="833">
                        <c:v>-2872</c:v>
                      </c:pt>
                      <c:pt idx="834">
                        <c:v>-2858</c:v>
                      </c:pt>
                      <c:pt idx="835">
                        <c:v>-2844</c:v>
                      </c:pt>
                      <c:pt idx="836">
                        <c:v>-2846</c:v>
                      </c:pt>
                      <c:pt idx="837">
                        <c:v>-2855</c:v>
                      </c:pt>
                      <c:pt idx="838">
                        <c:v>-2869</c:v>
                      </c:pt>
                      <c:pt idx="839">
                        <c:v>-2875</c:v>
                      </c:pt>
                      <c:pt idx="840">
                        <c:v>-2884</c:v>
                      </c:pt>
                      <c:pt idx="841">
                        <c:v>-2883</c:v>
                      </c:pt>
                      <c:pt idx="842">
                        <c:v>-2875</c:v>
                      </c:pt>
                      <c:pt idx="843">
                        <c:v>-2856</c:v>
                      </c:pt>
                      <c:pt idx="844">
                        <c:v>-2834</c:v>
                      </c:pt>
                      <c:pt idx="845">
                        <c:v>-2814</c:v>
                      </c:pt>
                      <c:pt idx="846">
                        <c:v>-2809</c:v>
                      </c:pt>
                      <c:pt idx="847">
                        <c:v>-2823</c:v>
                      </c:pt>
                      <c:pt idx="848">
                        <c:v>-2848</c:v>
                      </c:pt>
                      <c:pt idx="849">
                        <c:v>-2866</c:v>
                      </c:pt>
                      <c:pt idx="850">
                        <c:v>-2865</c:v>
                      </c:pt>
                      <c:pt idx="851">
                        <c:v>-2847</c:v>
                      </c:pt>
                      <c:pt idx="852">
                        <c:v>-2831</c:v>
                      </c:pt>
                      <c:pt idx="853">
                        <c:v>-2832</c:v>
                      </c:pt>
                      <c:pt idx="854">
                        <c:v>-2843</c:v>
                      </c:pt>
                      <c:pt idx="855">
                        <c:v>-2849</c:v>
                      </c:pt>
                      <c:pt idx="856">
                        <c:v>-2840</c:v>
                      </c:pt>
                      <c:pt idx="857">
                        <c:v>-2834</c:v>
                      </c:pt>
                      <c:pt idx="858">
                        <c:v>-2839</c:v>
                      </c:pt>
                      <c:pt idx="859">
                        <c:v>-2856</c:v>
                      </c:pt>
                      <c:pt idx="860">
                        <c:v>-2874</c:v>
                      </c:pt>
                      <c:pt idx="861">
                        <c:v>-2885</c:v>
                      </c:pt>
                      <c:pt idx="862">
                        <c:v>-2882</c:v>
                      </c:pt>
                      <c:pt idx="863">
                        <c:v>-2875</c:v>
                      </c:pt>
                      <c:pt idx="864">
                        <c:v>-2871</c:v>
                      </c:pt>
                      <c:pt idx="865">
                        <c:v>-2876</c:v>
                      </c:pt>
                      <c:pt idx="866">
                        <c:v>-2876</c:v>
                      </c:pt>
                      <c:pt idx="867">
                        <c:v>-2857</c:v>
                      </c:pt>
                      <c:pt idx="868">
                        <c:v>-2831</c:v>
                      </c:pt>
                      <c:pt idx="869">
                        <c:v>-2802</c:v>
                      </c:pt>
                      <c:pt idx="870">
                        <c:v>-2799</c:v>
                      </c:pt>
                      <c:pt idx="871">
                        <c:v>-2808</c:v>
                      </c:pt>
                      <c:pt idx="872">
                        <c:v>-2829</c:v>
                      </c:pt>
                      <c:pt idx="873">
                        <c:v>-2835</c:v>
                      </c:pt>
                      <c:pt idx="874">
                        <c:v>-2839</c:v>
                      </c:pt>
                      <c:pt idx="875">
                        <c:v>-2839</c:v>
                      </c:pt>
                      <c:pt idx="876">
                        <c:v>-2842</c:v>
                      </c:pt>
                      <c:pt idx="877">
                        <c:v>-2838</c:v>
                      </c:pt>
                      <c:pt idx="878">
                        <c:v>-2831</c:v>
                      </c:pt>
                      <c:pt idx="879">
                        <c:v>-2836</c:v>
                      </c:pt>
                      <c:pt idx="880">
                        <c:v>-2846</c:v>
                      </c:pt>
                      <c:pt idx="881">
                        <c:v>-2861</c:v>
                      </c:pt>
                      <c:pt idx="882">
                        <c:v>-2861</c:v>
                      </c:pt>
                      <c:pt idx="883">
                        <c:v>-2860</c:v>
                      </c:pt>
                      <c:pt idx="884">
                        <c:v>-2858</c:v>
                      </c:pt>
                      <c:pt idx="885">
                        <c:v>-2867</c:v>
                      </c:pt>
                      <c:pt idx="886">
                        <c:v>-2879</c:v>
                      </c:pt>
                      <c:pt idx="887">
                        <c:v>-2886</c:v>
                      </c:pt>
                      <c:pt idx="888">
                        <c:v>-2874</c:v>
                      </c:pt>
                      <c:pt idx="889">
                        <c:v>-2846</c:v>
                      </c:pt>
                      <c:pt idx="890">
                        <c:v>-2821</c:v>
                      </c:pt>
                      <c:pt idx="891">
                        <c:v>-2810</c:v>
                      </c:pt>
                      <c:pt idx="892">
                        <c:v>-2820</c:v>
                      </c:pt>
                      <c:pt idx="893">
                        <c:v>-2832</c:v>
                      </c:pt>
                      <c:pt idx="894">
                        <c:v>-2849</c:v>
                      </c:pt>
                      <c:pt idx="895">
                        <c:v>-2864</c:v>
                      </c:pt>
                      <c:pt idx="896">
                        <c:v>-2873</c:v>
                      </c:pt>
                      <c:pt idx="897">
                        <c:v>-2867</c:v>
                      </c:pt>
                      <c:pt idx="898">
                        <c:v>-2855</c:v>
                      </c:pt>
                      <c:pt idx="899">
                        <c:v>-2852</c:v>
                      </c:pt>
                      <c:pt idx="900">
                        <c:v>-2854</c:v>
                      </c:pt>
                      <c:pt idx="901">
                        <c:v>-2854</c:v>
                      </c:pt>
                      <c:pt idx="902">
                        <c:v>-2844</c:v>
                      </c:pt>
                      <c:pt idx="903">
                        <c:v>-2839</c:v>
                      </c:pt>
                      <c:pt idx="904">
                        <c:v>-2829</c:v>
                      </c:pt>
                      <c:pt idx="905">
                        <c:v>-2816</c:v>
                      </c:pt>
                      <c:pt idx="906">
                        <c:v>-2799</c:v>
                      </c:pt>
                      <c:pt idx="907">
                        <c:v>-2801</c:v>
                      </c:pt>
                      <c:pt idx="908">
                        <c:v>-2823</c:v>
                      </c:pt>
                      <c:pt idx="909">
                        <c:v>-2854</c:v>
                      </c:pt>
                      <c:pt idx="910">
                        <c:v>-2877</c:v>
                      </c:pt>
                      <c:pt idx="911">
                        <c:v>-2887</c:v>
                      </c:pt>
                      <c:pt idx="912">
                        <c:v>-2880</c:v>
                      </c:pt>
                      <c:pt idx="913">
                        <c:v>-2860</c:v>
                      </c:pt>
                      <c:pt idx="914">
                        <c:v>-2840</c:v>
                      </c:pt>
                      <c:pt idx="915">
                        <c:v>-2805</c:v>
                      </c:pt>
                      <c:pt idx="916">
                        <c:v>-2785</c:v>
                      </c:pt>
                      <c:pt idx="917">
                        <c:v>-2772</c:v>
                      </c:pt>
                      <c:pt idx="918">
                        <c:v>-2807</c:v>
                      </c:pt>
                      <c:pt idx="919">
                        <c:v>-2839</c:v>
                      </c:pt>
                      <c:pt idx="920">
                        <c:v>-2865</c:v>
                      </c:pt>
                      <c:pt idx="921">
                        <c:v>-2858</c:v>
                      </c:pt>
                      <c:pt idx="922">
                        <c:v>-2849</c:v>
                      </c:pt>
                      <c:pt idx="923">
                        <c:v>-2840</c:v>
                      </c:pt>
                      <c:pt idx="924">
                        <c:v>-2849</c:v>
                      </c:pt>
                      <c:pt idx="925">
                        <c:v>-2858</c:v>
                      </c:pt>
                      <c:pt idx="926">
                        <c:v>-2865</c:v>
                      </c:pt>
                      <c:pt idx="927">
                        <c:v>-2856</c:v>
                      </c:pt>
                      <c:pt idx="928">
                        <c:v>-2843</c:v>
                      </c:pt>
                      <c:pt idx="929">
                        <c:v>-2841</c:v>
                      </c:pt>
                      <c:pt idx="930">
                        <c:v>-2847</c:v>
                      </c:pt>
                      <c:pt idx="931">
                        <c:v>-2861</c:v>
                      </c:pt>
                      <c:pt idx="932">
                        <c:v>-2859</c:v>
                      </c:pt>
                      <c:pt idx="933">
                        <c:v>-2862</c:v>
                      </c:pt>
                      <c:pt idx="934">
                        <c:v>-2864</c:v>
                      </c:pt>
                      <c:pt idx="935">
                        <c:v>-2870</c:v>
                      </c:pt>
                      <c:pt idx="936">
                        <c:v>-2865</c:v>
                      </c:pt>
                      <c:pt idx="937">
                        <c:v>-2849</c:v>
                      </c:pt>
                      <c:pt idx="938">
                        <c:v>-2837</c:v>
                      </c:pt>
                      <c:pt idx="939">
                        <c:v>-2837</c:v>
                      </c:pt>
                      <c:pt idx="940">
                        <c:v>-2851</c:v>
                      </c:pt>
                      <c:pt idx="941">
                        <c:v>-2865</c:v>
                      </c:pt>
                      <c:pt idx="942">
                        <c:v>-2877</c:v>
                      </c:pt>
                      <c:pt idx="943">
                        <c:v>-2885</c:v>
                      </c:pt>
                      <c:pt idx="944">
                        <c:v>-2884</c:v>
                      </c:pt>
                      <c:pt idx="945">
                        <c:v>-2877</c:v>
                      </c:pt>
                      <c:pt idx="946">
                        <c:v>-2860</c:v>
                      </c:pt>
                      <c:pt idx="947">
                        <c:v>-2857</c:v>
                      </c:pt>
                      <c:pt idx="948">
                        <c:v>-2850</c:v>
                      </c:pt>
                      <c:pt idx="949">
                        <c:v>-2840</c:v>
                      </c:pt>
                      <c:pt idx="950">
                        <c:v>-2823</c:v>
                      </c:pt>
                      <c:pt idx="951">
                        <c:v>-2817</c:v>
                      </c:pt>
                      <c:pt idx="952">
                        <c:v>-2821</c:v>
                      </c:pt>
                      <c:pt idx="953">
                        <c:v>-2837</c:v>
                      </c:pt>
                      <c:pt idx="954">
                        <c:v>-2854</c:v>
                      </c:pt>
                      <c:pt idx="955">
                        <c:v>-2872</c:v>
                      </c:pt>
                      <c:pt idx="956">
                        <c:v>-2879</c:v>
                      </c:pt>
                      <c:pt idx="957">
                        <c:v>-2881</c:v>
                      </c:pt>
                      <c:pt idx="958">
                        <c:v>-2877</c:v>
                      </c:pt>
                      <c:pt idx="959">
                        <c:v>-2872</c:v>
                      </c:pt>
                      <c:pt idx="960">
                        <c:v>-2864</c:v>
                      </c:pt>
                      <c:pt idx="961">
                        <c:v>-2854</c:v>
                      </c:pt>
                      <c:pt idx="962">
                        <c:v>-2847</c:v>
                      </c:pt>
                      <c:pt idx="963">
                        <c:v>-2833</c:v>
                      </c:pt>
                      <c:pt idx="964">
                        <c:v>-2821</c:v>
                      </c:pt>
                      <c:pt idx="965">
                        <c:v>-2804</c:v>
                      </c:pt>
                      <c:pt idx="966">
                        <c:v>-2808</c:v>
                      </c:pt>
                      <c:pt idx="967">
                        <c:v>-2816</c:v>
                      </c:pt>
                      <c:pt idx="968">
                        <c:v>-2839</c:v>
                      </c:pt>
                      <c:pt idx="969">
                        <c:v>-2840</c:v>
                      </c:pt>
                      <c:pt idx="970">
                        <c:v>-2840</c:v>
                      </c:pt>
                      <c:pt idx="971">
                        <c:v>-2839</c:v>
                      </c:pt>
                      <c:pt idx="972">
                        <c:v>-2850</c:v>
                      </c:pt>
                      <c:pt idx="973">
                        <c:v>-2864</c:v>
                      </c:pt>
                      <c:pt idx="974">
                        <c:v>-2864</c:v>
                      </c:pt>
                      <c:pt idx="975">
                        <c:v>-2864</c:v>
                      </c:pt>
                      <c:pt idx="976">
                        <c:v>-2862</c:v>
                      </c:pt>
                      <c:pt idx="977">
                        <c:v>-2872</c:v>
                      </c:pt>
                      <c:pt idx="978">
                        <c:v>-2881</c:v>
                      </c:pt>
                      <c:pt idx="979">
                        <c:v>-2889</c:v>
                      </c:pt>
                      <c:pt idx="980">
                        <c:v>-2889</c:v>
                      </c:pt>
                      <c:pt idx="981">
                        <c:v>-2885</c:v>
                      </c:pt>
                      <c:pt idx="982">
                        <c:v>-2875</c:v>
                      </c:pt>
                      <c:pt idx="983">
                        <c:v>-2868</c:v>
                      </c:pt>
                      <c:pt idx="984">
                        <c:v>-2867</c:v>
                      </c:pt>
                      <c:pt idx="985">
                        <c:v>-2875</c:v>
                      </c:pt>
                      <c:pt idx="986">
                        <c:v>-2879</c:v>
                      </c:pt>
                      <c:pt idx="987">
                        <c:v>-2866</c:v>
                      </c:pt>
                      <c:pt idx="988">
                        <c:v>-2844</c:v>
                      </c:pt>
                      <c:pt idx="989">
                        <c:v>-2817</c:v>
                      </c:pt>
                      <c:pt idx="990">
                        <c:v>-2804</c:v>
                      </c:pt>
                      <c:pt idx="991">
                        <c:v>-2795</c:v>
                      </c:pt>
                      <c:pt idx="992">
                        <c:v>-2803</c:v>
                      </c:pt>
                      <c:pt idx="993">
                        <c:v>-2805</c:v>
                      </c:pt>
                      <c:pt idx="994">
                        <c:v>-2810</c:v>
                      </c:pt>
                      <c:pt idx="995">
                        <c:v>-2811</c:v>
                      </c:pt>
                      <c:pt idx="996">
                        <c:v>-2832</c:v>
                      </c:pt>
                      <c:pt idx="997">
                        <c:v>-2862</c:v>
                      </c:pt>
                      <c:pt idx="998">
                        <c:v>-2887</c:v>
                      </c:pt>
                      <c:pt idx="999">
                        <c:v>-2895</c:v>
                      </c:pt>
                      <c:pt idx="1000">
                        <c:v>-2884</c:v>
                      </c:pt>
                      <c:pt idx="1001">
                        <c:v>-2865</c:v>
                      </c:pt>
                      <c:pt idx="1002">
                        <c:v>-2846</c:v>
                      </c:pt>
                      <c:pt idx="1003">
                        <c:v>-2828</c:v>
                      </c:pt>
                      <c:pt idx="1004">
                        <c:v>-2828</c:v>
                      </c:pt>
                      <c:pt idx="1005">
                        <c:v>-2832</c:v>
                      </c:pt>
                      <c:pt idx="1006">
                        <c:v>-2848</c:v>
                      </c:pt>
                      <c:pt idx="1007">
                        <c:v>-2853</c:v>
                      </c:pt>
                      <c:pt idx="1008">
                        <c:v>-2858</c:v>
                      </c:pt>
                      <c:pt idx="1009">
                        <c:v>-2859</c:v>
                      </c:pt>
                      <c:pt idx="1010">
                        <c:v>-2866</c:v>
                      </c:pt>
                      <c:pt idx="1011">
                        <c:v>-2875</c:v>
                      </c:pt>
                      <c:pt idx="1012">
                        <c:v>-2880</c:v>
                      </c:pt>
                      <c:pt idx="1013">
                        <c:v>-2882</c:v>
                      </c:pt>
                      <c:pt idx="1014">
                        <c:v>-2881</c:v>
                      </c:pt>
                      <c:pt idx="1015">
                        <c:v>-2885</c:v>
                      </c:pt>
                      <c:pt idx="1016">
                        <c:v>-2894</c:v>
                      </c:pt>
                      <c:pt idx="1017">
                        <c:v>-2901</c:v>
                      </c:pt>
                      <c:pt idx="1018">
                        <c:v>-2900</c:v>
                      </c:pt>
                      <c:pt idx="1019">
                        <c:v>-2896</c:v>
                      </c:pt>
                      <c:pt idx="1020">
                        <c:v>-2884</c:v>
                      </c:pt>
                      <c:pt idx="1021">
                        <c:v>-2877</c:v>
                      </c:pt>
                      <c:pt idx="1022">
                        <c:v>-2868</c:v>
                      </c:pt>
                      <c:pt idx="1023">
                        <c:v>-2866</c:v>
                      </c:pt>
                      <c:pt idx="1024">
                        <c:v>-2846</c:v>
                      </c:pt>
                      <c:pt idx="1025">
                        <c:v>-2827</c:v>
                      </c:pt>
                      <c:pt idx="1026">
                        <c:v>-2802</c:v>
                      </c:pt>
                      <c:pt idx="1027">
                        <c:v>-2799</c:v>
                      </c:pt>
                      <c:pt idx="1028">
                        <c:v>-2807</c:v>
                      </c:pt>
                      <c:pt idx="1029">
                        <c:v>-2822</c:v>
                      </c:pt>
                      <c:pt idx="1030">
                        <c:v>-2835</c:v>
                      </c:pt>
                      <c:pt idx="1031">
                        <c:v>-2839</c:v>
                      </c:pt>
                      <c:pt idx="1032">
                        <c:v>-2839</c:v>
                      </c:pt>
                      <c:pt idx="1033">
                        <c:v>-2825</c:v>
                      </c:pt>
                      <c:pt idx="1034">
                        <c:v>-2810</c:v>
                      </c:pt>
                      <c:pt idx="1035">
                        <c:v>-2795</c:v>
                      </c:pt>
                      <c:pt idx="1036">
                        <c:v>-2792</c:v>
                      </c:pt>
                      <c:pt idx="1037">
                        <c:v>-2797</c:v>
                      </c:pt>
                      <c:pt idx="1038">
                        <c:v>-2814</c:v>
                      </c:pt>
                      <c:pt idx="1039">
                        <c:v>-2827</c:v>
                      </c:pt>
                      <c:pt idx="1040">
                        <c:v>-2846</c:v>
                      </c:pt>
                      <c:pt idx="1041">
                        <c:v>-2849</c:v>
                      </c:pt>
                      <c:pt idx="1042">
                        <c:v>-2858</c:v>
                      </c:pt>
                      <c:pt idx="1043">
                        <c:v>-2861</c:v>
                      </c:pt>
                      <c:pt idx="1044">
                        <c:v>-2870</c:v>
                      </c:pt>
                      <c:pt idx="1045">
                        <c:v>-2875</c:v>
                      </c:pt>
                      <c:pt idx="1046">
                        <c:v>-2876</c:v>
                      </c:pt>
                      <c:pt idx="1047">
                        <c:v>-2877</c:v>
                      </c:pt>
                      <c:pt idx="1048">
                        <c:v>-2872</c:v>
                      </c:pt>
                      <c:pt idx="1049">
                        <c:v>-2869</c:v>
                      </c:pt>
                      <c:pt idx="1050">
                        <c:v>-2864</c:v>
                      </c:pt>
                      <c:pt idx="1051">
                        <c:v>-2859</c:v>
                      </c:pt>
                      <c:pt idx="1052">
                        <c:v>-2848</c:v>
                      </c:pt>
                      <c:pt idx="1053">
                        <c:v>-2840</c:v>
                      </c:pt>
                      <c:pt idx="1054">
                        <c:v>-2835</c:v>
                      </c:pt>
                      <c:pt idx="1055">
                        <c:v>-2831</c:v>
                      </c:pt>
                      <c:pt idx="1056">
                        <c:v>-2818</c:v>
                      </c:pt>
                      <c:pt idx="1057">
                        <c:v>-2810</c:v>
                      </c:pt>
                      <c:pt idx="1058">
                        <c:v>-442</c:v>
                      </c:pt>
                      <c:pt idx="1059">
                        <c:v>3761</c:v>
                      </c:pt>
                      <c:pt idx="1060">
                        <c:v>10023</c:v>
                      </c:pt>
                      <c:pt idx="1061">
                        <c:v>13378</c:v>
                      </c:pt>
                      <c:pt idx="1062">
                        <c:v>14975</c:v>
                      </c:pt>
                      <c:pt idx="1063">
                        <c:v>14460</c:v>
                      </c:pt>
                      <c:pt idx="1064">
                        <c:v>14429</c:v>
                      </c:pt>
                      <c:pt idx="1065">
                        <c:v>14049</c:v>
                      </c:pt>
                      <c:pt idx="1066">
                        <c:v>13572</c:v>
                      </c:pt>
                      <c:pt idx="1067">
                        <c:v>13504</c:v>
                      </c:pt>
                      <c:pt idx="1068">
                        <c:v>13650</c:v>
                      </c:pt>
                      <c:pt idx="1069">
                        <c:v>13997</c:v>
                      </c:pt>
                      <c:pt idx="1070">
                        <c:v>13658</c:v>
                      </c:pt>
                      <c:pt idx="1071">
                        <c:v>14078</c:v>
                      </c:pt>
                      <c:pt idx="1072">
                        <c:v>14389</c:v>
                      </c:pt>
                      <c:pt idx="1073">
                        <c:v>14895</c:v>
                      </c:pt>
                      <c:pt idx="1074">
                        <c:v>14489</c:v>
                      </c:pt>
                      <c:pt idx="1075">
                        <c:v>13987</c:v>
                      </c:pt>
                      <c:pt idx="1076">
                        <c:v>14013</c:v>
                      </c:pt>
                      <c:pt idx="1077">
                        <c:v>14275</c:v>
                      </c:pt>
                      <c:pt idx="1078">
                        <c:v>14900</c:v>
                      </c:pt>
                      <c:pt idx="1079">
                        <c:v>15417</c:v>
                      </c:pt>
                      <c:pt idx="1080">
                        <c:v>15798</c:v>
                      </c:pt>
                      <c:pt idx="1081">
                        <c:v>15896</c:v>
                      </c:pt>
                      <c:pt idx="1082">
                        <c:v>15328</c:v>
                      </c:pt>
                      <c:pt idx="1083">
                        <c:v>14764</c:v>
                      </c:pt>
                      <c:pt idx="1084">
                        <c:v>14490</c:v>
                      </c:pt>
                      <c:pt idx="1085">
                        <c:v>14894</c:v>
                      </c:pt>
                      <c:pt idx="1086">
                        <c:v>15355</c:v>
                      </c:pt>
                      <c:pt idx="1087">
                        <c:v>15707</c:v>
                      </c:pt>
                      <c:pt idx="1088">
                        <c:v>15477</c:v>
                      </c:pt>
                      <c:pt idx="1089">
                        <c:v>15105</c:v>
                      </c:pt>
                      <c:pt idx="1090">
                        <c:v>14458</c:v>
                      </c:pt>
                      <c:pt idx="1091">
                        <c:v>14186</c:v>
                      </c:pt>
                      <c:pt idx="1092">
                        <c:v>14396</c:v>
                      </c:pt>
                      <c:pt idx="1093">
                        <c:v>14724</c:v>
                      </c:pt>
                      <c:pt idx="1094">
                        <c:v>14979</c:v>
                      </c:pt>
                      <c:pt idx="1095">
                        <c:v>14767</c:v>
                      </c:pt>
                      <c:pt idx="1096">
                        <c:v>14778</c:v>
                      </c:pt>
                      <c:pt idx="1097">
                        <c:v>14840</c:v>
                      </c:pt>
                      <c:pt idx="1098">
                        <c:v>15650</c:v>
                      </c:pt>
                      <c:pt idx="1099">
                        <c:v>16136</c:v>
                      </c:pt>
                      <c:pt idx="1100">
                        <c:v>16310</c:v>
                      </c:pt>
                      <c:pt idx="1101">
                        <c:v>15392</c:v>
                      </c:pt>
                      <c:pt idx="1102">
                        <c:v>14844</c:v>
                      </c:pt>
                      <c:pt idx="1103">
                        <c:v>14815</c:v>
                      </c:pt>
                      <c:pt idx="1104">
                        <c:v>15201</c:v>
                      </c:pt>
                      <c:pt idx="1105">
                        <c:v>15171</c:v>
                      </c:pt>
                      <c:pt idx="1106">
                        <c:v>15023</c:v>
                      </c:pt>
                      <c:pt idx="1107">
                        <c:v>15008</c:v>
                      </c:pt>
                      <c:pt idx="1108">
                        <c:v>15389</c:v>
                      </c:pt>
                      <c:pt idx="1109">
                        <c:v>15595</c:v>
                      </c:pt>
                      <c:pt idx="1110">
                        <c:v>15672</c:v>
                      </c:pt>
                      <c:pt idx="1111">
                        <c:v>15466</c:v>
                      </c:pt>
                      <c:pt idx="1112">
                        <c:v>15560</c:v>
                      </c:pt>
                      <c:pt idx="1113">
                        <c:v>16202</c:v>
                      </c:pt>
                      <c:pt idx="1114">
                        <c:v>16982</c:v>
                      </c:pt>
                      <c:pt idx="1115">
                        <c:v>17191</c:v>
                      </c:pt>
                      <c:pt idx="1116">
                        <c:v>16818</c:v>
                      </c:pt>
                      <c:pt idx="1117">
                        <c:v>16413</c:v>
                      </c:pt>
                      <c:pt idx="1118">
                        <c:v>16247</c:v>
                      </c:pt>
                      <c:pt idx="1119">
                        <c:v>16324</c:v>
                      </c:pt>
                      <c:pt idx="1120">
                        <c:v>16163</c:v>
                      </c:pt>
                      <c:pt idx="1121">
                        <c:v>16026</c:v>
                      </c:pt>
                      <c:pt idx="1122">
                        <c:v>15748</c:v>
                      </c:pt>
                      <c:pt idx="1123">
                        <c:v>15814</c:v>
                      </c:pt>
                      <c:pt idx="1124">
                        <c:v>16035</c:v>
                      </c:pt>
                      <c:pt idx="1125">
                        <c:v>16378</c:v>
                      </c:pt>
                      <c:pt idx="1126">
                        <c:v>16738</c:v>
                      </c:pt>
                      <c:pt idx="1127">
                        <c:v>17266</c:v>
                      </c:pt>
                      <c:pt idx="1128">
                        <c:v>17512</c:v>
                      </c:pt>
                      <c:pt idx="1129">
                        <c:v>17680</c:v>
                      </c:pt>
                      <c:pt idx="1130">
                        <c:v>17042</c:v>
                      </c:pt>
                      <c:pt idx="1131">
                        <c:v>16736</c:v>
                      </c:pt>
                      <c:pt idx="1132">
                        <c:v>16490</c:v>
                      </c:pt>
                      <c:pt idx="1133">
                        <c:v>16988</c:v>
                      </c:pt>
                      <c:pt idx="1134">
                        <c:v>17011</c:v>
                      </c:pt>
                      <c:pt idx="1135">
                        <c:v>16643</c:v>
                      </c:pt>
                      <c:pt idx="1136">
                        <c:v>15909</c:v>
                      </c:pt>
                      <c:pt idx="1137">
                        <c:v>15771</c:v>
                      </c:pt>
                      <c:pt idx="1138">
                        <c:v>15662</c:v>
                      </c:pt>
                      <c:pt idx="1139">
                        <c:v>15663</c:v>
                      </c:pt>
                      <c:pt idx="1140">
                        <c:v>15193</c:v>
                      </c:pt>
                      <c:pt idx="1141">
                        <c:v>15126</c:v>
                      </c:pt>
                      <c:pt idx="1142">
                        <c:v>15049</c:v>
                      </c:pt>
                      <c:pt idx="1143">
                        <c:v>15336</c:v>
                      </c:pt>
                      <c:pt idx="1144">
                        <c:v>15644</c:v>
                      </c:pt>
                      <c:pt idx="1145">
                        <c:v>15902</c:v>
                      </c:pt>
                      <c:pt idx="1146">
                        <c:v>15948</c:v>
                      </c:pt>
                      <c:pt idx="1147">
                        <c:v>15650</c:v>
                      </c:pt>
                      <c:pt idx="1148">
                        <c:v>15695</c:v>
                      </c:pt>
                      <c:pt idx="1149">
                        <c:v>15543</c:v>
                      </c:pt>
                      <c:pt idx="1150">
                        <c:v>15526</c:v>
                      </c:pt>
                      <c:pt idx="1151">
                        <c:v>15095</c:v>
                      </c:pt>
                      <c:pt idx="1152">
                        <c:v>14941</c:v>
                      </c:pt>
                      <c:pt idx="1153">
                        <c:v>14797</c:v>
                      </c:pt>
                      <c:pt idx="1154">
                        <c:v>14798</c:v>
                      </c:pt>
                      <c:pt idx="1155">
                        <c:v>15039</c:v>
                      </c:pt>
                      <c:pt idx="1156">
                        <c:v>15405</c:v>
                      </c:pt>
                      <c:pt idx="1157">
                        <c:v>15669</c:v>
                      </c:pt>
                      <c:pt idx="1158">
                        <c:v>15611</c:v>
                      </c:pt>
                      <c:pt idx="1159">
                        <c:v>15346</c:v>
                      </c:pt>
                      <c:pt idx="1160">
                        <c:v>15346</c:v>
                      </c:pt>
                      <c:pt idx="1161">
                        <c:v>15340</c:v>
                      </c:pt>
                      <c:pt idx="1162">
                        <c:v>15280</c:v>
                      </c:pt>
                      <c:pt idx="1163">
                        <c:v>14973</c:v>
                      </c:pt>
                      <c:pt idx="1164">
                        <c:v>14800</c:v>
                      </c:pt>
                      <c:pt idx="1165">
                        <c:v>14841</c:v>
                      </c:pt>
                      <c:pt idx="1166">
                        <c:v>15078</c:v>
                      </c:pt>
                      <c:pt idx="1167">
                        <c:v>15031</c:v>
                      </c:pt>
                      <c:pt idx="1168">
                        <c:v>14956</c:v>
                      </c:pt>
                      <c:pt idx="1169">
                        <c:v>14701</c:v>
                      </c:pt>
                      <c:pt idx="1170">
                        <c:v>14700</c:v>
                      </c:pt>
                      <c:pt idx="1171">
                        <c:v>14456</c:v>
                      </c:pt>
                      <c:pt idx="1172">
                        <c:v>14204</c:v>
                      </c:pt>
                      <c:pt idx="1173">
                        <c:v>14135</c:v>
                      </c:pt>
                      <c:pt idx="1174">
                        <c:v>14381</c:v>
                      </c:pt>
                      <c:pt idx="1175">
                        <c:v>15292</c:v>
                      </c:pt>
                      <c:pt idx="1176">
                        <c:v>15815</c:v>
                      </c:pt>
                      <c:pt idx="1177">
                        <c:v>16386</c:v>
                      </c:pt>
                      <c:pt idx="1178">
                        <c:v>15928</c:v>
                      </c:pt>
                      <c:pt idx="1179">
                        <c:v>15757</c:v>
                      </c:pt>
                      <c:pt idx="1180">
                        <c:v>15356</c:v>
                      </c:pt>
                      <c:pt idx="1181">
                        <c:v>15619</c:v>
                      </c:pt>
                      <c:pt idx="1182">
                        <c:v>15527</c:v>
                      </c:pt>
                      <c:pt idx="1183">
                        <c:v>15218</c:v>
                      </c:pt>
                      <c:pt idx="1184">
                        <c:v>18745</c:v>
                      </c:pt>
                      <c:pt idx="1185">
                        <c:v>22813</c:v>
                      </c:pt>
                      <c:pt idx="1186">
                        <c:v>27446</c:v>
                      </c:pt>
                      <c:pt idx="1187">
                        <c:v>24229</c:v>
                      </c:pt>
                      <c:pt idx="1188">
                        <c:v>20703</c:v>
                      </c:pt>
                      <c:pt idx="1189">
                        <c:v>17198</c:v>
                      </c:pt>
                      <c:pt idx="1190">
                        <c:v>17052</c:v>
                      </c:pt>
                      <c:pt idx="1191">
                        <c:v>16773</c:v>
                      </c:pt>
                      <c:pt idx="1192">
                        <c:v>15799</c:v>
                      </c:pt>
                      <c:pt idx="1193">
                        <c:v>15144</c:v>
                      </c:pt>
                      <c:pt idx="1194">
                        <c:v>14746</c:v>
                      </c:pt>
                      <c:pt idx="1195">
                        <c:v>14804</c:v>
                      </c:pt>
                      <c:pt idx="1196">
                        <c:v>15339</c:v>
                      </c:pt>
                      <c:pt idx="1197">
                        <c:v>15559</c:v>
                      </c:pt>
                      <c:pt idx="1198">
                        <c:v>15561</c:v>
                      </c:pt>
                      <c:pt idx="1199">
                        <c:v>15049</c:v>
                      </c:pt>
                      <c:pt idx="1200">
                        <c:v>14801</c:v>
                      </c:pt>
                      <c:pt idx="1201">
                        <c:v>14553</c:v>
                      </c:pt>
                      <c:pt idx="1202">
                        <c:v>14371</c:v>
                      </c:pt>
                      <c:pt idx="1203">
                        <c:v>14089</c:v>
                      </c:pt>
                      <c:pt idx="1204">
                        <c:v>14306</c:v>
                      </c:pt>
                      <c:pt idx="1205">
                        <c:v>14824</c:v>
                      </c:pt>
                      <c:pt idx="1206">
                        <c:v>15334</c:v>
                      </c:pt>
                      <c:pt idx="1207">
                        <c:v>15713</c:v>
                      </c:pt>
                      <c:pt idx="1208">
                        <c:v>15691</c:v>
                      </c:pt>
                      <c:pt idx="1209">
                        <c:v>15653</c:v>
                      </c:pt>
                      <c:pt idx="1210">
                        <c:v>14995</c:v>
                      </c:pt>
                      <c:pt idx="1211">
                        <c:v>16292</c:v>
                      </c:pt>
                      <c:pt idx="1212">
                        <c:v>17921</c:v>
                      </c:pt>
                      <c:pt idx="1213">
                        <c:v>20384</c:v>
                      </c:pt>
                      <c:pt idx="1214">
                        <c:v>19547</c:v>
                      </c:pt>
                      <c:pt idx="1215">
                        <c:v>18253</c:v>
                      </c:pt>
                      <c:pt idx="1216">
                        <c:v>16382</c:v>
                      </c:pt>
                      <c:pt idx="1217">
                        <c:v>15616</c:v>
                      </c:pt>
                      <c:pt idx="1218">
                        <c:v>14823</c:v>
                      </c:pt>
                      <c:pt idx="1219">
                        <c:v>13917</c:v>
                      </c:pt>
                      <c:pt idx="1220">
                        <c:v>13863</c:v>
                      </c:pt>
                      <c:pt idx="1221">
                        <c:v>14326</c:v>
                      </c:pt>
                      <c:pt idx="1222">
                        <c:v>15076</c:v>
                      </c:pt>
                      <c:pt idx="1223">
                        <c:v>15132</c:v>
                      </c:pt>
                      <c:pt idx="1224">
                        <c:v>14877</c:v>
                      </c:pt>
                      <c:pt idx="1225">
                        <c:v>14514</c:v>
                      </c:pt>
                      <c:pt idx="1226">
                        <c:v>14673</c:v>
                      </c:pt>
                      <c:pt idx="1227">
                        <c:v>14592</c:v>
                      </c:pt>
                      <c:pt idx="1228">
                        <c:v>15178</c:v>
                      </c:pt>
                      <c:pt idx="1229">
                        <c:v>15413</c:v>
                      </c:pt>
                      <c:pt idx="1230">
                        <c:v>15856</c:v>
                      </c:pt>
                      <c:pt idx="1231">
                        <c:v>15553</c:v>
                      </c:pt>
                      <c:pt idx="1232">
                        <c:v>15386</c:v>
                      </c:pt>
                      <c:pt idx="1233">
                        <c:v>15554</c:v>
                      </c:pt>
                      <c:pt idx="1234">
                        <c:v>15787</c:v>
                      </c:pt>
                      <c:pt idx="1235">
                        <c:v>15893</c:v>
                      </c:pt>
                      <c:pt idx="1236">
                        <c:v>15593</c:v>
                      </c:pt>
                      <c:pt idx="1237">
                        <c:v>15670</c:v>
                      </c:pt>
                      <c:pt idx="1238">
                        <c:v>15941</c:v>
                      </c:pt>
                      <c:pt idx="1239">
                        <c:v>16326</c:v>
                      </c:pt>
                      <c:pt idx="1240">
                        <c:v>16257</c:v>
                      </c:pt>
                      <c:pt idx="1241">
                        <c:v>16182</c:v>
                      </c:pt>
                      <c:pt idx="1242">
                        <c:v>16153</c:v>
                      </c:pt>
                      <c:pt idx="1243">
                        <c:v>17972</c:v>
                      </c:pt>
                      <c:pt idx="1244">
                        <c:v>19566</c:v>
                      </c:pt>
                      <c:pt idx="1245">
                        <c:v>20861</c:v>
                      </c:pt>
                      <c:pt idx="1246">
                        <c:v>18662</c:v>
                      </c:pt>
                      <c:pt idx="1247">
                        <c:v>16727</c:v>
                      </c:pt>
                      <c:pt idx="1248">
                        <c:v>14990</c:v>
                      </c:pt>
                      <c:pt idx="1249">
                        <c:v>15180</c:v>
                      </c:pt>
                      <c:pt idx="1250">
                        <c:v>14966</c:v>
                      </c:pt>
                      <c:pt idx="1251">
                        <c:v>15035</c:v>
                      </c:pt>
                      <c:pt idx="1252">
                        <c:v>14768</c:v>
                      </c:pt>
                      <c:pt idx="1253">
                        <c:v>14929</c:v>
                      </c:pt>
                      <c:pt idx="1254">
                        <c:v>14785</c:v>
                      </c:pt>
                      <c:pt idx="1255">
                        <c:v>15309</c:v>
                      </c:pt>
                      <c:pt idx="1256">
                        <c:v>15898</c:v>
                      </c:pt>
                      <c:pt idx="1257">
                        <c:v>16708</c:v>
                      </c:pt>
                      <c:pt idx="1258">
                        <c:v>16973</c:v>
                      </c:pt>
                      <c:pt idx="1259">
                        <c:v>17083</c:v>
                      </c:pt>
                      <c:pt idx="1260">
                        <c:v>17132</c:v>
                      </c:pt>
                      <c:pt idx="1261">
                        <c:v>17474</c:v>
                      </c:pt>
                      <c:pt idx="1262">
                        <c:v>17496</c:v>
                      </c:pt>
                      <c:pt idx="1263">
                        <c:v>17083</c:v>
                      </c:pt>
                      <c:pt idx="1264">
                        <c:v>16292</c:v>
                      </c:pt>
                      <c:pt idx="1265">
                        <c:v>15734</c:v>
                      </c:pt>
                      <c:pt idx="1266">
                        <c:v>15798</c:v>
                      </c:pt>
                      <c:pt idx="1267">
                        <c:v>15986</c:v>
                      </c:pt>
                      <c:pt idx="1268">
                        <c:v>16016</c:v>
                      </c:pt>
                      <c:pt idx="1269">
                        <c:v>15465</c:v>
                      </c:pt>
                      <c:pt idx="1270">
                        <c:v>14879</c:v>
                      </c:pt>
                      <c:pt idx="1271">
                        <c:v>14655</c:v>
                      </c:pt>
                      <c:pt idx="1272">
                        <c:v>15061</c:v>
                      </c:pt>
                      <c:pt idx="1273">
                        <c:v>16050</c:v>
                      </c:pt>
                      <c:pt idx="1274">
                        <c:v>17343</c:v>
                      </c:pt>
                      <c:pt idx="1275">
                        <c:v>18371</c:v>
                      </c:pt>
                      <c:pt idx="1276">
                        <c:v>19051</c:v>
                      </c:pt>
                      <c:pt idx="1277">
                        <c:v>19006</c:v>
                      </c:pt>
                      <c:pt idx="1278">
                        <c:v>19131</c:v>
                      </c:pt>
                      <c:pt idx="1279">
                        <c:v>18950</c:v>
                      </c:pt>
                      <c:pt idx="1280">
                        <c:v>19228</c:v>
                      </c:pt>
                      <c:pt idx="1281">
                        <c:v>18638</c:v>
                      </c:pt>
                      <c:pt idx="1282">
                        <c:v>17948</c:v>
                      </c:pt>
                      <c:pt idx="1283">
                        <c:v>16754</c:v>
                      </c:pt>
                      <c:pt idx="1284">
                        <c:v>16633</c:v>
                      </c:pt>
                      <c:pt idx="1285">
                        <c:v>18227</c:v>
                      </c:pt>
                      <c:pt idx="1286">
                        <c:v>21090</c:v>
                      </c:pt>
                      <c:pt idx="1287">
                        <c:v>25031</c:v>
                      </c:pt>
                      <c:pt idx="1288">
                        <c:v>27756</c:v>
                      </c:pt>
                      <c:pt idx="1289">
                        <c:v>30360</c:v>
                      </c:pt>
                      <c:pt idx="1290">
                        <c:v>30509</c:v>
                      </c:pt>
                      <c:pt idx="1291">
                        <c:v>30110</c:v>
                      </c:pt>
                      <c:pt idx="1292">
                        <c:v>27442</c:v>
                      </c:pt>
                      <c:pt idx="1293">
                        <c:v>25089</c:v>
                      </c:pt>
                      <c:pt idx="1294">
                        <c:v>22198</c:v>
                      </c:pt>
                      <c:pt idx="1295">
                        <c:v>20629</c:v>
                      </c:pt>
                      <c:pt idx="1296">
                        <c:v>19519</c:v>
                      </c:pt>
                      <c:pt idx="1297">
                        <c:v>19034</c:v>
                      </c:pt>
                      <c:pt idx="1298">
                        <c:v>18220</c:v>
                      </c:pt>
                      <c:pt idx="1299">
                        <c:v>17597</c:v>
                      </c:pt>
                      <c:pt idx="1300">
                        <c:v>17139</c:v>
                      </c:pt>
                      <c:pt idx="1301">
                        <c:v>17230</c:v>
                      </c:pt>
                      <c:pt idx="1302">
                        <c:v>17201</c:v>
                      </c:pt>
                      <c:pt idx="1303">
                        <c:v>17544</c:v>
                      </c:pt>
                      <c:pt idx="1304">
                        <c:v>17546</c:v>
                      </c:pt>
                      <c:pt idx="1305">
                        <c:v>17925</c:v>
                      </c:pt>
                      <c:pt idx="1306">
                        <c:v>17443</c:v>
                      </c:pt>
                      <c:pt idx="1307">
                        <c:v>17174</c:v>
                      </c:pt>
                      <c:pt idx="1308">
                        <c:v>15938</c:v>
                      </c:pt>
                      <c:pt idx="1309">
                        <c:v>15092</c:v>
                      </c:pt>
                      <c:pt idx="1310">
                        <c:v>14124</c:v>
                      </c:pt>
                      <c:pt idx="1311">
                        <c:v>14003</c:v>
                      </c:pt>
                      <c:pt idx="1312">
                        <c:v>14584</c:v>
                      </c:pt>
                      <c:pt idx="1313">
                        <c:v>15851</c:v>
                      </c:pt>
                      <c:pt idx="1314">
                        <c:v>17115</c:v>
                      </c:pt>
                      <c:pt idx="1315">
                        <c:v>17686</c:v>
                      </c:pt>
                      <c:pt idx="1316">
                        <c:v>17244</c:v>
                      </c:pt>
                      <c:pt idx="1317">
                        <c:v>16278</c:v>
                      </c:pt>
                      <c:pt idx="1318">
                        <c:v>15688</c:v>
                      </c:pt>
                      <c:pt idx="1319">
                        <c:v>15518</c:v>
                      </c:pt>
                      <c:pt idx="1320">
                        <c:v>16157</c:v>
                      </c:pt>
                      <c:pt idx="1321">
                        <c:v>16489</c:v>
                      </c:pt>
                      <c:pt idx="1322">
                        <c:v>16781</c:v>
                      </c:pt>
                      <c:pt idx="1323">
                        <c:v>16924</c:v>
                      </c:pt>
                      <c:pt idx="1324">
                        <c:v>17380</c:v>
                      </c:pt>
                      <c:pt idx="1325">
                        <c:v>17894</c:v>
                      </c:pt>
                      <c:pt idx="1326">
                        <c:v>17334</c:v>
                      </c:pt>
                      <c:pt idx="1327">
                        <c:v>16004</c:v>
                      </c:pt>
                      <c:pt idx="1328">
                        <c:v>14838</c:v>
                      </c:pt>
                      <c:pt idx="1329">
                        <c:v>14613</c:v>
                      </c:pt>
                      <c:pt idx="1330">
                        <c:v>15274</c:v>
                      </c:pt>
                      <c:pt idx="1331">
                        <c:v>15586</c:v>
                      </c:pt>
                      <c:pt idx="1332">
                        <c:v>15746</c:v>
                      </c:pt>
                      <c:pt idx="1333">
                        <c:v>15837</c:v>
                      </c:pt>
                      <c:pt idx="1334">
                        <c:v>17018</c:v>
                      </c:pt>
                      <c:pt idx="1335">
                        <c:v>18325</c:v>
                      </c:pt>
                      <c:pt idx="1336">
                        <c:v>19169</c:v>
                      </c:pt>
                      <c:pt idx="1337">
                        <c:v>18501</c:v>
                      </c:pt>
                      <c:pt idx="1338">
                        <c:v>17893</c:v>
                      </c:pt>
                      <c:pt idx="1339">
                        <c:v>17745</c:v>
                      </c:pt>
                      <c:pt idx="1340">
                        <c:v>18656</c:v>
                      </c:pt>
                      <c:pt idx="1341">
                        <c:v>19165</c:v>
                      </c:pt>
                      <c:pt idx="1342">
                        <c:v>19092</c:v>
                      </c:pt>
                      <c:pt idx="1343">
                        <c:v>17873</c:v>
                      </c:pt>
                      <c:pt idx="1344">
                        <c:v>16800</c:v>
                      </c:pt>
                      <c:pt idx="1345">
                        <c:v>16062</c:v>
                      </c:pt>
                      <c:pt idx="1346">
                        <c:v>16248</c:v>
                      </c:pt>
                      <c:pt idx="1347">
                        <c:v>15962</c:v>
                      </c:pt>
                      <c:pt idx="1348">
                        <c:v>15831</c:v>
                      </c:pt>
                      <c:pt idx="1349">
                        <c:v>15219</c:v>
                      </c:pt>
                      <c:pt idx="1350">
                        <c:v>15531</c:v>
                      </c:pt>
                      <c:pt idx="1351">
                        <c:v>15574</c:v>
                      </c:pt>
                      <c:pt idx="1352">
                        <c:v>15998</c:v>
                      </c:pt>
                      <c:pt idx="1353">
                        <c:v>16021</c:v>
                      </c:pt>
                      <c:pt idx="1354">
                        <c:v>16006</c:v>
                      </c:pt>
                      <c:pt idx="1355">
                        <c:v>15954</c:v>
                      </c:pt>
                      <c:pt idx="1356">
                        <c:v>16038</c:v>
                      </c:pt>
                      <c:pt idx="1357">
                        <c:v>16511</c:v>
                      </c:pt>
                      <c:pt idx="1358">
                        <c:v>16778</c:v>
                      </c:pt>
                      <c:pt idx="1359">
                        <c:v>16647</c:v>
                      </c:pt>
                      <c:pt idx="1360">
                        <c:v>16002</c:v>
                      </c:pt>
                      <c:pt idx="1361">
                        <c:v>15606</c:v>
                      </c:pt>
                      <c:pt idx="1362">
                        <c:v>15971</c:v>
                      </c:pt>
                      <c:pt idx="1363">
                        <c:v>16925</c:v>
                      </c:pt>
                      <c:pt idx="1364">
                        <c:v>17718</c:v>
                      </c:pt>
                      <c:pt idx="1365">
                        <c:v>17835</c:v>
                      </c:pt>
                      <c:pt idx="1366">
                        <c:v>17210</c:v>
                      </c:pt>
                      <c:pt idx="1367">
                        <c:v>16659</c:v>
                      </c:pt>
                      <c:pt idx="1368">
                        <c:v>16181</c:v>
                      </c:pt>
                      <c:pt idx="1369">
                        <c:v>16522</c:v>
                      </c:pt>
                      <c:pt idx="1370">
                        <c:v>16514</c:v>
                      </c:pt>
                      <c:pt idx="1371">
                        <c:v>16670</c:v>
                      </c:pt>
                      <c:pt idx="1372">
                        <c:v>16232</c:v>
                      </c:pt>
                      <c:pt idx="1373">
                        <c:v>16407</c:v>
                      </c:pt>
                      <c:pt idx="1374">
                        <c:v>16350</c:v>
                      </c:pt>
                      <c:pt idx="1375">
                        <c:v>16442</c:v>
                      </c:pt>
                      <c:pt idx="1376">
                        <c:v>15998</c:v>
                      </c:pt>
                      <c:pt idx="1377">
                        <c:v>15749</c:v>
                      </c:pt>
                      <c:pt idx="1378">
                        <c:v>15755</c:v>
                      </c:pt>
                      <c:pt idx="1379">
                        <c:v>16057</c:v>
                      </c:pt>
                      <c:pt idx="1380">
                        <c:v>16436</c:v>
                      </c:pt>
                      <c:pt idx="1381">
                        <c:v>16567</c:v>
                      </c:pt>
                      <c:pt idx="1382">
                        <c:v>17134</c:v>
                      </c:pt>
                      <c:pt idx="1383">
                        <c:v>17447</c:v>
                      </c:pt>
                      <c:pt idx="1384">
                        <c:v>17763</c:v>
                      </c:pt>
                      <c:pt idx="1385">
                        <c:v>17003</c:v>
                      </c:pt>
                      <c:pt idx="1386">
                        <c:v>16393</c:v>
                      </c:pt>
                      <c:pt idx="1387">
                        <c:v>15679</c:v>
                      </c:pt>
                      <c:pt idx="1388">
                        <c:v>15592</c:v>
                      </c:pt>
                      <c:pt idx="1389">
                        <c:v>15629</c:v>
                      </c:pt>
                      <c:pt idx="1390">
                        <c:v>16173</c:v>
                      </c:pt>
                      <c:pt idx="1391">
                        <c:v>16798</c:v>
                      </c:pt>
                      <c:pt idx="1392">
                        <c:v>17101</c:v>
                      </c:pt>
                      <c:pt idx="1393">
                        <c:v>17166</c:v>
                      </c:pt>
                      <c:pt idx="1394">
                        <c:v>17005</c:v>
                      </c:pt>
                      <c:pt idx="1395">
                        <c:v>17069</c:v>
                      </c:pt>
                      <c:pt idx="1396">
                        <c:v>16829</c:v>
                      </c:pt>
                      <c:pt idx="1397">
                        <c:v>16814</c:v>
                      </c:pt>
                      <c:pt idx="1398">
                        <c:v>16981</c:v>
                      </c:pt>
                      <c:pt idx="1399">
                        <c:v>17060</c:v>
                      </c:pt>
                      <c:pt idx="1400">
                        <c:v>17176</c:v>
                      </c:pt>
                      <c:pt idx="1401">
                        <c:v>17070</c:v>
                      </c:pt>
                      <c:pt idx="1402">
                        <c:v>17590</c:v>
                      </c:pt>
                      <c:pt idx="1403">
                        <c:v>17634</c:v>
                      </c:pt>
                      <c:pt idx="1404">
                        <c:v>17897</c:v>
                      </c:pt>
                      <c:pt idx="1405">
                        <c:v>17576</c:v>
                      </c:pt>
                      <c:pt idx="1406">
                        <c:v>17685</c:v>
                      </c:pt>
                      <c:pt idx="1407">
                        <c:v>17233</c:v>
                      </c:pt>
                      <c:pt idx="1408">
                        <c:v>17348</c:v>
                      </c:pt>
                      <c:pt idx="1409">
                        <c:v>17461</c:v>
                      </c:pt>
                      <c:pt idx="1410">
                        <c:v>17954</c:v>
                      </c:pt>
                      <c:pt idx="1411">
                        <c:v>18243</c:v>
                      </c:pt>
                      <c:pt idx="1412">
                        <c:v>18270</c:v>
                      </c:pt>
                      <c:pt idx="1413">
                        <c:v>18667</c:v>
                      </c:pt>
                      <c:pt idx="1414">
                        <c:v>18492</c:v>
                      </c:pt>
                      <c:pt idx="1415">
                        <c:v>18568</c:v>
                      </c:pt>
                      <c:pt idx="1416">
                        <c:v>17997</c:v>
                      </c:pt>
                      <c:pt idx="1417">
                        <c:v>17999</c:v>
                      </c:pt>
                      <c:pt idx="1418">
                        <c:v>18457</c:v>
                      </c:pt>
                      <c:pt idx="1419">
                        <c:v>19288</c:v>
                      </c:pt>
                      <c:pt idx="1420">
                        <c:v>19916</c:v>
                      </c:pt>
                      <c:pt idx="1421">
                        <c:v>19280</c:v>
                      </c:pt>
                      <c:pt idx="1422">
                        <c:v>17919</c:v>
                      </c:pt>
                      <c:pt idx="1423">
                        <c:v>16675</c:v>
                      </c:pt>
                      <c:pt idx="1424">
                        <c:v>16188</c:v>
                      </c:pt>
                      <c:pt idx="1425">
                        <c:v>16267</c:v>
                      </c:pt>
                      <c:pt idx="1426">
                        <c:v>15836</c:v>
                      </c:pt>
                      <c:pt idx="1427">
                        <c:v>15362</c:v>
                      </c:pt>
                      <c:pt idx="1428">
                        <c:v>15332</c:v>
                      </c:pt>
                      <c:pt idx="1429">
                        <c:v>16007</c:v>
                      </c:pt>
                      <c:pt idx="1430">
                        <c:v>16442</c:v>
                      </c:pt>
                      <c:pt idx="1431">
                        <c:v>16114</c:v>
                      </c:pt>
                      <c:pt idx="1432">
                        <c:v>15381</c:v>
                      </c:pt>
                      <c:pt idx="1433">
                        <c:v>14874</c:v>
                      </c:pt>
                      <c:pt idx="1434">
                        <c:v>14696</c:v>
                      </c:pt>
                      <c:pt idx="1435">
                        <c:v>14960</c:v>
                      </c:pt>
                      <c:pt idx="1436">
                        <c:v>15141</c:v>
                      </c:pt>
                      <c:pt idx="1437">
                        <c:v>15528</c:v>
                      </c:pt>
                      <c:pt idx="1438">
                        <c:v>15637</c:v>
                      </c:pt>
                      <c:pt idx="1439">
                        <c:v>16162</c:v>
                      </c:pt>
                      <c:pt idx="1440">
                        <c:v>16541</c:v>
                      </c:pt>
                      <c:pt idx="1441">
                        <c:v>16901</c:v>
                      </c:pt>
                      <c:pt idx="1442">
                        <c:v>17088</c:v>
                      </c:pt>
                      <c:pt idx="1443">
                        <c:v>17349</c:v>
                      </c:pt>
                      <c:pt idx="1444">
                        <c:v>17710</c:v>
                      </c:pt>
                      <c:pt idx="1445">
                        <c:v>18005</c:v>
                      </c:pt>
                      <c:pt idx="1446">
                        <c:v>18461</c:v>
                      </c:pt>
                      <c:pt idx="1447">
                        <c:v>19332</c:v>
                      </c:pt>
                      <c:pt idx="1448">
                        <c:v>19775</c:v>
                      </c:pt>
                      <c:pt idx="1449">
                        <c:v>19535</c:v>
                      </c:pt>
                      <c:pt idx="1450">
                        <c:v>18342</c:v>
                      </c:pt>
                      <c:pt idx="1451">
                        <c:v>17104</c:v>
                      </c:pt>
                      <c:pt idx="1452">
                        <c:v>16427</c:v>
                      </c:pt>
                      <c:pt idx="1453">
                        <c:v>16178</c:v>
                      </c:pt>
                      <c:pt idx="1454">
                        <c:v>17088</c:v>
                      </c:pt>
                      <c:pt idx="1455">
                        <c:v>17938</c:v>
                      </c:pt>
                      <c:pt idx="1456">
                        <c:v>18542</c:v>
                      </c:pt>
                      <c:pt idx="1457">
                        <c:v>17623</c:v>
                      </c:pt>
                      <c:pt idx="1458">
                        <c:v>16477</c:v>
                      </c:pt>
                      <c:pt idx="1459">
                        <c:v>15856</c:v>
                      </c:pt>
                      <c:pt idx="1460">
                        <c:v>16604</c:v>
                      </c:pt>
                      <c:pt idx="1461">
                        <c:v>17507</c:v>
                      </c:pt>
                      <c:pt idx="1462">
                        <c:v>17948</c:v>
                      </c:pt>
                      <c:pt idx="1463">
                        <c:v>17211</c:v>
                      </c:pt>
                      <c:pt idx="1464">
                        <c:v>16349</c:v>
                      </c:pt>
                      <c:pt idx="1465">
                        <c:v>15855</c:v>
                      </c:pt>
                      <c:pt idx="1466">
                        <c:v>16453</c:v>
                      </c:pt>
                      <c:pt idx="1467">
                        <c:v>16700</c:v>
                      </c:pt>
                      <c:pt idx="1468">
                        <c:v>16589</c:v>
                      </c:pt>
                      <c:pt idx="1469">
                        <c:v>15717</c:v>
                      </c:pt>
                      <c:pt idx="1470">
                        <c:v>15842</c:v>
                      </c:pt>
                      <c:pt idx="1471">
                        <c:v>16048</c:v>
                      </c:pt>
                      <c:pt idx="1472">
                        <c:v>16248</c:v>
                      </c:pt>
                      <c:pt idx="1473">
                        <c:v>15596</c:v>
                      </c:pt>
                      <c:pt idx="1474">
                        <c:v>15090</c:v>
                      </c:pt>
                      <c:pt idx="1475">
                        <c:v>14937</c:v>
                      </c:pt>
                      <c:pt idx="1476">
                        <c:v>15213</c:v>
                      </c:pt>
                      <c:pt idx="1477">
                        <c:v>15656</c:v>
                      </c:pt>
                      <c:pt idx="1478">
                        <c:v>15888</c:v>
                      </c:pt>
                      <c:pt idx="1479">
                        <c:v>16055</c:v>
                      </c:pt>
                      <c:pt idx="1480">
                        <c:v>16062</c:v>
                      </c:pt>
                      <c:pt idx="1481">
                        <c:v>16220</c:v>
                      </c:pt>
                      <c:pt idx="1482">
                        <c:v>16460</c:v>
                      </c:pt>
                      <c:pt idx="1483">
                        <c:v>16745</c:v>
                      </c:pt>
                      <c:pt idx="1484">
                        <c:v>17043</c:v>
                      </c:pt>
                      <c:pt idx="1485">
                        <c:v>16897</c:v>
                      </c:pt>
                      <c:pt idx="1486">
                        <c:v>16454</c:v>
                      </c:pt>
                      <c:pt idx="1487">
                        <c:v>15673</c:v>
                      </c:pt>
                      <c:pt idx="1488">
                        <c:v>15528</c:v>
                      </c:pt>
                      <c:pt idx="1489">
                        <c:v>15809</c:v>
                      </c:pt>
                      <c:pt idx="1490">
                        <c:v>16892</c:v>
                      </c:pt>
                      <c:pt idx="1491">
                        <c:v>17501</c:v>
                      </c:pt>
                      <c:pt idx="1492">
                        <c:v>17829</c:v>
                      </c:pt>
                      <c:pt idx="1493">
                        <c:v>17172</c:v>
                      </c:pt>
                      <c:pt idx="1494">
                        <c:v>16680</c:v>
                      </c:pt>
                      <c:pt idx="1495">
                        <c:v>16246</c:v>
                      </c:pt>
                      <c:pt idx="1496">
                        <c:v>16206</c:v>
                      </c:pt>
                      <c:pt idx="1497">
                        <c:v>15935</c:v>
                      </c:pt>
                      <c:pt idx="1498">
                        <c:v>15737</c:v>
                      </c:pt>
                      <c:pt idx="1499">
                        <c:v>15716</c:v>
                      </c:pt>
                      <c:pt idx="1500">
                        <c:v>15867</c:v>
                      </c:pt>
                      <c:pt idx="1501">
                        <c:v>15683</c:v>
                      </c:pt>
                      <c:pt idx="1502">
                        <c:v>15260</c:v>
                      </c:pt>
                      <c:pt idx="1503">
                        <c:v>14848</c:v>
                      </c:pt>
                      <c:pt idx="1504">
                        <c:v>14946</c:v>
                      </c:pt>
                      <c:pt idx="1505">
                        <c:v>15239</c:v>
                      </c:pt>
                      <c:pt idx="1506">
                        <c:v>15852</c:v>
                      </c:pt>
                      <c:pt idx="1507">
                        <c:v>15896</c:v>
                      </c:pt>
                      <c:pt idx="1508">
                        <c:v>15582</c:v>
                      </c:pt>
                      <c:pt idx="1509">
                        <c:v>15194</c:v>
                      </c:pt>
                      <c:pt idx="1510">
                        <c:v>15221</c:v>
                      </c:pt>
                      <c:pt idx="1511">
                        <c:v>15746</c:v>
                      </c:pt>
                      <c:pt idx="1512">
                        <c:v>15977</c:v>
                      </c:pt>
                      <c:pt idx="1513">
                        <c:v>16214</c:v>
                      </c:pt>
                      <c:pt idx="1514">
                        <c:v>16211</c:v>
                      </c:pt>
                      <c:pt idx="1515">
                        <c:v>15978</c:v>
                      </c:pt>
                      <c:pt idx="1516">
                        <c:v>15555</c:v>
                      </c:pt>
                      <c:pt idx="1517">
                        <c:v>15206</c:v>
                      </c:pt>
                      <c:pt idx="1518">
                        <c:v>15047</c:v>
                      </c:pt>
                      <c:pt idx="1519">
                        <c:v>15264</c:v>
                      </c:pt>
                      <c:pt idx="1520">
                        <c:v>15490</c:v>
                      </c:pt>
                      <c:pt idx="1521">
                        <c:v>16220</c:v>
                      </c:pt>
                      <c:pt idx="1522">
                        <c:v>16431</c:v>
                      </c:pt>
                      <c:pt idx="1523">
                        <c:v>16565</c:v>
                      </c:pt>
                      <c:pt idx="1524">
                        <c:v>16227</c:v>
                      </c:pt>
                      <c:pt idx="1525">
                        <c:v>16527</c:v>
                      </c:pt>
                      <c:pt idx="1526">
                        <c:v>16769</c:v>
                      </c:pt>
                      <c:pt idx="1527">
                        <c:v>17143</c:v>
                      </c:pt>
                      <c:pt idx="1528">
                        <c:v>17034</c:v>
                      </c:pt>
                      <c:pt idx="1529">
                        <c:v>17074</c:v>
                      </c:pt>
                      <c:pt idx="1530">
                        <c:v>17006</c:v>
                      </c:pt>
                      <c:pt idx="1531">
                        <c:v>16975</c:v>
                      </c:pt>
                      <c:pt idx="1532">
                        <c:v>16596</c:v>
                      </c:pt>
                      <c:pt idx="1533">
                        <c:v>16247</c:v>
                      </c:pt>
                      <c:pt idx="1534">
                        <c:v>15751</c:v>
                      </c:pt>
                      <c:pt idx="1535">
                        <c:v>15416</c:v>
                      </c:pt>
                      <c:pt idx="1536">
                        <c:v>15263</c:v>
                      </c:pt>
                      <c:pt idx="1537">
                        <c:v>15407</c:v>
                      </c:pt>
                      <c:pt idx="1538">
                        <c:v>15944</c:v>
                      </c:pt>
                      <c:pt idx="1539">
                        <c:v>16341</c:v>
                      </c:pt>
                      <c:pt idx="1540">
                        <c:v>16340</c:v>
                      </c:pt>
                      <c:pt idx="1541">
                        <c:v>16005</c:v>
                      </c:pt>
                      <c:pt idx="1542">
                        <c:v>15517</c:v>
                      </c:pt>
                      <c:pt idx="1543">
                        <c:v>15883</c:v>
                      </c:pt>
                      <c:pt idx="1544">
                        <c:v>16184</c:v>
                      </c:pt>
                      <c:pt idx="1545">
                        <c:v>16716</c:v>
                      </c:pt>
                      <c:pt idx="1546">
                        <c:v>16227</c:v>
                      </c:pt>
                      <c:pt idx="1547">
                        <c:v>15619</c:v>
                      </c:pt>
                      <c:pt idx="1548">
                        <c:v>14394</c:v>
                      </c:pt>
                      <c:pt idx="1549">
                        <c:v>13698</c:v>
                      </c:pt>
                      <c:pt idx="1550">
                        <c:v>13463</c:v>
                      </c:pt>
                      <c:pt idx="1551">
                        <c:v>14286</c:v>
                      </c:pt>
                      <c:pt idx="1552">
                        <c:v>15226</c:v>
                      </c:pt>
                      <c:pt idx="1553">
                        <c:v>15891</c:v>
                      </c:pt>
                      <c:pt idx="1554">
                        <c:v>16140</c:v>
                      </c:pt>
                      <c:pt idx="1555">
                        <c:v>16371</c:v>
                      </c:pt>
                      <c:pt idx="1556">
                        <c:v>16994</c:v>
                      </c:pt>
                      <c:pt idx="1557">
                        <c:v>17071</c:v>
                      </c:pt>
                      <c:pt idx="1558">
                        <c:v>16553</c:v>
                      </c:pt>
                      <c:pt idx="1559">
                        <c:v>15579</c:v>
                      </c:pt>
                      <c:pt idx="1560">
                        <c:v>15149</c:v>
                      </c:pt>
                      <c:pt idx="1561">
                        <c:v>14960</c:v>
                      </c:pt>
                      <c:pt idx="1562">
                        <c:v>15023</c:v>
                      </c:pt>
                      <c:pt idx="1563">
                        <c:v>15049</c:v>
                      </c:pt>
                      <c:pt idx="1564">
                        <c:v>15699</c:v>
                      </c:pt>
                      <c:pt idx="1565">
                        <c:v>15780</c:v>
                      </c:pt>
                      <c:pt idx="1566">
                        <c:v>15898</c:v>
                      </c:pt>
                      <c:pt idx="1567">
                        <c:v>15433</c:v>
                      </c:pt>
                      <c:pt idx="1568">
                        <c:v>15805</c:v>
                      </c:pt>
                      <c:pt idx="1569">
                        <c:v>15848</c:v>
                      </c:pt>
                      <c:pt idx="1570">
                        <c:v>16283</c:v>
                      </c:pt>
                      <c:pt idx="1571">
                        <c:v>15810</c:v>
                      </c:pt>
                      <c:pt idx="1572">
                        <c:v>15601</c:v>
                      </c:pt>
                      <c:pt idx="1573">
                        <c:v>14821</c:v>
                      </c:pt>
                      <c:pt idx="1574">
                        <c:v>15102</c:v>
                      </c:pt>
                      <c:pt idx="1575">
                        <c:v>15530</c:v>
                      </c:pt>
                      <c:pt idx="1576">
                        <c:v>16349</c:v>
                      </c:pt>
                      <c:pt idx="1577">
                        <c:v>16628</c:v>
                      </c:pt>
                      <c:pt idx="1578">
                        <c:v>16253</c:v>
                      </c:pt>
                      <c:pt idx="1579">
                        <c:v>15904</c:v>
                      </c:pt>
                      <c:pt idx="1580">
                        <c:v>15380</c:v>
                      </c:pt>
                      <c:pt idx="1581">
                        <c:v>15512</c:v>
                      </c:pt>
                      <c:pt idx="1582">
                        <c:v>15648</c:v>
                      </c:pt>
                      <c:pt idx="1583">
                        <c:v>15685</c:v>
                      </c:pt>
                      <c:pt idx="1584">
                        <c:v>15612</c:v>
                      </c:pt>
                      <c:pt idx="1585">
                        <c:v>15546</c:v>
                      </c:pt>
                      <c:pt idx="1586">
                        <c:v>15656</c:v>
                      </c:pt>
                      <c:pt idx="1587">
                        <c:v>15934</c:v>
                      </c:pt>
                      <c:pt idx="1588">
                        <c:v>15952</c:v>
                      </c:pt>
                      <c:pt idx="1589">
                        <c:v>16007</c:v>
                      </c:pt>
                      <c:pt idx="1590">
                        <c:v>15581</c:v>
                      </c:pt>
                      <c:pt idx="1591">
                        <c:v>15278</c:v>
                      </c:pt>
                      <c:pt idx="1592">
                        <c:v>15208</c:v>
                      </c:pt>
                      <c:pt idx="1593">
                        <c:v>15608</c:v>
                      </c:pt>
                      <c:pt idx="1594">
                        <c:v>16038</c:v>
                      </c:pt>
                      <c:pt idx="1595">
                        <c:v>16306</c:v>
                      </c:pt>
                      <c:pt idx="1596">
                        <c:v>16022</c:v>
                      </c:pt>
                      <c:pt idx="1597">
                        <c:v>15766</c:v>
                      </c:pt>
                      <c:pt idx="1598">
                        <c:v>15342</c:v>
                      </c:pt>
                      <c:pt idx="1599">
                        <c:v>15419</c:v>
                      </c:pt>
                      <c:pt idx="1600">
                        <c:v>15512</c:v>
                      </c:pt>
                      <c:pt idx="1601">
                        <c:v>15721</c:v>
                      </c:pt>
                      <c:pt idx="1602">
                        <c:v>15798</c:v>
                      </c:pt>
                      <c:pt idx="1603">
                        <c:v>15669</c:v>
                      </c:pt>
                      <c:pt idx="1604">
                        <c:v>15349</c:v>
                      </c:pt>
                      <c:pt idx="1605">
                        <c:v>14601</c:v>
                      </c:pt>
                      <c:pt idx="1606">
                        <c:v>14350</c:v>
                      </c:pt>
                      <c:pt idx="1607">
                        <c:v>14380</c:v>
                      </c:pt>
                      <c:pt idx="1608">
                        <c:v>14977</c:v>
                      </c:pt>
                      <c:pt idx="1609">
                        <c:v>14934</c:v>
                      </c:pt>
                      <c:pt idx="1610">
                        <c:v>14948</c:v>
                      </c:pt>
                      <c:pt idx="1611">
                        <c:v>14990</c:v>
                      </c:pt>
                      <c:pt idx="1612">
                        <c:v>15398</c:v>
                      </c:pt>
                      <c:pt idx="1613">
                        <c:v>15780</c:v>
                      </c:pt>
                      <c:pt idx="1614">
                        <c:v>15326</c:v>
                      </c:pt>
                      <c:pt idx="1615">
                        <c:v>14955</c:v>
                      </c:pt>
                      <c:pt idx="1616">
                        <c:v>14244</c:v>
                      </c:pt>
                      <c:pt idx="1617">
                        <c:v>14332</c:v>
                      </c:pt>
                      <c:pt idx="1618">
                        <c:v>14583</c:v>
                      </c:pt>
                      <c:pt idx="1619">
                        <c:v>15655</c:v>
                      </c:pt>
                      <c:pt idx="1620">
                        <c:v>17050</c:v>
                      </c:pt>
                      <c:pt idx="1621">
                        <c:v>17922</c:v>
                      </c:pt>
                      <c:pt idx="1622">
                        <c:v>17905</c:v>
                      </c:pt>
                      <c:pt idx="1623">
                        <c:v>17030</c:v>
                      </c:pt>
                      <c:pt idx="1624">
                        <c:v>16247</c:v>
                      </c:pt>
                      <c:pt idx="1625">
                        <c:v>15676</c:v>
                      </c:pt>
                      <c:pt idx="1626">
                        <c:v>15527</c:v>
                      </c:pt>
                      <c:pt idx="1627">
                        <c:v>15623</c:v>
                      </c:pt>
                      <c:pt idx="1628">
                        <c:v>15634</c:v>
                      </c:pt>
                      <c:pt idx="1629">
                        <c:v>15805</c:v>
                      </c:pt>
                      <c:pt idx="1630">
                        <c:v>15875</c:v>
                      </c:pt>
                      <c:pt idx="1631">
                        <c:v>16305</c:v>
                      </c:pt>
                      <c:pt idx="1632">
                        <c:v>16006</c:v>
                      </c:pt>
                      <c:pt idx="1633">
                        <c:v>15564</c:v>
                      </c:pt>
                      <c:pt idx="1634">
                        <c:v>15112</c:v>
                      </c:pt>
                      <c:pt idx="1635">
                        <c:v>15452</c:v>
                      </c:pt>
                      <c:pt idx="1636">
                        <c:v>15927</c:v>
                      </c:pt>
                      <c:pt idx="1637">
                        <c:v>15834</c:v>
                      </c:pt>
                      <c:pt idx="1638">
                        <c:v>15379</c:v>
                      </c:pt>
                      <c:pt idx="1639">
                        <c:v>14800</c:v>
                      </c:pt>
                      <c:pt idx="1640">
                        <c:v>14615</c:v>
                      </c:pt>
                      <c:pt idx="1641">
                        <c:v>14310</c:v>
                      </c:pt>
                      <c:pt idx="1642">
                        <c:v>14243</c:v>
                      </c:pt>
                      <c:pt idx="1643">
                        <c:v>14460</c:v>
                      </c:pt>
                      <c:pt idx="1644">
                        <c:v>15164</c:v>
                      </c:pt>
                      <c:pt idx="1645">
                        <c:v>15556</c:v>
                      </c:pt>
                      <c:pt idx="1646">
                        <c:v>15359</c:v>
                      </c:pt>
                      <c:pt idx="1647">
                        <c:v>15083</c:v>
                      </c:pt>
                      <c:pt idx="1648">
                        <c:v>15089</c:v>
                      </c:pt>
                      <c:pt idx="1649">
                        <c:v>15327</c:v>
                      </c:pt>
                      <c:pt idx="1650">
                        <c:v>14841</c:v>
                      </c:pt>
                      <c:pt idx="1651">
                        <c:v>14305</c:v>
                      </c:pt>
                      <c:pt idx="1652">
                        <c:v>13986</c:v>
                      </c:pt>
                      <c:pt idx="1653">
                        <c:v>14265</c:v>
                      </c:pt>
                      <c:pt idx="1654">
                        <c:v>14788</c:v>
                      </c:pt>
                      <c:pt idx="1655">
                        <c:v>15164</c:v>
                      </c:pt>
                      <c:pt idx="1656">
                        <c:v>15922</c:v>
                      </c:pt>
                      <c:pt idx="1657">
                        <c:v>16552</c:v>
                      </c:pt>
                      <c:pt idx="1658">
                        <c:v>17041</c:v>
                      </c:pt>
                      <c:pt idx="1659">
                        <c:v>16465</c:v>
                      </c:pt>
                      <c:pt idx="1660">
                        <c:v>15265</c:v>
                      </c:pt>
                      <c:pt idx="1661">
                        <c:v>14867</c:v>
                      </c:pt>
                      <c:pt idx="1662">
                        <c:v>15329</c:v>
                      </c:pt>
                      <c:pt idx="1663">
                        <c:v>16569</c:v>
                      </c:pt>
                      <c:pt idx="1664">
                        <c:v>16566</c:v>
                      </c:pt>
                      <c:pt idx="1665">
                        <c:v>16106</c:v>
                      </c:pt>
                      <c:pt idx="1666">
                        <c:v>15104</c:v>
                      </c:pt>
                      <c:pt idx="1667">
                        <c:v>14912</c:v>
                      </c:pt>
                      <c:pt idx="1668">
                        <c:v>14962</c:v>
                      </c:pt>
                      <c:pt idx="1669">
                        <c:v>15413</c:v>
                      </c:pt>
                      <c:pt idx="1670">
                        <c:v>15558</c:v>
                      </c:pt>
                      <c:pt idx="1671">
                        <c:v>15657</c:v>
                      </c:pt>
                      <c:pt idx="1672">
                        <c:v>15461</c:v>
                      </c:pt>
                      <c:pt idx="1673">
                        <c:v>15535</c:v>
                      </c:pt>
                      <c:pt idx="1674">
                        <c:v>15718</c:v>
                      </c:pt>
                      <c:pt idx="1675">
                        <c:v>16313</c:v>
                      </c:pt>
                      <c:pt idx="1676">
                        <c:v>16894</c:v>
                      </c:pt>
                      <c:pt idx="1677">
                        <c:v>17069</c:v>
                      </c:pt>
                      <c:pt idx="1678">
                        <c:v>16997</c:v>
                      </c:pt>
                      <c:pt idx="1679">
                        <c:v>16537</c:v>
                      </c:pt>
                      <c:pt idx="1680">
                        <c:v>16680</c:v>
                      </c:pt>
                      <c:pt idx="1681">
                        <c:v>16488</c:v>
                      </c:pt>
                      <c:pt idx="1682">
                        <c:v>16553</c:v>
                      </c:pt>
                      <c:pt idx="1683">
                        <c:v>16082</c:v>
                      </c:pt>
                      <c:pt idx="1684">
                        <c:v>15747</c:v>
                      </c:pt>
                      <c:pt idx="1685">
                        <c:v>15204</c:v>
                      </c:pt>
                      <c:pt idx="1686">
                        <c:v>14992</c:v>
                      </c:pt>
                      <c:pt idx="1687">
                        <c:v>15088</c:v>
                      </c:pt>
                      <c:pt idx="1688">
                        <c:v>15276</c:v>
                      </c:pt>
                      <c:pt idx="1689">
                        <c:v>15382</c:v>
                      </c:pt>
                      <c:pt idx="1690">
                        <c:v>15386</c:v>
                      </c:pt>
                      <c:pt idx="1691">
                        <c:v>15595</c:v>
                      </c:pt>
                      <c:pt idx="1692">
                        <c:v>15450</c:v>
                      </c:pt>
                      <c:pt idx="1693">
                        <c:v>14975</c:v>
                      </c:pt>
                      <c:pt idx="1694">
                        <c:v>14237</c:v>
                      </c:pt>
                      <c:pt idx="1695">
                        <c:v>14292</c:v>
                      </c:pt>
                      <c:pt idx="1696">
                        <c:v>14803</c:v>
                      </c:pt>
                      <c:pt idx="1697">
                        <c:v>15385</c:v>
                      </c:pt>
                      <c:pt idx="1698">
                        <c:v>15332</c:v>
                      </c:pt>
                      <c:pt idx="1699">
                        <c:v>15362</c:v>
                      </c:pt>
                      <c:pt idx="1700">
                        <c:v>16472</c:v>
                      </c:pt>
                      <c:pt idx="1701">
                        <c:v>17890</c:v>
                      </c:pt>
                      <c:pt idx="1702">
                        <c:v>19027</c:v>
                      </c:pt>
                      <c:pt idx="1703">
                        <c:v>18127</c:v>
                      </c:pt>
                      <c:pt idx="1704">
                        <c:v>16620</c:v>
                      </c:pt>
                      <c:pt idx="1705">
                        <c:v>15160</c:v>
                      </c:pt>
                      <c:pt idx="1706">
                        <c:v>14825</c:v>
                      </c:pt>
                      <c:pt idx="1707">
                        <c:v>15516</c:v>
                      </c:pt>
                      <c:pt idx="1708">
                        <c:v>16124</c:v>
                      </c:pt>
                      <c:pt idx="1709">
                        <c:v>16735</c:v>
                      </c:pt>
                      <c:pt idx="1710">
                        <c:v>16646</c:v>
                      </c:pt>
                      <c:pt idx="1711">
                        <c:v>16563</c:v>
                      </c:pt>
                      <c:pt idx="1712">
                        <c:v>16416</c:v>
                      </c:pt>
                      <c:pt idx="1713">
                        <c:v>16454</c:v>
                      </c:pt>
                      <c:pt idx="1714">
                        <c:v>16834</c:v>
                      </c:pt>
                      <c:pt idx="1715">
                        <c:v>16992</c:v>
                      </c:pt>
                      <c:pt idx="1716">
                        <c:v>16893</c:v>
                      </c:pt>
                      <c:pt idx="1717">
                        <c:v>16457</c:v>
                      </c:pt>
                      <c:pt idx="1718">
                        <c:v>16153</c:v>
                      </c:pt>
                      <c:pt idx="1719">
                        <c:v>15847</c:v>
                      </c:pt>
                      <c:pt idx="1720">
                        <c:v>15468</c:v>
                      </c:pt>
                      <c:pt idx="1721">
                        <c:v>14927</c:v>
                      </c:pt>
                      <c:pt idx="1722">
                        <c:v>15201</c:v>
                      </c:pt>
                      <c:pt idx="1723">
                        <c:v>15524</c:v>
                      </c:pt>
                      <c:pt idx="1724">
                        <c:v>16195</c:v>
                      </c:pt>
                      <c:pt idx="1725">
                        <c:v>15772</c:v>
                      </c:pt>
                      <c:pt idx="1726">
                        <c:v>15637</c:v>
                      </c:pt>
                      <c:pt idx="1727">
                        <c:v>15264</c:v>
                      </c:pt>
                      <c:pt idx="1728">
                        <c:v>15155</c:v>
                      </c:pt>
                      <c:pt idx="1729">
                        <c:v>14800</c:v>
                      </c:pt>
                      <c:pt idx="1730">
                        <c:v>14954</c:v>
                      </c:pt>
                      <c:pt idx="1731">
                        <c:v>15428</c:v>
                      </c:pt>
                      <c:pt idx="1732">
                        <c:v>15615</c:v>
                      </c:pt>
                      <c:pt idx="1733">
                        <c:v>15072</c:v>
                      </c:pt>
                      <c:pt idx="1734">
                        <c:v>15175</c:v>
                      </c:pt>
                      <c:pt idx="1735">
                        <c:v>15564</c:v>
                      </c:pt>
                      <c:pt idx="1736">
                        <c:v>16151</c:v>
                      </c:pt>
                      <c:pt idx="1737">
                        <c:v>15336</c:v>
                      </c:pt>
                      <c:pt idx="1738">
                        <c:v>14998</c:v>
                      </c:pt>
                      <c:pt idx="1739">
                        <c:v>14870</c:v>
                      </c:pt>
                      <c:pt idx="1740">
                        <c:v>15580</c:v>
                      </c:pt>
                      <c:pt idx="1741">
                        <c:v>15656</c:v>
                      </c:pt>
                      <c:pt idx="1742">
                        <c:v>15289</c:v>
                      </c:pt>
                      <c:pt idx="1743">
                        <c:v>14565</c:v>
                      </c:pt>
                      <c:pt idx="1744">
                        <c:v>13746</c:v>
                      </c:pt>
                      <c:pt idx="1745">
                        <c:v>14165</c:v>
                      </c:pt>
                      <c:pt idx="1746">
                        <c:v>14770</c:v>
                      </c:pt>
                      <c:pt idx="1747">
                        <c:v>15831</c:v>
                      </c:pt>
                      <c:pt idx="1748">
                        <c:v>15903</c:v>
                      </c:pt>
                      <c:pt idx="1749">
                        <c:v>16140</c:v>
                      </c:pt>
                      <c:pt idx="1750">
                        <c:v>16349</c:v>
                      </c:pt>
                      <c:pt idx="1751">
                        <c:v>16318</c:v>
                      </c:pt>
                      <c:pt idx="1752">
                        <c:v>15910</c:v>
                      </c:pt>
                      <c:pt idx="1753">
                        <c:v>15068</c:v>
                      </c:pt>
                      <c:pt idx="1754">
                        <c:v>14753</c:v>
                      </c:pt>
                      <c:pt idx="1755">
                        <c:v>15099</c:v>
                      </c:pt>
                      <c:pt idx="1756">
                        <c:v>16011</c:v>
                      </c:pt>
                      <c:pt idx="1757">
                        <c:v>16303</c:v>
                      </c:pt>
                      <c:pt idx="1758">
                        <c:v>15584</c:v>
                      </c:pt>
                      <c:pt idx="1759">
                        <c:v>14386</c:v>
                      </c:pt>
                      <c:pt idx="1760">
                        <c:v>13901</c:v>
                      </c:pt>
                      <c:pt idx="1761">
                        <c:v>14065</c:v>
                      </c:pt>
                      <c:pt idx="1762">
                        <c:v>14629</c:v>
                      </c:pt>
                      <c:pt idx="1763">
                        <c:v>14999</c:v>
                      </c:pt>
                      <c:pt idx="1764">
                        <c:v>15397</c:v>
                      </c:pt>
                      <c:pt idx="1765">
                        <c:v>15389</c:v>
                      </c:pt>
                      <c:pt idx="1766">
                        <c:v>15237</c:v>
                      </c:pt>
                      <c:pt idx="1767">
                        <c:v>14958</c:v>
                      </c:pt>
                      <c:pt idx="1768">
                        <c:v>15008</c:v>
                      </c:pt>
                      <c:pt idx="1769">
                        <c:v>14813</c:v>
                      </c:pt>
                      <c:pt idx="1770">
                        <c:v>14578</c:v>
                      </c:pt>
                      <c:pt idx="1771">
                        <c:v>14741</c:v>
                      </c:pt>
                      <c:pt idx="1772">
                        <c:v>15495</c:v>
                      </c:pt>
                      <c:pt idx="1773">
                        <c:v>16405</c:v>
                      </c:pt>
                      <c:pt idx="1774">
                        <c:v>16553</c:v>
                      </c:pt>
                      <c:pt idx="1775">
                        <c:v>16355</c:v>
                      </c:pt>
                      <c:pt idx="1776">
                        <c:v>15822</c:v>
                      </c:pt>
                      <c:pt idx="1777">
                        <c:v>15496</c:v>
                      </c:pt>
                      <c:pt idx="1778">
                        <c:v>15245</c:v>
                      </c:pt>
                      <c:pt idx="1779">
                        <c:v>15526</c:v>
                      </c:pt>
                      <c:pt idx="1780">
                        <c:v>15638</c:v>
                      </c:pt>
                      <c:pt idx="1781">
                        <c:v>16173</c:v>
                      </c:pt>
                      <c:pt idx="1782">
                        <c:v>16219</c:v>
                      </c:pt>
                      <c:pt idx="1783">
                        <c:v>16497</c:v>
                      </c:pt>
                      <c:pt idx="1784">
                        <c:v>15713</c:v>
                      </c:pt>
                      <c:pt idx="1785">
                        <c:v>15282</c:v>
                      </c:pt>
                      <c:pt idx="1786">
                        <c:v>14757</c:v>
                      </c:pt>
                      <c:pt idx="1787">
                        <c:v>15051</c:v>
                      </c:pt>
                      <c:pt idx="1788">
                        <c:v>15130</c:v>
                      </c:pt>
                      <c:pt idx="1789">
                        <c:v>15221</c:v>
                      </c:pt>
                      <c:pt idx="1790">
                        <c:v>15107</c:v>
                      </c:pt>
                      <c:pt idx="1791">
                        <c:v>14942</c:v>
                      </c:pt>
                      <c:pt idx="1792">
                        <c:v>14985</c:v>
                      </c:pt>
                      <c:pt idx="1793">
                        <c:v>14910</c:v>
                      </c:pt>
                      <c:pt idx="1794">
                        <c:v>14878</c:v>
                      </c:pt>
                      <c:pt idx="1795">
                        <c:v>14456</c:v>
                      </c:pt>
                      <c:pt idx="1796">
                        <c:v>14249</c:v>
                      </c:pt>
                      <c:pt idx="1797">
                        <c:v>14293</c:v>
                      </c:pt>
                      <c:pt idx="1798">
                        <c:v>14709</c:v>
                      </c:pt>
                      <c:pt idx="1799">
                        <c:v>15024</c:v>
                      </c:pt>
                      <c:pt idx="1800">
                        <c:v>15208</c:v>
                      </c:pt>
                      <c:pt idx="1801">
                        <c:v>15390</c:v>
                      </c:pt>
                      <c:pt idx="1802">
                        <c:v>15258</c:v>
                      </c:pt>
                      <c:pt idx="1803">
                        <c:v>14744</c:v>
                      </c:pt>
                      <c:pt idx="1804">
                        <c:v>13912</c:v>
                      </c:pt>
                      <c:pt idx="1805">
                        <c:v>13911</c:v>
                      </c:pt>
                      <c:pt idx="1806">
                        <c:v>14198</c:v>
                      </c:pt>
                      <c:pt idx="1807">
                        <c:v>14812</c:v>
                      </c:pt>
                      <c:pt idx="1808">
                        <c:v>14786</c:v>
                      </c:pt>
                      <c:pt idx="1809">
                        <c:v>14811</c:v>
                      </c:pt>
                      <c:pt idx="1810">
                        <c:v>14639</c:v>
                      </c:pt>
                      <c:pt idx="1811">
                        <c:v>14381</c:v>
                      </c:pt>
                      <c:pt idx="1812">
                        <c:v>13904</c:v>
                      </c:pt>
                      <c:pt idx="1813">
                        <c:v>13632</c:v>
                      </c:pt>
                      <c:pt idx="1814">
                        <c:v>13673</c:v>
                      </c:pt>
                      <c:pt idx="1815">
                        <c:v>14249</c:v>
                      </c:pt>
                      <c:pt idx="1816">
                        <c:v>14607</c:v>
                      </c:pt>
                      <c:pt idx="1817">
                        <c:v>14950</c:v>
                      </c:pt>
                      <c:pt idx="1818">
                        <c:v>14883</c:v>
                      </c:pt>
                      <c:pt idx="1819">
                        <c:v>14890</c:v>
                      </c:pt>
                      <c:pt idx="1820">
                        <c:v>14811</c:v>
                      </c:pt>
                      <c:pt idx="1821">
                        <c:v>14990</c:v>
                      </c:pt>
                      <c:pt idx="1822">
                        <c:v>15269</c:v>
                      </c:pt>
                      <c:pt idx="1823">
                        <c:v>15987</c:v>
                      </c:pt>
                      <c:pt idx="1824">
                        <c:v>16469</c:v>
                      </c:pt>
                      <c:pt idx="1825">
                        <c:v>16804</c:v>
                      </c:pt>
                      <c:pt idx="1826">
                        <c:v>16323</c:v>
                      </c:pt>
                      <c:pt idx="1827">
                        <c:v>15745</c:v>
                      </c:pt>
                      <c:pt idx="1828">
                        <c:v>15227</c:v>
                      </c:pt>
                      <c:pt idx="1829">
                        <c:v>15212</c:v>
                      </c:pt>
                      <c:pt idx="1830">
                        <c:v>15448</c:v>
                      </c:pt>
                      <c:pt idx="1831">
                        <c:v>15709</c:v>
                      </c:pt>
                      <c:pt idx="1832">
                        <c:v>15911</c:v>
                      </c:pt>
                      <c:pt idx="1833">
                        <c:v>15955</c:v>
                      </c:pt>
                      <c:pt idx="1834">
                        <c:v>16003</c:v>
                      </c:pt>
                      <c:pt idx="1835">
                        <c:v>15741</c:v>
                      </c:pt>
                      <c:pt idx="1836">
                        <c:v>15390</c:v>
                      </c:pt>
                      <c:pt idx="1837">
                        <c:v>14792</c:v>
                      </c:pt>
                      <c:pt idx="1838">
                        <c:v>14490</c:v>
                      </c:pt>
                      <c:pt idx="1839">
                        <c:v>14452</c:v>
                      </c:pt>
                      <c:pt idx="1840">
                        <c:v>14521</c:v>
                      </c:pt>
                      <c:pt idx="1841">
                        <c:v>14622</c:v>
                      </c:pt>
                      <c:pt idx="1842">
                        <c:v>14430</c:v>
                      </c:pt>
                      <c:pt idx="1843">
                        <c:v>14522</c:v>
                      </c:pt>
                      <c:pt idx="1844">
                        <c:v>14725</c:v>
                      </c:pt>
                      <c:pt idx="1845">
                        <c:v>15009</c:v>
                      </c:pt>
                      <c:pt idx="1846">
                        <c:v>15426</c:v>
                      </c:pt>
                      <c:pt idx="1847">
                        <c:v>15798</c:v>
                      </c:pt>
                      <c:pt idx="1848">
                        <c:v>16062</c:v>
                      </c:pt>
                      <c:pt idx="1849">
                        <c:v>15769</c:v>
                      </c:pt>
                      <c:pt idx="1850">
                        <c:v>15139</c:v>
                      </c:pt>
                      <c:pt idx="1851">
                        <c:v>15032</c:v>
                      </c:pt>
                      <c:pt idx="1852">
                        <c:v>14903</c:v>
                      </c:pt>
                      <c:pt idx="1853">
                        <c:v>14762</c:v>
                      </c:pt>
                      <c:pt idx="1854">
                        <c:v>13908</c:v>
                      </c:pt>
                      <c:pt idx="1855">
                        <c:v>14013</c:v>
                      </c:pt>
                      <c:pt idx="1856">
                        <c:v>14748</c:v>
                      </c:pt>
                      <c:pt idx="1857">
                        <c:v>16544</c:v>
                      </c:pt>
                      <c:pt idx="1858">
                        <c:v>17376</c:v>
                      </c:pt>
                      <c:pt idx="1859">
                        <c:v>17438</c:v>
                      </c:pt>
                      <c:pt idx="1860">
                        <c:v>16401</c:v>
                      </c:pt>
                      <c:pt idx="1861">
                        <c:v>15301</c:v>
                      </c:pt>
                      <c:pt idx="1862">
                        <c:v>14325</c:v>
                      </c:pt>
                      <c:pt idx="1863">
                        <c:v>13647</c:v>
                      </c:pt>
                      <c:pt idx="1864">
                        <c:v>13693</c:v>
                      </c:pt>
                      <c:pt idx="1865">
                        <c:v>14336</c:v>
                      </c:pt>
                      <c:pt idx="1866">
                        <c:v>15712</c:v>
                      </c:pt>
                      <c:pt idx="1867">
                        <c:v>16187</c:v>
                      </c:pt>
                      <c:pt idx="1868">
                        <c:v>16297</c:v>
                      </c:pt>
                      <c:pt idx="1869">
                        <c:v>15083</c:v>
                      </c:pt>
                      <c:pt idx="1870">
                        <c:v>14413</c:v>
                      </c:pt>
                      <c:pt idx="1871">
                        <c:v>13350</c:v>
                      </c:pt>
                      <c:pt idx="1872">
                        <c:v>13171</c:v>
                      </c:pt>
                      <c:pt idx="1873">
                        <c:v>12896</c:v>
                      </c:pt>
                      <c:pt idx="1874">
                        <c:v>13323</c:v>
                      </c:pt>
                      <c:pt idx="1875">
                        <c:v>13694</c:v>
                      </c:pt>
                      <c:pt idx="1876">
                        <c:v>13972</c:v>
                      </c:pt>
                      <c:pt idx="1877">
                        <c:v>13936</c:v>
                      </c:pt>
                      <c:pt idx="1878">
                        <c:v>13911</c:v>
                      </c:pt>
                      <c:pt idx="1879">
                        <c:v>14436</c:v>
                      </c:pt>
                      <c:pt idx="1880">
                        <c:v>14841</c:v>
                      </c:pt>
                      <c:pt idx="1881">
                        <c:v>15310</c:v>
                      </c:pt>
                      <c:pt idx="1882">
                        <c:v>15465</c:v>
                      </c:pt>
                      <c:pt idx="1883">
                        <c:v>15814</c:v>
                      </c:pt>
                      <c:pt idx="1884">
                        <c:v>15939</c:v>
                      </c:pt>
                      <c:pt idx="1885">
                        <c:v>15744</c:v>
                      </c:pt>
                      <c:pt idx="1886">
                        <c:v>15748</c:v>
                      </c:pt>
                      <c:pt idx="1887">
                        <c:v>15682</c:v>
                      </c:pt>
                      <c:pt idx="1888">
                        <c:v>15601</c:v>
                      </c:pt>
                      <c:pt idx="1889">
                        <c:v>15329</c:v>
                      </c:pt>
                      <c:pt idx="1890">
                        <c:v>14857</c:v>
                      </c:pt>
                      <c:pt idx="1891">
                        <c:v>15007</c:v>
                      </c:pt>
                      <c:pt idx="1892">
                        <c:v>15042</c:v>
                      </c:pt>
                      <c:pt idx="1893">
                        <c:v>15599</c:v>
                      </c:pt>
                      <c:pt idx="1894">
                        <c:v>15717</c:v>
                      </c:pt>
                      <c:pt idx="1895">
                        <c:v>15433</c:v>
                      </c:pt>
                      <c:pt idx="1896">
                        <c:v>15086</c:v>
                      </c:pt>
                      <c:pt idx="1897">
                        <c:v>14841</c:v>
                      </c:pt>
                      <c:pt idx="1898">
                        <c:v>15357</c:v>
                      </c:pt>
                      <c:pt idx="1899">
                        <c:v>15694</c:v>
                      </c:pt>
                      <c:pt idx="1900">
                        <c:v>15544</c:v>
                      </c:pt>
                      <c:pt idx="1901">
                        <c:v>14974</c:v>
                      </c:pt>
                      <c:pt idx="1902">
                        <c:v>14630</c:v>
                      </c:pt>
                      <c:pt idx="1903">
                        <c:v>14839</c:v>
                      </c:pt>
                      <c:pt idx="1904">
                        <c:v>14922</c:v>
                      </c:pt>
                      <c:pt idx="1905">
                        <c:v>14244</c:v>
                      </c:pt>
                      <c:pt idx="1906">
                        <c:v>13642</c:v>
                      </c:pt>
                      <c:pt idx="1907">
                        <c:v>13440</c:v>
                      </c:pt>
                      <c:pt idx="1908">
                        <c:v>14064</c:v>
                      </c:pt>
                      <c:pt idx="1909">
                        <c:v>14615</c:v>
                      </c:pt>
                      <c:pt idx="1910">
                        <c:v>14843</c:v>
                      </c:pt>
                      <c:pt idx="1911">
                        <c:v>14973</c:v>
                      </c:pt>
                      <c:pt idx="1912">
                        <c:v>14887</c:v>
                      </c:pt>
                      <c:pt idx="1913">
                        <c:v>15095</c:v>
                      </c:pt>
                      <c:pt idx="1914">
                        <c:v>16603</c:v>
                      </c:pt>
                      <c:pt idx="1915">
                        <c:v>18380</c:v>
                      </c:pt>
                      <c:pt idx="1916">
                        <c:v>19896</c:v>
                      </c:pt>
                      <c:pt idx="1917">
                        <c:v>18259</c:v>
                      </c:pt>
                      <c:pt idx="1918">
                        <c:v>16459</c:v>
                      </c:pt>
                      <c:pt idx="1919">
                        <c:v>14918</c:v>
                      </c:pt>
                      <c:pt idx="1920">
                        <c:v>15258</c:v>
                      </c:pt>
                      <c:pt idx="1921">
                        <c:v>15441</c:v>
                      </c:pt>
                      <c:pt idx="1922">
                        <c:v>15545</c:v>
                      </c:pt>
                      <c:pt idx="1923">
                        <c:v>15207</c:v>
                      </c:pt>
                      <c:pt idx="1924">
                        <c:v>15477</c:v>
                      </c:pt>
                      <c:pt idx="1925">
                        <c:v>15529</c:v>
                      </c:pt>
                      <c:pt idx="1926">
                        <c:v>16163</c:v>
                      </c:pt>
                      <c:pt idx="1927">
                        <c:v>16112</c:v>
                      </c:pt>
                      <c:pt idx="1928">
                        <c:v>16135</c:v>
                      </c:pt>
                      <c:pt idx="1929">
                        <c:v>15695</c:v>
                      </c:pt>
                      <c:pt idx="1930">
                        <c:v>15480</c:v>
                      </c:pt>
                      <c:pt idx="1931">
                        <c:v>15328</c:v>
                      </c:pt>
                      <c:pt idx="1932">
                        <c:v>15317</c:v>
                      </c:pt>
                      <c:pt idx="1933">
                        <c:v>15379</c:v>
                      </c:pt>
                      <c:pt idx="1934">
                        <c:v>15788</c:v>
                      </c:pt>
                      <c:pt idx="1935">
                        <c:v>15781</c:v>
                      </c:pt>
                      <c:pt idx="1936">
                        <c:v>15722</c:v>
                      </c:pt>
                      <c:pt idx="1937">
                        <c:v>15180</c:v>
                      </c:pt>
                      <c:pt idx="1938">
                        <c:v>15192</c:v>
                      </c:pt>
                      <c:pt idx="1939">
                        <c:v>15033</c:v>
                      </c:pt>
                      <c:pt idx="1940">
                        <c:v>14797</c:v>
                      </c:pt>
                      <c:pt idx="1941">
                        <c:v>14429</c:v>
                      </c:pt>
                      <c:pt idx="1942">
                        <c:v>14238</c:v>
                      </c:pt>
                      <c:pt idx="1943">
                        <c:v>14330</c:v>
                      </c:pt>
                      <c:pt idx="1944">
                        <c:v>14546</c:v>
                      </c:pt>
                      <c:pt idx="1945">
                        <c:v>14574</c:v>
                      </c:pt>
                      <c:pt idx="1946">
                        <c:v>14824</c:v>
                      </c:pt>
                      <c:pt idx="1947">
                        <c:v>15108</c:v>
                      </c:pt>
                      <c:pt idx="1948">
                        <c:v>15505</c:v>
                      </c:pt>
                      <c:pt idx="1949">
                        <c:v>15175</c:v>
                      </c:pt>
                      <c:pt idx="1950">
                        <c:v>14592</c:v>
                      </c:pt>
                      <c:pt idx="1951">
                        <c:v>14428</c:v>
                      </c:pt>
                      <c:pt idx="1952">
                        <c:v>15023</c:v>
                      </c:pt>
                      <c:pt idx="1953">
                        <c:v>15589</c:v>
                      </c:pt>
                      <c:pt idx="1954">
                        <c:v>15565</c:v>
                      </c:pt>
                      <c:pt idx="1955">
                        <c:v>15368</c:v>
                      </c:pt>
                      <c:pt idx="1956">
                        <c:v>15318</c:v>
                      </c:pt>
                      <c:pt idx="1957">
                        <c:v>15669</c:v>
                      </c:pt>
                      <c:pt idx="1958">
                        <c:v>15652</c:v>
                      </c:pt>
                      <c:pt idx="1959">
                        <c:v>15287</c:v>
                      </c:pt>
                      <c:pt idx="1960">
                        <c:v>14674</c:v>
                      </c:pt>
                      <c:pt idx="1961">
                        <c:v>14033</c:v>
                      </c:pt>
                      <c:pt idx="1962">
                        <c:v>13934</c:v>
                      </c:pt>
                      <c:pt idx="1963">
                        <c:v>13773</c:v>
                      </c:pt>
                      <c:pt idx="1964">
                        <c:v>14178</c:v>
                      </c:pt>
                      <c:pt idx="1965">
                        <c:v>14513</c:v>
                      </c:pt>
                      <c:pt idx="1966">
                        <c:v>15178</c:v>
                      </c:pt>
                      <c:pt idx="1967">
                        <c:v>15717</c:v>
                      </c:pt>
                      <c:pt idx="1968">
                        <c:v>16120</c:v>
                      </c:pt>
                      <c:pt idx="1969">
                        <c:v>16227</c:v>
                      </c:pt>
                      <c:pt idx="1970">
                        <c:v>15962</c:v>
                      </c:pt>
                      <c:pt idx="1971">
                        <c:v>15370</c:v>
                      </c:pt>
                      <c:pt idx="1972">
                        <c:v>14956</c:v>
                      </c:pt>
                      <c:pt idx="1973">
                        <c:v>14342</c:v>
                      </c:pt>
                      <c:pt idx="1974">
                        <c:v>14475</c:v>
                      </c:pt>
                      <c:pt idx="1975">
                        <c:v>14325</c:v>
                      </c:pt>
                      <c:pt idx="1976">
                        <c:v>15054</c:v>
                      </c:pt>
                      <c:pt idx="1977">
                        <c:v>15024</c:v>
                      </c:pt>
                      <c:pt idx="1978">
                        <c:v>15457</c:v>
                      </c:pt>
                      <c:pt idx="1979">
                        <c:v>15208</c:v>
                      </c:pt>
                      <c:pt idx="1980">
                        <c:v>15259</c:v>
                      </c:pt>
                      <c:pt idx="1981">
                        <c:v>14719</c:v>
                      </c:pt>
                      <c:pt idx="1982">
                        <c:v>14504</c:v>
                      </c:pt>
                      <c:pt idx="1983">
                        <c:v>14618</c:v>
                      </c:pt>
                      <c:pt idx="1984">
                        <c:v>15276</c:v>
                      </c:pt>
                      <c:pt idx="1985">
                        <c:v>15577</c:v>
                      </c:pt>
                      <c:pt idx="1986">
                        <c:v>15554</c:v>
                      </c:pt>
                      <c:pt idx="1987">
                        <c:v>15024</c:v>
                      </c:pt>
                      <c:pt idx="1988">
                        <c:v>14900</c:v>
                      </c:pt>
                      <c:pt idx="1989">
                        <c:v>14691</c:v>
                      </c:pt>
                      <c:pt idx="1990">
                        <c:v>14832</c:v>
                      </c:pt>
                      <c:pt idx="1991">
                        <c:v>14741</c:v>
                      </c:pt>
                      <c:pt idx="1992">
                        <c:v>14784</c:v>
                      </c:pt>
                      <c:pt idx="1993">
                        <c:v>15063</c:v>
                      </c:pt>
                      <c:pt idx="1994">
                        <c:v>15435</c:v>
                      </c:pt>
                      <c:pt idx="1995">
                        <c:v>15576</c:v>
                      </c:pt>
                      <c:pt idx="1996">
                        <c:v>15190</c:v>
                      </c:pt>
                      <c:pt idx="1997">
                        <c:v>14619</c:v>
                      </c:pt>
                      <c:pt idx="1998">
                        <c:v>14545</c:v>
                      </c:pt>
                      <c:pt idx="1999">
                        <c:v>14878</c:v>
                      </c:pt>
                      <c:pt idx="2000">
                        <c:v>15394</c:v>
                      </c:pt>
                      <c:pt idx="2001">
                        <c:v>15366</c:v>
                      </c:pt>
                      <c:pt idx="2002">
                        <c:v>15114</c:v>
                      </c:pt>
                      <c:pt idx="2003">
                        <c:v>14669</c:v>
                      </c:pt>
                      <c:pt idx="2004">
                        <c:v>14514</c:v>
                      </c:pt>
                      <c:pt idx="2005">
                        <c:v>14704</c:v>
                      </c:pt>
                      <c:pt idx="2006">
                        <c:v>15405</c:v>
                      </c:pt>
                      <c:pt idx="2007">
                        <c:v>16045</c:v>
                      </c:pt>
                      <c:pt idx="2008">
                        <c:v>16257</c:v>
                      </c:pt>
                      <c:pt idx="2009">
                        <c:v>15915</c:v>
                      </c:pt>
                      <c:pt idx="2010">
                        <c:v>15468</c:v>
                      </c:pt>
                      <c:pt idx="2011">
                        <c:v>15226</c:v>
                      </c:pt>
                      <c:pt idx="2012">
                        <c:v>15192</c:v>
                      </c:pt>
                      <c:pt idx="2013">
                        <c:v>15140</c:v>
                      </c:pt>
                      <c:pt idx="2014">
                        <c:v>15026</c:v>
                      </c:pt>
                      <c:pt idx="2015">
                        <c:v>14671</c:v>
                      </c:pt>
                      <c:pt idx="2016">
                        <c:v>14878</c:v>
                      </c:pt>
                      <c:pt idx="2017">
                        <c:v>15116</c:v>
                      </c:pt>
                      <c:pt idx="2018">
                        <c:v>15612</c:v>
                      </c:pt>
                      <c:pt idx="2019">
                        <c:v>14948</c:v>
                      </c:pt>
                      <c:pt idx="2020">
                        <c:v>14279</c:v>
                      </c:pt>
                      <c:pt idx="2021">
                        <c:v>13555</c:v>
                      </c:pt>
                      <c:pt idx="2022">
                        <c:v>13886</c:v>
                      </c:pt>
                      <c:pt idx="2023">
                        <c:v>13878</c:v>
                      </c:pt>
                      <c:pt idx="2024">
                        <c:v>14130</c:v>
                      </c:pt>
                      <c:pt idx="2025">
                        <c:v>14303</c:v>
                      </c:pt>
                      <c:pt idx="2026">
                        <c:v>14475</c:v>
                      </c:pt>
                      <c:pt idx="2027">
                        <c:v>14544</c:v>
                      </c:pt>
                      <c:pt idx="2028">
                        <c:v>14404</c:v>
                      </c:pt>
                      <c:pt idx="2029">
                        <c:v>15170</c:v>
                      </c:pt>
                      <c:pt idx="2030">
                        <c:v>15443</c:v>
                      </c:pt>
                      <c:pt idx="2031">
                        <c:v>15634</c:v>
                      </c:pt>
                      <c:pt idx="2032">
                        <c:v>15029</c:v>
                      </c:pt>
                      <c:pt idx="2033">
                        <c:v>15175</c:v>
                      </c:pt>
                      <c:pt idx="2034">
                        <c:v>15335</c:v>
                      </c:pt>
                      <c:pt idx="2035">
                        <c:v>15899</c:v>
                      </c:pt>
                      <c:pt idx="2036">
                        <c:v>15685</c:v>
                      </c:pt>
                      <c:pt idx="2037">
                        <c:v>15251</c:v>
                      </c:pt>
                      <c:pt idx="2038">
                        <c:v>14599</c:v>
                      </c:pt>
                      <c:pt idx="2039">
                        <c:v>14384</c:v>
                      </c:pt>
                      <c:pt idx="2040">
                        <c:v>14681</c:v>
                      </c:pt>
                      <c:pt idx="2041">
                        <c:v>14554</c:v>
                      </c:pt>
                      <c:pt idx="2042">
                        <c:v>14633</c:v>
                      </c:pt>
                      <c:pt idx="2043">
                        <c:v>14492</c:v>
                      </c:pt>
                      <c:pt idx="2044">
                        <c:v>14806</c:v>
                      </c:pt>
                      <c:pt idx="2045">
                        <c:v>14681</c:v>
                      </c:pt>
                      <c:pt idx="2046">
                        <c:v>14087</c:v>
                      </c:pt>
                      <c:pt idx="2047">
                        <c:v>13959</c:v>
                      </c:pt>
                      <c:pt idx="2048">
                        <c:v>13924</c:v>
                      </c:pt>
                      <c:pt idx="2049">
                        <c:v>14557</c:v>
                      </c:pt>
                      <c:pt idx="2050">
                        <c:v>14448</c:v>
                      </c:pt>
                      <c:pt idx="2051">
                        <c:v>14397</c:v>
                      </c:pt>
                      <c:pt idx="2052">
                        <c:v>14198</c:v>
                      </c:pt>
                      <c:pt idx="2053">
                        <c:v>14370</c:v>
                      </c:pt>
                      <c:pt idx="2054">
                        <c:v>14882</c:v>
                      </c:pt>
                      <c:pt idx="2055">
                        <c:v>15228</c:v>
                      </c:pt>
                      <c:pt idx="2056">
                        <c:v>15445</c:v>
                      </c:pt>
                      <c:pt idx="2057">
                        <c:v>15141</c:v>
                      </c:pt>
                      <c:pt idx="2058">
                        <c:v>14791</c:v>
                      </c:pt>
                      <c:pt idx="2059">
                        <c:v>14537</c:v>
                      </c:pt>
                      <c:pt idx="2060">
                        <c:v>14305</c:v>
                      </c:pt>
                      <c:pt idx="2061">
                        <c:v>14270</c:v>
                      </c:pt>
                      <c:pt idx="2062">
                        <c:v>14219</c:v>
                      </c:pt>
                      <c:pt idx="2063">
                        <c:v>14455</c:v>
                      </c:pt>
                      <c:pt idx="2064">
                        <c:v>14667</c:v>
                      </c:pt>
                      <c:pt idx="2065">
                        <c:v>14613</c:v>
                      </c:pt>
                      <c:pt idx="2066">
                        <c:v>14644</c:v>
                      </c:pt>
                      <c:pt idx="2067">
                        <c:v>14853</c:v>
                      </c:pt>
                      <c:pt idx="2068">
                        <c:v>15026</c:v>
                      </c:pt>
                      <c:pt idx="2069">
                        <c:v>15153</c:v>
                      </c:pt>
                      <c:pt idx="2070">
                        <c:v>14767</c:v>
                      </c:pt>
                      <c:pt idx="2071">
                        <c:v>14917</c:v>
                      </c:pt>
                      <c:pt idx="2072">
                        <c:v>14825</c:v>
                      </c:pt>
                      <c:pt idx="2073">
                        <c:v>15248</c:v>
                      </c:pt>
                      <c:pt idx="2074">
                        <c:v>15267</c:v>
                      </c:pt>
                      <c:pt idx="2075">
                        <c:v>15021</c:v>
                      </c:pt>
                      <c:pt idx="2076">
                        <c:v>14421</c:v>
                      </c:pt>
                      <c:pt idx="2077">
                        <c:v>13892</c:v>
                      </c:pt>
                      <c:pt idx="2078">
                        <c:v>14214</c:v>
                      </c:pt>
                      <c:pt idx="2079">
                        <c:v>14594</c:v>
                      </c:pt>
                      <c:pt idx="2080">
                        <c:v>14823</c:v>
                      </c:pt>
                      <c:pt idx="2081">
                        <c:v>14707</c:v>
                      </c:pt>
                      <c:pt idx="2082">
                        <c:v>14735</c:v>
                      </c:pt>
                      <c:pt idx="2083">
                        <c:v>15203</c:v>
                      </c:pt>
                      <c:pt idx="2084">
                        <c:v>15325</c:v>
                      </c:pt>
                      <c:pt idx="2085">
                        <c:v>15374</c:v>
                      </c:pt>
                      <c:pt idx="2086">
                        <c:v>15316</c:v>
                      </c:pt>
                      <c:pt idx="2087">
                        <c:v>15125</c:v>
                      </c:pt>
                      <c:pt idx="2088">
                        <c:v>14817</c:v>
                      </c:pt>
                      <c:pt idx="2089">
                        <c:v>14056</c:v>
                      </c:pt>
                      <c:pt idx="2090">
                        <c:v>13658</c:v>
                      </c:pt>
                      <c:pt idx="2091">
                        <c:v>13352</c:v>
                      </c:pt>
                      <c:pt idx="2092">
                        <c:v>13457</c:v>
                      </c:pt>
                      <c:pt idx="2093">
                        <c:v>13731</c:v>
                      </c:pt>
                      <c:pt idx="2094">
                        <c:v>14057</c:v>
                      </c:pt>
                      <c:pt idx="2095">
                        <c:v>14431</c:v>
                      </c:pt>
                      <c:pt idx="2096">
                        <c:v>14652</c:v>
                      </c:pt>
                      <c:pt idx="2097">
                        <c:v>14773</c:v>
                      </c:pt>
                      <c:pt idx="2098">
                        <c:v>14453</c:v>
                      </c:pt>
                      <c:pt idx="2099">
                        <c:v>13885</c:v>
                      </c:pt>
                      <c:pt idx="2100">
                        <c:v>13489</c:v>
                      </c:pt>
                      <c:pt idx="2101">
                        <c:v>13859</c:v>
                      </c:pt>
                      <c:pt idx="2102">
                        <c:v>14559</c:v>
                      </c:pt>
                      <c:pt idx="2103">
                        <c:v>15214</c:v>
                      </c:pt>
                      <c:pt idx="2104">
                        <c:v>14885</c:v>
                      </c:pt>
                      <c:pt idx="2105">
                        <c:v>14500</c:v>
                      </c:pt>
                      <c:pt idx="2106">
                        <c:v>14304</c:v>
                      </c:pt>
                      <c:pt idx="2107">
                        <c:v>14822</c:v>
                      </c:pt>
                      <c:pt idx="2108">
                        <c:v>15237</c:v>
                      </c:pt>
                      <c:pt idx="2109">
                        <c:v>14954</c:v>
                      </c:pt>
                      <c:pt idx="2110">
                        <c:v>14687</c:v>
                      </c:pt>
                      <c:pt idx="2111">
                        <c:v>14484</c:v>
                      </c:pt>
                      <c:pt idx="2112">
                        <c:v>14897</c:v>
                      </c:pt>
                      <c:pt idx="2113">
                        <c:v>14695</c:v>
                      </c:pt>
                      <c:pt idx="2114">
                        <c:v>14419</c:v>
                      </c:pt>
                      <c:pt idx="2115">
                        <c:v>13965</c:v>
                      </c:pt>
                      <c:pt idx="2116">
                        <c:v>14151</c:v>
                      </c:pt>
                      <c:pt idx="2117">
                        <c:v>14203</c:v>
                      </c:pt>
                      <c:pt idx="2118">
                        <c:v>14742</c:v>
                      </c:pt>
                      <c:pt idx="2119">
                        <c:v>15037</c:v>
                      </c:pt>
                      <c:pt idx="2120">
                        <c:v>15780</c:v>
                      </c:pt>
                      <c:pt idx="2121">
                        <c:v>15568</c:v>
                      </c:pt>
                      <c:pt idx="2122">
                        <c:v>15362</c:v>
                      </c:pt>
                      <c:pt idx="2123">
                        <c:v>14880</c:v>
                      </c:pt>
                      <c:pt idx="2124">
                        <c:v>14983</c:v>
                      </c:pt>
                      <c:pt idx="2125">
                        <c:v>15126</c:v>
                      </c:pt>
                      <c:pt idx="2126">
                        <c:v>15277</c:v>
                      </c:pt>
                      <c:pt idx="2127">
                        <c:v>15132</c:v>
                      </c:pt>
                      <c:pt idx="2128">
                        <c:v>14648</c:v>
                      </c:pt>
                      <c:pt idx="2129">
                        <c:v>13972</c:v>
                      </c:pt>
                      <c:pt idx="2130">
                        <c:v>14238</c:v>
                      </c:pt>
                      <c:pt idx="2131">
                        <c:v>15118</c:v>
                      </c:pt>
                      <c:pt idx="2132">
                        <c:v>16091</c:v>
                      </c:pt>
                      <c:pt idx="2133">
                        <c:v>15732</c:v>
                      </c:pt>
                      <c:pt idx="2134">
                        <c:v>14726</c:v>
                      </c:pt>
                      <c:pt idx="2135">
                        <c:v>14102</c:v>
                      </c:pt>
                      <c:pt idx="2136">
                        <c:v>14082</c:v>
                      </c:pt>
                      <c:pt idx="2137">
                        <c:v>14595</c:v>
                      </c:pt>
                      <c:pt idx="2138">
                        <c:v>14840</c:v>
                      </c:pt>
                      <c:pt idx="2139">
                        <c:v>14928</c:v>
                      </c:pt>
                      <c:pt idx="2140">
                        <c:v>14840</c:v>
                      </c:pt>
                      <c:pt idx="2141">
                        <c:v>14285</c:v>
                      </c:pt>
                      <c:pt idx="2142">
                        <c:v>13907</c:v>
                      </c:pt>
                      <c:pt idx="2143">
                        <c:v>13583</c:v>
                      </c:pt>
                      <c:pt idx="2144">
                        <c:v>14071</c:v>
                      </c:pt>
                      <c:pt idx="2145">
                        <c:v>14464</c:v>
                      </c:pt>
                      <c:pt idx="2146">
                        <c:v>14784</c:v>
                      </c:pt>
                      <c:pt idx="2147">
                        <c:v>14899</c:v>
                      </c:pt>
                      <c:pt idx="2148">
                        <c:v>15326</c:v>
                      </c:pt>
                      <c:pt idx="2149">
                        <c:v>15722</c:v>
                      </c:pt>
                      <c:pt idx="2150">
                        <c:v>15966</c:v>
                      </c:pt>
                      <c:pt idx="2151">
                        <c:v>15852</c:v>
                      </c:pt>
                      <c:pt idx="2152">
                        <c:v>15842</c:v>
                      </c:pt>
                      <c:pt idx="2153">
                        <c:v>15577</c:v>
                      </c:pt>
                      <c:pt idx="2154">
                        <c:v>15256</c:v>
                      </c:pt>
                      <c:pt idx="2155">
                        <c:v>14673</c:v>
                      </c:pt>
                      <c:pt idx="2156">
                        <c:v>14393</c:v>
                      </c:pt>
                      <c:pt idx="2157">
                        <c:v>14092</c:v>
                      </c:pt>
                      <c:pt idx="2158">
                        <c:v>13895</c:v>
                      </c:pt>
                      <c:pt idx="2159">
                        <c:v>13719</c:v>
                      </c:pt>
                      <c:pt idx="2160">
                        <c:v>14229</c:v>
                      </c:pt>
                      <c:pt idx="2161">
                        <c:v>14864</c:v>
                      </c:pt>
                      <c:pt idx="2162">
                        <c:v>15179</c:v>
                      </c:pt>
                      <c:pt idx="2163">
                        <c:v>14900</c:v>
                      </c:pt>
                      <c:pt idx="2164">
                        <c:v>14465</c:v>
                      </c:pt>
                      <c:pt idx="2165">
                        <c:v>14302</c:v>
                      </c:pt>
                      <c:pt idx="2166">
                        <c:v>13671</c:v>
                      </c:pt>
                      <c:pt idx="2167">
                        <c:v>13055</c:v>
                      </c:pt>
                      <c:pt idx="2168">
                        <c:v>13012</c:v>
                      </c:pt>
                      <c:pt idx="2169">
                        <c:v>13923</c:v>
                      </c:pt>
                      <c:pt idx="2170">
                        <c:v>14875</c:v>
                      </c:pt>
                      <c:pt idx="2171">
                        <c:v>14879</c:v>
                      </c:pt>
                      <c:pt idx="2172">
                        <c:v>14470</c:v>
                      </c:pt>
                      <c:pt idx="2173">
                        <c:v>13726</c:v>
                      </c:pt>
                      <c:pt idx="2174">
                        <c:v>13228</c:v>
                      </c:pt>
                      <c:pt idx="2175">
                        <c:v>12392</c:v>
                      </c:pt>
                      <c:pt idx="2176">
                        <c:v>12377</c:v>
                      </c:pt>
                      <c:pt idx="2177">
                        <c:v>13076</c:v>
                      </c:pt>
                      <c:pt idx="2178">
                        <c:v>14186</c:v>
                      </c:pt>
                      <c:pt idx="2179">
                        <c:v>15109</c:v>
                      </c:pt>
                      <c:pt idx="2180">
                        <c:v>15023</c:v>
                      </c:pt>
                      <c:pt idx="2181">
                        <c:v>14855</c:v>
                      </c:pt>
                      <c:pt idx="2182">
                        <c:v>14335</c:v>
                      </c:pt>
                      <c:pt idx="2183">
                        <c:v>13774</c:v>
                      </c:pt>
                      <c:pt idx="2184">
                        <c:v>13395</c:v>
                      </c:pt>
                      <c:pt idx="2185">
                        <c:v>13207</c:v>
                      </c:pt>
                      <c:pt idx="2186">
                        <c:v>13649</c:v>
                      </c:pt>
                      <c:pt idx="2187">
                        <c:v>14003</c:v>
                      </c:pt>
                      <c:pt idx="2188">
                        <c:v>14179</c:v>
                      </c:pt>
                      <c:pt idx="2189">
                        <c:v>14224</c:v>
                      </c:pt>
                      <c:pt idx="2190">
                        <c:v>13961</c:v>
                      </c:pt>
                      <c:pt idx="2191">
                        <c:v>13489</c:v>
                      </c:pt>
                      <c:pt idx="2192">
                        <c:v>13107</c:v>
                      </c:pt>
                      <c:pt idx="2193">
                        <c:v>13279</c:v>
                      </c:pt>
                      <c:pt idx="2194">
                        <c:v>14072</c:v>
                      </c:pt>
                      <c:pt idx="2195">
                        <c:v>14633</c:v>
                      </c:pt>
                      <c:pt idx="2196">
                        <c:v>14821</c:v>
                      </c:pt>
                      <c:pt idx="2197">
                        <c:v>14591</c:v>
                      </c:pt>
                      <c:pt idx="2198">
                        <c:v>14208</c:v>
                      </c:pt>
                      <c:pt idx="2199">
                        <c:v>14078</c:v>
                      </c:pt>
                      <c:pt idx="2200">
                        <c:v>14160</c:v>
                      </c:pt>
                      <c:pt idx="2201">
                        <c:v>14868</c:v>
                      </c:pt>
                      <c:pt idx="2202">
                        <c:v>14950</c:v>
                      </c:pt>
                      <c:pt idx="2203">
                        <c:v>14705</c:v>
                      </c:pt>
                      <c:pt idx="2204">
                        <c:v>13957</c:v>
                      </c:pt>
                      <c:pt idx="2205">
                        <c:v>13754</c:v>
                      </c:pt>
                      <c:pt idx="2206">
                        <c:v>13693</c:v>
                      </c:pt>
                      <c:pt idx="2207">
                        <c:v>13730</c:v>
                      </c:pt>
                      <c:pt idx="2208">
                        <c:v>14191</c:v>
                      </c:pt>
                      <c:pt idx="2209">
                        <c:v>14961</c:v>
                      </c:pt>
                      <c:pt idx="2210">
                        <c:v>16072</c:v>
                      </c:pt>
                      <c:pt idx="2211">
                        <c:v>16459</c:v>
                      </c:pt>
                      <c:pt idx="2212">
                        <c:v>16540</c:v>
                      </c:pt>
                      <c:pt idx="2213">
                        <c:v>15963</c:v>
                      </c:pt>
                      <c:pt idx="2214">
                        <c:v>15139</c:v>
                      </c:pt>
                      <c:pt idx="2215">
                        <c:v>14483</c:v>
                      </c:pt>
                      <c:pt idx="2216">
                        <c:v>14215</c:v>
                      </c:pt>
                      <c:pt idx="2217">
                        <c:v>14270</c:v>
                      </c:pt>
                      <c:pt idx="2218">
                        <c:v>14130</c:v>
                      </c:pt>
                      <c:pt idx="2219">
                        <c:v>13713</c:v>
                      </c:pt>
                      <c:pt idx="2220">
                        <c:v>13743</c:v>
                      </c:pt>
                      <c:pt idx="2221">
                        <c:v>13954</c:v>
                      </c:pt>
                      <c:pt idx="2222">
                        <c:v>14648</c:v>
                      </c:pt>
                      <c:pt idx="2223">
                        <c:v>14627</c:v>
                      </c:pt>
                      <c:pt idx="2224">
                        <c:v>14527</c:v>
                      </c:pt>
                      <c:pt idx="2225">
                        <c:v>13932</c:v>
                      </c:pt>
                      <c:pt idx="2226">
                        <c:v>13869</c:v>
                      </c:pt>
                      <c:pt idx="2227">
                        <c:v>13656</c:v>
                      </c:pt>
                      <c:pt idx="2228">
                        <c:v>13810</c:v>
                      </c:pt>
                      <c:pt idx="2229">
                        <c:v>14015</c:v>
                      </c:pt>
                      <c:pt idx="2230">
                        <c:v>14355</c:v>
                      </c:pt>
                      <c:pt idx="2231">
                        <c:v>14332</c:v>
                      </c:pt>
                      <c:pt idx="2232">
                        <c:v>13770</c:v>
                      </c:pt>
                      <c:pt idx="2233">
                        <c:v>13521</c:v>
                      </c:pt>
                      <c:pt idx="2234">
                        <c:v>13564</c:v>
                      </c:pt>
                      <c:pt idx="2235">
                        <c:v>14314</c:v>
                      </c:pt>
                      <c:pt idx="2236">
                        <c:v>14784</c:v>
                      </c:pt>
                      <c:pt idx="2237">
                        <c:v>15389</c:v>
                      </c:pt>
                      <c:pt idx="2238">
                        <c:v>15445</c:v>
                      </c:pt>
                      <c:pt idx="2239">
                        <c:v>15040</c:v>
                      </c:pt>
                      <c:pt idx="2240">
                        <c:v>14421</c:v>
                      </c:pt>
                      <c:pt idx="2241">
                        <c:v>13876</c:v>
                      </c:pt>
                      <c:pt idx="2242">
                        <c:v>14163</c:v>
                      </c:pt>
                      <c:pt idx="2243">
                        <c:v>14449</c:v>
                      </c:pt>
                      <c:pt idx="2244">
                        <c:v>14693</c:v>
                      </c:pt>
                      <c:pt idx="2245">
                        <c:v>14744</c:v>
                      </c:pt>
                      <c:pt idx="2246">
                        <c:v>14656</c:v>
                      </c:pt>
                      <c:pt idx="2247">
                        <c:v>15068</c:v>
                      </c:pt>
                      <c:pt idx="2248">
                        <c:v>14762</c:v>
                      </c:pt>
                      <c:pt idx="2249">
                        <c:v>14900</c:v>
                      </c:pt>
                      <c:pt idx="2250">
                        <c:v>14273</c:v>
                      </c:pt>
                      <c:pt idx="2251">
                        <c:v>14306</c:v>
                      </c:pt>
                      <c:pt idx="2252">
                        <c:v>14009</c:v>
                      </c:pt>
                      <c:pt idx="2253">
                        <c:v>14203</c:v>
                      </c:pt>
                      <c:pt idx="2254">
                        <c:v>14210</c:v>
                      </c:pt>
                      <c:pt idx="2255">
                        <c:v>14029</c:v>
                      </c:pt>
                      <c:pt idx="2256">
                        <c:v>13782</c:v>
                      </c:pt>
                      <c:pt idx="2257">
                        <c:v>13533</c:v>
                      </c:pt>
                      <c:pt idx="2258">
                        <c:v>13459</c:v>
                      </c:pt>
                      <c:pt idx="2259">
                        <c:v>13462</c:v>
                      </c:pt>
                      <c:pt idx="2260">
                        <c:v>13673</c:v>
                      </c:pt>
                      <c:pt idx="2261">
                        <c:v>14100</c:v>
                      </c:pt>
                      <c:pt idx="2262">
                        <c:v>14592</c:v>
                      </c:pt>
                      <c:pt idx="2263">
                        <c:v>14531</c:v>
                      </c:pt>
                      <c:pt idx="2264">
                        <c:v>14191</c:v>
                      </c:pt>
                      <c:pt idx="2265">
                        <c:v>13163</c:v>
                      </c:pt>
                      <c:pt idx="2266">
                        <c:v>13217</c:v>
                      </c:pt>
                      <c:pt idx="2267">
                        <c:v>13747</c:v>
                      </c:pt>
                      <c:pt idx="2268">
                        <c:v>14959</c:v>
                      </c:pt>
                      <c:pt idx="2269">
                        <c:v>15263</c:v>
                      </c:pt>
                      <c:pt idx="2270">
                        <c:v>15132</c:v>
                      </c:pt>
                      <c:pt idx="2271">
                        <c:v>15081</c:v>
                      </c:pt>
                      <c:pt idx="2272">
                        <c:v>15136</c:v>
                      </c:pt>
                      <c:pt idx="2273">
                        <c:v>15285</c:v>
                      </c:pt>
                      <c:pt idx="2274">
                        <c:v>15090</c:v>
                      </c:pt>
                      <c:pt idx="2275">
                        <c:v>15044</c:v>
                      </c:pt>
                      <c:pt idx="2276">
                        <c:v>15079</c:v>
                      </c:pt>
                      <c:pt idx="2277">
                        <c:v>15143</c:v>
                      </c:pt>
                      <c:pt idx="2278">
                        <c:v>15279</c:v>
                      </c:pt>
                      <c:pt idx="2279">
                        <c:v>14947</c:v>
                      </c:pt>
                      <c:pt idx="2280">
                        <c:v>14836</c:v>
                      </c:pt>
                      <c:pt idx="2281">
                        <c:v>14313</c:v>
                      </c:pt>
                      <c:pt idx="2282">
                        <c:v>14213</c:v>
                      </c:pt>
                      <c:pt idx="2283">
                        <c:v>13923</c:v>
                      </c:pt>
                      <c:pt idx="2284">
                        <c:v>13988</c:v>
                      </c:pt>
                      <c:pt idx="2285">
                        <c:v>14346</c:v>
                      </c:pt>
                      <c:pt idx="2286">
                        <c:v>14731</c:v>
                      </c:pt>
                      <c:pt idx="2287">
                        <c:v>15172</c:v>
                      </c:pt>
                      <c:pt idx="2288">
                        <c:v>14850</c:v>
                      </c:pt>
                      <c:pt idx="2289">
                        <c:v>14805</c:v>
                      </c:pt>
                      <c:pt idx="2290">
                        <c:v>14338</c:v>
                      </c:pt>
                      <c:pt idx="2291">
                        <c:v>14285</c:v>
                      </c:pt>
                      <c:pt idx="2292">
                        <c:v>13846</c:v>
                      </c:pt>
                      <c:pt idx="2293">
                        <c:v>14003</c:v>
                      </c:pt>
                      <c:pt idx="2294">
                        <c:v>14508</c:v>
                      </c:pt>
                      <c:pt idx="2295">
                        <c:v>14937</c:v>
                      </c:pt>
                      <c:pt idx="2296">
                        <c:v>14831</c:v>
                      </c:pt>
                      <c:pt idx="2297">
                        <c:v>14303</c:v>
                      </c:pt>
                      <c:pt idx="2298">
                        <c:v>14153</c:v>
                      </c:pt>
                      <c:pt idx="2299">
                        <c:v>14294</c:v>
                      </c:pt>
                      <c:pt idx="2300">
                        <c:v>14548</c:v>
                      </c:pt>
                      <c:pt idx="2301">
                        <c:v>14322</c:v>
                      </c:pt>
                      <c:pt idx="2302">
                        <c:v>14240</c:v>
                      </c:pt>
                      <c:pt idx="2303">
                        <c:v>14058</c:v>
                      </c:pt>
                      <c:pt idx="2304">
                        <c:v>14749</c:v>
                      </c:pt>
                      <c:pt idx="2305">
                        <c:v>15082</c:v>
                      </c:pt>
                      <c:pt idx="2306">
                        <c:v>15183</c:v>
                      </c:pt>
                      <c:pt idx="2307">
                        <c:v>14541</c:v>
                      </c:pt>
                      <c:pt idx="2308">
                        <c:v>14378</c:v>
                      </c:pt>
                      <c:pt idx="2309">
                        <c:v>14883</c:v>
                      </c:pt>
                      <c:pt idx="2310">
                        <c:v>15512</c:v>
                      </c:pt>
                      <c:pt idx="2311">
                        <c:v>15809</c:v>
                      </c:pt>
                      <c:pt idx="2312">
                        <c:v>15620</c:v>
                      </c:pt>
                      <c:pt idx="2313">
                        <c:v>15555</c:v>
                      </c:pt>
                      <c:pt idx="2314">
                        <c:v>15225</c:v>
                      </c:pt>
                      <c:pt idx="2315">
                        <c:v>14950</c:v>
                      </c:pt>
                      <c:pt idx="2316">
                        <c:v>14317</c:v>
                      </c:pt>
                      <c:pt idx="2317">
                        <c:v>14285</c:v>
                      </c:pt>
                      <c:pt idx="2318">
                        <c:v>14287</c:v>
                      </c:pt>
                      <c:pt idx="2319">
                        <c:v>14541</c:v>
                      </c:pt>
                      <c:pt idx="2320">
                        <c:v>14059</c:v>
                      </c:pt>
                      <c:pt idx="2321">
                        <c:v>13475</c:v>
                      </c:pt>
                      <c:pt idx="2322">
                        <c:v>13083</c:v>
                      </c:pt>
                      <c:pt idx="2323">
                        <c:v>13100</c:v>
                      </c:pt>
                      <c:pt idx="2324">
                        <c:v>13544</c:v>
                      </c:pt>
                      <c:pt idx="2325">
                        <c:v>13489</c:v>
                      </c:pt>
                      <c:pt idx="2326">
                        <c:v>13569</c:v>
                      </c:pt>
                      <c:pt idx="2327">
                        <c:v>13189</c:v>
                      </c:pt>
                      <c:pt idx="2328">
                        <c:v>13408</c:v>
                      </c:pt>
                      <c:pt idx="2329">
                        <c:v>13639</c:v>
                      </c:pt>
                      <c:pt idx="2330">
                        <c:v>14190</c:v>
                      </c:pt>
                      <c:pt idx="2331">
                        <c:v>14479</c:v>
                      </c:pt>
                      <c:pt idx="2332">
                        <c:v>14669</c:v>
                      </c:pt>
                      <c:pt idx="2333">
                        <c:v>14631</c:v>
                      </c:pt>
                      <c:pt idx="2334">
                        <c:v>14590</c:v>
                      </c:pt>
                      <c:pt idx="2335">
                        <c:v>14362</c:v>
                      </c:pt>
                      <c:pt idx="2336">
                        <c:v>14183</c:v>
                      </c:pt>
                      <c:pt idx="2337">
                        <c:v>14019</c:v>
                      </c:pt>
                      <c:pt idx="2338">
                        <c:v>13974</c:v>
                      </c:pt>
                      <c:pt idx="2339">
                        <c:v>14178</c:v>
                      </c:pt>
                      <c:pt idx="2340">
                        <c:v>14569</c:v>
                      </c:pt>
                      <c:pt idx="2341">
                        <c:v>15291</c:v>
                      </c:pt>
                      <c:pt idx="2342">
                        <c:v>15368</c:v>
                      </c:pt>
                      <c:pt idx="2343">
                        <c:v>14725</c:v>
                      </c:pt>
                      <c:pt idx="2344">
                        <c:v>13542</c:v>
                      </c:pt>
                      <c:pt idx="2345">
                        <c:v>13177</c:v>
                      </c:pt>
                      <c:pt idx="2346">
                        <c:v>13693</c:v>
                      </c:pt>
                      <c:pt idx="2347">
                        <c:v>14883</c:v>
                      </c:pt>
                      <c:pt idx="2348">
                        <c:v>15423</c:v>
                      </c:pt>
                      <c:pt idx="2349">
                        <c:v>15642</c:v>
                      </c:pt>
                      <c:pt idx="2350">
                        <c:v>15252</c:v>
                      </c:pt>
                      <c:pt idx="2351">
                        <c:v>15146</c:v>
                      </c:pt>
                      <c:pt idx="2352">
                        <c:v>14976</c:v>
                      </c:pt>
                      <c:pt idx="2353">
                        <c:v>14706</c:v>
                      </c:pt>
                      <c:pt idx="2354">
                        <c:v>14347</c:v>
                      </c:pt>
                      <c:pt idx="2355">
                        <c:v>13949</c:v>
                      </c:pt>
                      <c:pt idx="2356">
                        <c:v>14273</c:v>
                      </c:pt>
                      <c:pt idx="2357">
                        <c:v>14524</c:v>
                      </c:pt>
                      <c:pt idx="2358">
                        <c:v>14810</c:v>
                      </c:pt>
                      <c:pt idx="2359">
                        <c:v>14387</c:v>
                      </c:pt>
                      <c:pt idx="2360">
                        <c:v>14550</c:v>
                      </c:pt>
                      <c:pt idx="2361">
                        <c:v>14535</c:v>
                      </c:pt>
                      <c:pt idx="2362">
                        <c:v>14683</c:v>
                      </c:pt>
                      <c:pt idx="2363">
                        <c:v>14363</c:v>
                      </c:pt>
                      <c:pt idx="2364">
                        <c:v>14776</c:v>
                      </c:pt>
                      <c:pt idx="2365">
                        <c:v>15598</c:v>
                      </c:pt>
                      <c:pt idx="2366">
                        <c:v>16027</c:v>
                      </c:pt>
                      <c:pt idx="2367">
                        <c:v>15683</c:v>
                      </c:pt>
                      <c:pt idx="2368">
                        <c:v>14896</c:v>
                      </c:pt>
                      <c:pt idx="2369">
                        <c:v>14742</c:v>
                      </c:pt>
                      <c:pt idx="2370">
                        <c:v>14657</c:v>
                      </c:pt>
                      <c:pt idx="2371">
                        <c:v>14413</c:v>
                      </c:pt>
                      <c:pt idx="2372">
                        <c:v>14049</c:v>
                      </c:pt>
                      <c:pt idx="2373">
                        <c:v>14072</c:v>
                      </c:pt>
                      <c:pt idx="2374">
                        <c:v>14556</c:v>
                      </c:pt>
                      <c:pt idx="2375">
                        <c:v>14789</c:v>
                      </c:pt>
                      <c:pt idx="2376">
                        <c:v>14877</c:v>
                      </c:pt>
                      <c:pt idx="2377">
                        <c:v>14878</c:v>
                      </c:pt>
                      <c:pt idx="2378">
                        <c:v>14699</c:v>
                      </c:pt>
                      <c:pt idx="2379">
                        <c:v>14321</c:v>
                      </c:pt>
                      <c:pt idx="2380">
                        <c:v>12028</c:v>
                      </c:pt>
                      <c:pt idx="2381">
                        <c:v>14249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F92-426B-AE97-6C9568291506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Sechage'!$E$2</c15:sqref>
                        </c15:formulaRef>
                      </c:ext>
                    </c:extLst>
                    <c:strCache>
                      <c:ptCount val="1"/>
                      <c:pt idx="0">
                        <c:v>DIDP (m/z 447)</c:v>
                      </c:pt>
                    </c:strCache>
                  </c:strRef>
                </c:tx>
                <c:spPr>
                  <a:ln w="127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Sechage'!$A$3:$A$2384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-12</c:v>
                      </c:pt>
                      <c:pt idx="1">
                        <c:v>-11.989000000000001</c:v>
                      </c:pt>
                      <c:pt idx="2">
                        <c:v>-11.977</c:v>
                      </c:pt>
                      <c:pt idx="3">
                        <c:v>-11.965999999999999</c:v>
                      </c:pt>
                      <c:pt idx="4">
                        <c:v>-11.955</c:v>
                      </c:pt>
                      <c:pt idx="5">
                        <c:v>-11.943</c:v>
                      </c:pt>
                      <c:pt idx="6">
                        <c:v>-11.932</c:v>
                      </c:pt>
                      <c:pt idx="7">
                        <c:v>-11.920999999999999</c:v>
                      </c:pt>
                      <c:pt idx="8">
                        <c:v>-11.909000000000001</c:v>
                      </c:pt>
                      <c:pt idx="9">
                        <c:v>-11.898</c:v>
                      </c:pt>
                      <c:pt idx="10">
                        <c:v>-11.887</c:v>
                      </c:pt>
                      <c:pt idx="11">
                        <c:v>-11.875</c:v>
                      </c:pt>
                      <c:pt idx="12">
                        <c:v>-11.864000000000001</c:v>
                      </c:pt>
                      <c:pt idx="13">
                        <c:v>-11.853</c:v>
                      </c:pt>
                      <c:pt idx="14">
                        <c:v>-11.840999999999999</c:v>
                      </c:pt>
                      <c:pt idx="15">
                        <c:v>-11.83</c:v>
                      </c:pt>
                      <c:pt idx="16">
                        <c:v>-11.819000000000001</c:v>
                      </c:pt>
                      <c:pt idx="17">
                        <c:v>-11.807</c:v>
                      </c:pt>
                      <c:pt idx="18">
                        <c:v>-11.795999999999999</c:v>
                      </c:pt>
                      <c:pt idx="19">
                        <c:v>-11.785</c:v>
                      </c:pt>
                      <c:pt idx="20">
                        <c:v>-11.773</c:v>
                      </c:pt>
                      <c:pt idx="21">
                        <c:v>-11.762</c:v>
                      </c:pt>
                      <c:pt idx="22">
                        <c:v>-11.750999999999999</c:v>
                      </c:pt>
                      <c:pt idx="23">
                        <c:v>-11.739000000000001</c:v>
                      </c:pt>
                      <c:pt idx="24">
                        <c:v>-11.728</c:v>
                      </c:pt>
                      <c:pt idx="25">
                        <c:v>-11.717000000000001</c:v>
                      </c:pt>
                      <c:pt idx="26">
                        <c:v>-11.705</c:v>
                      </c:pt>
                      <c:pt idx="27">
                        <c:v>-11.694000000000001</c:v>
                      </c:pt>
                      <c:pt idx="28">
                        <c:v>-11.683</c:v>
                      </c:pt>
                      <c:pt idx="29">
                        <c:v>-11.670999999999999</c:v>
                      </c:pt>
                      <c:pt idx="30">
                        <c:v>-11.66</c:v>
                      </c:pt>
                      <c:pt idx="31">
                        <c:v>-11.649000000000001</c:v>
                      </c:pt>
                      <c:pt idx="32">
                        <c:v>-11.637</c:v>
                      </c:pt>
                      <c:pt idx="33">
                        <c:v>-11.625999999999999</c:v>
                      </c:pt>
                      <c:pt idx="34">
                        <c:v>-11.615</c:v>
                      </c:pt>
                      <c:pt idx="35">
                        <c:v>-11.603</c:v>
                      </c:pt>
                      <c:pt idx="36">
                        <c:v>-11.592000000000001</c:v>
                      </c:pt>
                      <c:pt idx="37">
                        <c:v>-11.581</c:v>
                      </c:pt>
                      <c:pt idx="38">
                        <c:v>-11.569000000000001</c:v>
                      </c:pt>
                      <c:pt idx="39">
                        <c:v>-11.558</c:v>
                      </c:pt>
                      <c:pt idx="40">
                        <c:v>-11.547000000000001</c:v>
                      </c:pt>
                      <c:pt idx="41">
                        <c:v>-11.535</c:v>
                      </c:pt>
                      <c:pt idx="42">
                        <c:v>-11.524000000000001</c:v>
                      </c:pt>
                      <c:pt idx="43">
                        <c:v>-11.513</c:v>
                      </c:pt>
                      <c:pt idx="44">
                        <c:v>-11.500999999999999</c:v>
                      </c:pt>
                      <c:pt idx="45">
                        <c:v>-11.49</c:v>
                      </c:pt>
                      <c:pt idx="46">
                        <c:v>-11.478999999999999</c:v>
                      </c:pt>
                      <c:pt idx="47">
                        <c:v>-11.467000000000001</c:v>
                      </c:pt>
                      <c:pt idx="48">
                        <c:v>-11.456</c:v>
                      </c:pt>
                      <c:pt idx="49">
                        <c:v>-11.445</c:v>
                      </c:pt>
                      <c:pt idx="50">
                        <c:v>-11.433</c:v>
                      </c:pt>
                      <c:pt idx="51">
                        <c:v>-11.422000000000001</c:v>
                      </c:pt>
                      <c:pt idx="52">
                        <c:v>-11.411</c:v>
                      </c:pt>
                      <c:pt idx="53">
                        <c:v>-11.399000000000001</c:v>
                      </c:pt>
                      <c:pt idx="54">
                        <c:v>-11.388</c:v>
                      </c:pt>
                      <c:pt idx="55">
                        <c:v>-11.377000000000001</c:v>
                      </c:pt>
                      <c:pt idx="56">
                        <c:v>-11.365</c:v>
                      </c:pt>
                      <c:pt idx="57">
                        <c:v>-11.353999999999999</c:v>
                      </c:pt>
                      <c:pt idx="58">
                        <c:v>-11.343</c:v>
                      </c:pt>
                      <c:pt idx="59">
                        <c:v>-11.331</c:v>
                      </c:pt>
                      <c:pt idx="60">
                        <c:v>-11.32</c:v>
                      </c:pt>
                      <c:pt idx="61">
                        <c:v>-11.308999999999999</c:v>
                      </c:pt>
                      <c:pt idx="62">
                        <c:v>-11.297000000000001</c:v>
                      </c:pt>
                      <c:pt idx="63">
                        <c:v>-11.286</c:v>
                      </c:pt>
                      <c:pt idx="64">
                        <c:v>-11.275</c:v>
                      </c:pt>
                      <c:pt idx="65">
                        <c:v>-11.263</c:v>
                      </c:pt>
                      <c:pt idx="66">
                        <c:v>-11.252000000000001</c:v>
                      </c:pt>
                      <c:pt idx="67">
                        <c:v>-11.241</c:v>
                      </c:pt>
                      <c:pt idx="68">
                        <c:v>-11.228999999999999</c:v>
                      </c:pt>
                      <c:pt idx="69">
                        <c:v>-11.218</c:v>
                      </c:pt>
                      <c:pt idx="70">
                        <c:v>-11.207000000000001</c:v>
                      </c:pt>
                      <c:pt idx="71">
                        <c:v>-11.195</c:v>
                      </c:pt>
                      <c:pt idx="72">
                        <c:v>-11.183999999999999</c:v>
                      </c:pt>
                      <c:pt idx="73">
                        <c:v>-11.173</c:v>
                      </c:pt>
                      <c:pt idx="74">
                        <c:v>-11.161</c:v>
                      </c:pt>
                      <c:pt idx="75">
                        <c:v>-11.15</c:v>
                      </c:pt>
                      <c:pt idx="76">
                        <c:v>-11.138999999999999</c:v>
                      </c:pt>
                      <c:pt idx="77">
                        <c:v>-11.127000000000001</c:v>
                      </c:pt>
                      <c:pt idx="78">
                        <c:v>-11.116</c:v>
                      </c:pt>
                      <c:pt idx="79">
                        <c:v>-11.105</c:v>
                      </c:pt>
                      <c:pt idx="80">
                        <c:v>-11.093</c:v>
                      </c:pt>
                      <c:pt idx="81">
                        <c:v>-11.082000000000001</c:v>
                      </c:pt>
                      <c:pt idx="82">
                        <c:v>-11.071</c:v>
                      </c:pt>
                      <c:pt idx="83">
                        <c:v>-11.058999999999999</c:v>
                      </c:pt>
                      <c:pt idx="84">
                        <c:v>-11.048</c:v>
                      </c:pt>
                      <c:pt idx="85">
                        <c:v>-11.037000000000001</c:v>
                      </c:pt>
                      <c:pt idx="86">
                        <c:v>-11.025</c:v>
                      </c:pt>
                      <c:pt idx="87">
                        <c:v>-11.013999999999999</c:v>
                      </c:pt>
                      <c:pt idx="88">
                        <c:v>-11.003</c:v>
                      </c:pt>
                      <c:pt idx="89">
                        <c:v>-10.991</c:v>
                      </c:pt>
                      <c:pt idx="90">
                        <c:v>-10.98</c:v>
                      </c:pt>
                      <c:pt idx="91">
                        <c:v>-10.968999999999999</c:v>
                      </c:pt>
                      <c:pt idx="92">
                        <c:v>-10.957000000000001</c:v>
                      </c:pt>
                      <c:pt idx="93">
                        <c:v>-10.946</c:v>
                      </c:pt>
                      <c:pt idx="94">
                        <c:v>-10.935</c:v>
                      </c:pt>
                      <c:pt idx="95">
                        <c:v>-10.923</c:v>
                      </c:pt>
                      <c:pt idx="96">
                        <c:v>-10.911999999999999</c:v>
                      </c:pt>
                      <c:pt idx="97">
                        <c:v>-10.901</c:v>
                      </c:pt>
                      <c:pt idx="98">
                        <c:v>-10.888999999999999</c:v>
                      </c:pt>
                      <c:pt idx="99">
                        <c:v>-10.878</c:v>
                      </c:pt>
                      <c:pt idx="100">
                        <c:v>-10.867000000000001</c:v>
                      </c:pt>
                      <c:pt idx="101">
                        <c:v>-10.855</c:v>
                      </c:pt>
                      <c:pt idx="102">
                        <c:v>-10.843999999999999</c:v>
                      </c:pt>
                      <c:pt idx="103">
                        <c:v>-10.833</c:v>
                      </c:pt>
                      <c:pt idx="104">
                        <c:v>-10.821</c:v>
                      </c:pt>
                      <c:pt idx="105">
                        <c:v>-10.81</c:v>
                      </c:pt>
                      <c:pt idx="106">
                        <c:v>-10.798999999999999</c:v>
                      </c:pt>
                      <c:pt idx="107">
                        <c:v>-10.786999999999999</c:v>
                      </c:pt>
                      <c:pt idx="108">
                        <c:v>-10.776</c:v>
                      </c:pt>
                      <c:pt idx="109">
                        <c:v>-10.765000000000001</c:v>
                      </c:pt>
                      <c:pt idx="110">
                        <c:v>-10.753</c:v>
                      </c:pt>
                      <c:pt idx="111">
                        <c:v>-10.742000000000001</c:v>
                      </c:pt>
                      <c:pt idx="112">
                        <c:v>-10.731</c:v>
                      </c:pt>
                      <c:pt idx="113">
                        <c:v>-10.718999999999999</c:v>
                      </c:pt>
                      <c:pt idx="114">
                        <c:v>-10.708</c:v>
                      </c:pt>
                      <c:pt idx="115">
                        <c:v>-10.696999999999999</c:v>
                      </c:pt>
                      <c:pt idx="116">
                        <c:v>-10.685</c:v>
                      </c:pt>
                      <c:pt idx="117">
                        <c:v>-10.673999999999999</c:v>
                      </c:pt>
                      <c:pt idx="118">
                        <c:v>-10.663</c:v>
                      </c:pt>
                      <c:pt idx="119">
                        <c:v>-10.651</c:v>
                      </c:pt>
                      <c:pt idx="120">
                        <c:v>-10.64</c:v>
                      </c:pt>
                      <c:pt idx="121">
                        <c:v>-10.629</c:v>
                      </c:pt>
                      <c:pt idx="122">
                        <c:v>-10.617000000000001</c:v>
                      </c:pt>
                      <c:pt idx="123">
                        <c:v>-10.606</c:v>
                      </c:pt>
                      <c:pt idx="124">
                        <c:v>-10.595000000000001</c:v>
                      </c:pt>
                      <c:pt idx="125">
                        <c:v>-10.583</c:v>
                      </c:pt>
                      <c:pt idx="126">
                        <c:v>-10.571999999999999</c:v>
                      </c:pt>
                      <c:pt idx="127">
                        <c:v>-10.561</c:v>
                      </c:pt>
                      <c:pt idx="128">
                        <c:v>-10.548999999999999</c:v>
                      </c:pt>
                      <c:pt idx="129">
                        <c:v>-10.538</c:v>
                      </c:pt>
                      <c:pt idx="130">
                        <c:v>-10.526999999999999</c:v>
                      </c:pt>
                      <c:pt idx="131">
                        <c:v>-10.515000000000001</c:v>
                      </c:pt>
                      <c:pt idx="132">
                        <c:v>-10.504</c:v>
                      </c:pt>
                      <c:pt idx="133">
                        <c:v>-10.493</c:v>
                      </c:pt>
                      <c:pt idx="134">
                        <c:v>-10.481</c:v>
                      </c:pt>
                      <c:pt idx="135">
                        <c:v>-10.47</c:v>
                      </c:pt>
                      <c:pt idx="136">
                        <c:v>-10.459</c:v>
                      </c:pt>
                      <c:pt idx="137">
                        <c:v>-10.446999999999999</c:v>
                      </c:pt>
                      <c:pt idx="138">
                        <c:v>-10.436</c:v>
                      </c:pt>
                      <c:pt idx="139">
                        <c:v>-10.425000000000001</c:v>
                      </c:pt>
                      <c:pt idx="140">
                        <c:v>-10.413</c:v>
                      </c:pt>
                      <c:pt idx="141">
                        <c:v>-10.401999999999999</c:v>
                      </c:pt>
                      <c:pt idx="142">
                        <c:v>-10.391</c:v>
                      </c:pt>
                      <c:pt idx="143">
                        <c:v>-10.379</c:v>
                      </c:pt>
                      <c:pt idx="144">
                        <c:v>-10.368</c:v>
                      </c:pt>
                      <c:pt idx="145">
                        <c:v>-10.356999999999999</c:v>
                      </c:pt>
                      <c:pt idx="146">
                        <c:v>-10.345000000000001</c:v>
                      </c:pt>
                      <c:pt idx="147">
                        <c:v>-10.334</c:v>
                      </c:pt>
                      <c:pt idx="148">
                        <c:v>-10.323</c:v>
                      </c:pt>
                      <c:pt idx="149">
                        <c:v>-10.311</c:v>
                      </c:pt>
                      <c:pt idx="150">
                        <c:v>-10.3</c:v>
                      </c:pt>
                      <c:pt idx="151">
                        <c:v>-10.289</c:v>
                      </c:pt>
                      <c:pt idx="152">
                        <c:v>-10.276999999999999</c:v>
                      </c:pt>
                      <c:pt idx="153">
                        <c:v>-10.266</c:v>
                      </c:pt>
                      <c:pt idx="154">
                        <c:v>-10.254999999999999</c:v>
                      </c:pt>
                      <c:pt idx="155">
                        <c:v>-10.243</c:v>
                      </c:pt>
                      <c:pt idx="156">
                        <c:v>-10.231999999999999</c:v>
                      </c:pt>
                      <c:pt idx="157">
                        <c:v>-10.221</c:v>
                      </c:pt>
                      <c:pt idx="158">
                        <c:v>-10.209</c:v>
                      </c:pt>
                      <c:pt idx="159">
                        <c:v>-10.198</c:v>
                      </c:pt>
                      <c:pt idx="160">
                        <c:v>-10.186999999999999</c:v>
                      </c:pt>
                      <c:pt idx="161">
                        <c:v>-10.175000000000001</c:v>
                      </c:pt>
                      <c:pt idx="162">
                        <c:v>-10.164</c:v>
                      </c:pt>
                      <c:pt idx="163">
                        <c:v>-10.153</c:v>
                      </c:pt>
                      <c:pt idx="164">
                        <c:v>-10.141</c:v>
                      </c:pt>
                      <c:pt idx="165">
                        <c:v>-10.129999999999999</c:v>
                      </c:pt>
                      <c:pt idx="166">
                        <c:v>-10.119</c:v>
                      </c:pt>
                      <c:pt idx="167">
                        <c:v>-10.106999999999999</c:v>
                      </c:pt>
                      <c:pt idx="168">
                        <c:v>-10.096</c:v>
                      </c:pt>
                      <c:pt idx="169">
                        <c:v>-10.085000000000001</c:v>
                      </c:pt>
                      <c:pt idx="170">
                        <c:v>-10.073</c:v>
                      </c:pt>
                      <c:pt idx="171">
                        <c:v>-10.061999999999999</c:v>
                      </c:pt>
                      <c:pt idx="172">
                        <c:v>-10.051</c:v>
                      </c:pt>
                      <c:pt idx="173">
                        <c:v>-10.039</c:v>
                      </c:pt>
                      <c:pt idx="174">
                        <c:v>-10.028</c:v>
                      </c:pt>
                      <c:pt idx="175">
                        <c:v>-10.016999999999999</c:v>
                      </c:pt>
                      <c:pt idx="176">
                        <c:v>-10.004999999999999</c:v>
                      </c:pt>
                      <c:pt idx="177">
                        <c:v>-9.9939999999999998</c:v>
                      </c:pt>
                      <c:pt idx="178">
                        <c:v>-9.9830000000000005</c:v>
                      </c:pt>
                      <c:pt idx="179">
                        <c:v>-9.9710000000000001</c:v>
                      </c:pt>
                      <c:pt idx="180">
                        <c:v>-9.9600000000000009</c:v>
                      </c:pt>
                      <c:pt idx="181">
                        <c:v>-9.9489999999999998</c:v>
                      </c:pt>
                      <c:pt idx="182">
                        <c:v>-9.9369999999999994</c:v>
                      </c:pt>
                      <c:pt idx="183">
                        <c:v>-9.9260000000000002</c:v>
                      </c:pt>
                      <c:pt idx="184">
                        <c:v>-9.9149999999999991</c:v>
                      </c:pt>
                      <c:pt idx="185">
                        <c:v>-9.9030000000000005</c:v>
                      </c:pt>
                      <c:pt idx="186">
                        <c:v>-9.8919999999999995</c:v>
                      </c:pt>
                      <c:pt idx="187">
                        <c:v>-9.8810000000000002</c:v>
                      </c:pt>
                      <c:pt idx="188">
                        <c:v>-9.8689999999999998</c:v>
                      </c:pt>
                      <c:pt idx="189">
                        <c:v>-9.8580000000000005</c:v>
                      </c:pt>
                      <c:pt idx="190">
                        <c:v>-9.8469999999999995</c:v>
                      </c:pt>
                      <c:pt idx="191">
                        <c:v>-9.8350000000000009</c:v>
                      </c:pt>
                      <c:pt idx="192">
                        <c:v>-9.8239999999999998</c:v>
                      </c:pt>
                      <c:pt idx="193">
                        <c:v>-9.8130000000000006</c:v>
                      </c:pt>
                      <c:pt idx="194">
                        <c:v>-9.8010000000000002</c:v>
                      </c:pt>
                      <c:pt idx="195">
                        <c:v>-9.7899999999999991</c:v>
                      </c:pt>
                      <c:pt idx="196">
                        <c:v>-9.7789999999999999</c:v>
                      </c:pt>
                      <c:pt idx="197">
                        <c:v>-9.7669999999999995</c:v>
                      </c:pt>
                      <c:pt idx="198">
                        <c:v>-9.7560000000000002</c:v>
                      </c:pt>
                      <c:pt idx="199">
                        <c:v>-9.745000000000001</c:v>
                      </c:pt>
                      <c:pt idx="200">
                        <c:v>-9.7330000000000005</c:v>
                      </c:pt>
                      <c:pt idx="201">
                        <c:v>-9.7219999999999995</c:v>
                      </c:pt>
                      <c:pt idx="202">
                        <c:v>-9.7110000000000003</c:v>
                      </c:pt>
                      <c:pt idx="203">
                        <c:v>-9.6989999999999998</c:v>
                      </c:pt>
                      <c:pt idx="204">
                        <c:v>-9.6880000000000006</c:v>
                      </c:pt>
                      <c:pt idx="205">
                        <c:v>-9.6769999999999996</c:v>
                      </c:pt>
                      <c:pt idx="206">
                        <c:v>-9.6649999999999991</c:v>
                      </c:pt>
                      <c:pt idx="207">
                        <c:v>-9.6539999999999999</c:v>
                      </c:pt>
                      <c:pt idx="208">
                        <c:v>-9.6430000000000007</c:v>
                      </c:pt>
                      <c:pt idx="209">
                        <c:v>-9.6310000000000002</c:v>
                      </c:pt>
                      <c:pt idx="210">
                        <c:v>-9.620000000000001</c:v>
                      </c:pt>
                      <c:pt idx="211">
                        <c:v>-9.609</c:v>
                      </c:pt>
                      <c:pt idx="212">
                        <c:v>-9.5969999999999995</c:v>
                      </c:pt>
                      <c:pt idx="213">
                        <c:v>-9.5860000000000003</c:v>
                      </c:pt>
                      <c:pt idx="214">
                        <c:v>-9.5749999999999993</c:v>
                      </c:pt>
                      <c:pt idx="215">
                        <c:v>-9.5630000000000006</c:v>
                      </c:pt>
                      <c:pt idx="216">
                        <c:v>-9.5519999999999996</c:v>
                      </c:pt>
                      <c:pt idx="217">
                        <c:v>-9.5410000000000004</c:v>
                      </c:pt>
                      <c:pt idx="218">
                        <c:v>-9.5289999999999999</c:v>
                      </c:pt>
                      <c:pt idx="219">
                        <c:v>-9.5180000000000007</c:v>
                      </c:pt>
                      <c:pt idx="220">
                        <c:v>-9.5069999999999997</c:v>
                      </c:pt>
                      <c:pt idx="221">
                        <c:v>-9.495000000000001</c:v>
                      </c:pt>
                      <c:pt idx="222">
                        <c:v>-9.484</c:v>
                      </c:pt>
                      <c:pt idx="223">
                        <c:v>-9.472999999999999</c:v>
                      </c:pt>
                      <c:pt idx="224">
                        <c:v>-9.4610000000000003</c:v>
                      </c:pt>
                      <c:pt idx="225">
                        <c:v>-9.4499999999999993</c:v>
                      </c:pt>
                      <c:pt idx="226">
                        <c:v>-9.4390000000000001</c:v>
                      </c:pt>
                      <c:pt idx="227">
                        <c:v>-9.4269999999999996</c:v>
                      </c:pt>
                      <c:pt idx="228">
                        <c:v>-9.4160000000000004</c:v>
                      </c:pt>
                      <c:pt idx="229">
                        <c:v>-9.4049999999999994</c:v>
                      </c:pt>
                      <c:pt idx="230">
                        <c:v>-9.3930000000000007</c:v>
                      </c:pt>
                      <c:pt idx="231">
                        <c:v>-9.3819999999999997</c:v>
                      </c:pt>
                      <c:pt idx="232">
                        <c:v>-9.3710000000000004</c:v>
                      </c:pt>
                      <c:pt idx="233">
                        <c:v>-9.359</c:v>
                      </c:pt>
                      <c:pt idx="234">
                        <c:v>-9.347999999999999</c:v>
                      </c:pt>
                      <c:pt idx="235">
                        <c:v>-9.3369999999999997</c:v>
                      </c:pt>
                      <c:pt idx="236">
                        <c:v>-9.3249999999999993</c:v>
                      </c:pt>
                      <c:pt idx="237">
                        <c:v>-9.3140000000000001</c:v>
                      </c:pt>
                      <c:pt idx="238">
                        <c:v>-9.3030000000000008</c:v>
                      </c:pt>
                      <c:pt idx="239">
                        <c:v>-9.2910000000000004</c:v>
                      </c:pt>
                      <c:pt idx="240">
                        <c:v>-9.2799999999999994</c:v>
                      </c:pt>
                      <c:pt idx="241">
                        <c:v>-9.2690000000000001</c:v>
                      </c:pt>
                      <c:pt idx="242">
                        <c:v>-9.2569999999999997</c:v>
                      </c:pt>
                      <c:pt idx="243">
                        <c:v>-9.2460000000000004</c:v>
                      </c:pt>
                      <c:pt idx="244">
                        <c:v>-9.2349999999999994</c:v>
                      </c:pt>
                      <c:pt idx="245">
                        <c:v>-9.222999999999999</c:v>
                      </c:pt>
                      <c:pt idx="246">
                        <c:v>-9.2119999999999997</c:v>
                      </c:pt>
                      <c:pt idx="247">
                        <c:v>-9.2010000000000005</c:v>
                      </c:pt>
                      <c:pt idx="248">
                        <c:v>-9.1890000000000001</c:v>
                      </c:pt>
                      <c:pt idx="249">
                        <c:v>-9.1780000000000008</c:v>
                      </c:pt>
                      <c:pt idx="250">
                        <c:v>-9.1669999999999998</c:v>
                      </c:pt>
                      <c:pt idx="251">
                        <c:v>-9.1549999999999994</c:v>
                      </c:pt>
                      <c:pt idx="252">
                        <c:v>-9.1440000000000001</c:v>
                      </c:pt>
                      <c:pt idx="253">
                        <c:v>-9.1329999999999991</c:v>
                      </c:pt>
                      <c:pt idx="254">
                        <c:v>-9.1210000000000004</c:v>
                      </c:pt>
                      <c:pt idx="255">
                        <c:v>-9.11</c:v>
                      </c:pt>
                      <c:pt idx="256">
                        <c:v>-9.0990000000000002</c:v>
                      </c:pt>
                      <c:pt idx="257">
                        <c:v>-9.0869999999999997</c:v>
                      </c:pt>
                      <c:pt idx="258">
                        <c:v>-9.0760000000000005</c:v>
                      </c:pt>
                      <c:pt idx="259">
                        <c:v>-9.0649999999999995</c:v>
                      </c:pt>
                      <c:pt idx="260">
                        <c:v>-9.0530000000000008</c:v>
                      </c:pt>
                      <c:pt idx="261">
                        <c:v>-9.0419999999999998</c:v>
                      </c:pt>
                      <c:pt idx="262">
                        <c:v>-9.0310000000000006</c:v>
                      </c:pt>
                      <c:pt idx="263">
                        <c:v>-9.0190000000000001</c:v>
                      </c:pt>
                      <c:pt idx="264">
                        <c:v>-9.0079999999999991</c:v>
                      </c:pt>
                      <c:pt idx="265">
                        <c:v>-8.9969999999999999</c:v>
                      </c:pt>
                      <c:pt idx="266">
                        <c:v>-8.9849999999999994</c:v>
                      </c:pt>
                      <c:pt idx="267">
                        <c:v>-8.9740000000000002</c:v>
                      </c:pt>
                      <c:pt idx="268">
                        <c:v>-8.963000000000001</c:v>
                      </c:pt>
                      <c:pt idx="269">
                        <c:v>-8.9510000000000005</c:v>
                      </c:pt>
                      <c:pt idx="270">
                        <c:v>-8.94</c:v>
                      </c:pt>
                      <c:pt idx="271">
                        <c:v>-8.9290000000000003</c:v>
                      </c:pt>
                      <c:pt idx="272">
                        <c:v>-8.9169999999999998</c:v>
                      </c:pt>
                      <c:pt idx="273">
                        <c:v>-8.9060000000000006</c:v>
                      </c:pt>
                      <c:pt idx="274">
                        <c:v>-8.8949999999999996</c:v>
                      </c:pt>
                      <c:pt idx="275">
                        <c:v>-8.8829999999999991</c:v>
                      </c:pt>
                      <c:pt idx="276">
                        <c:v>-8.8719999999999999</c:v>
                      </c:pt>
                      <c:pt idx="277">
                        <c:v>-8.8610000000000007</c:v>
                      </c:pt>
                      <c:pt idx="278">
                        <c:v>-8.8490000000000002</c:v>
                      </c:pt>
                      <c:pt idx="279">
                        <c:v>-8.838000000000001</c:v>
                      </c:pt>
                      <c:pt idx="280">
                        <c:v>-8.827</c:v>
                      </c:pt>
                      <c:pt idx="281">
                        <c:v>-8.8149999999999995</c:v>
                      </c:pt>
                      <c:pt idx="282">
                        <c:v>-8.8040000000000003</c:v>
                      </c:pt>
                      <c:pt idx="283">
                        <c:v>-8.7929999999999993</c:v>
                      </c:pt>
                      <c:pt idx="284">
                        <c:v>-8.7810000000000006</c:v>
                      </c:pt>
                      <c:pt idx="285">
                        <c:v>-8.77</c:v>
                      </c:pt>
                      <c:pt idx="286">
                        <c:v>-8.7590000000000003</c:v>
                      </c:pt>
                      <c:pt idx="287">
                        <c:v>-8.7469999999999999</c:v>
                      </c:pt>
                      <c:pt idx="288">
                        <c:v>-8.7360000000000007</c:v>
                      </c:pt>
                      <c:pt idx="289">
                        <c:v>-8.7249999999999996</c:v>
                      </c:pt>
                      <c:pt idx="290">
                        <c:v>-8.713000000000001</c:v>
                      </c:pt>
                      <c:pt idx="291">
                        <c:v>-8.702</c:v>
                      </c:pt>
                      <c:pt idx="292">
                        <c:v>-8.6909999999999989</c:v>
                      </c:pt>
                      <c:pt idx="293">
                        <c:v>-8.6790000000000003</c:v>
                      </c:pt>
                      <c:pt idx="294">
                        <c:v>-8.6679999999999993</c:v>
                      </c:pt>
                      <c:pt idx="295">
                        <c:v>-8.657</c:v>
                      </c:pt>
                      <c:pt idx="296">
                        <c:v>-8.6449999999999996</c:v>
                      </c:pt>
                      <c:pt idx="297">
                        <c:v>-8.6340000000000003</c:v>
                      </c:pt>
                      <c:pt idx="298">
                        <c:v>-8.6230000000000011</c:v>
                      </c:pt>
                      <c:pt idx="299">
                        <c:v>-8.6110000000000007</c:v>
                      </c:pt>
                      <c:pt idx="300">
                        <c:v>-8.6</c:v>
                      </c:pt>
                      <c:pt idx="301">
                        <c:v>-8.5890000000000004</c:v>
                      </c:pt>
                      <c:pt idx="302">
                        <c:v>-8.577</c:v>
                      </c:pt>
                      <c:pt idx="303">
                        <c:v>-8.5659999999999989</c:v>
                      </c:pt>
                      <c:pt idx="304">
                        <c:v>-8.5549999999999997</c:v>
                      </c:pt>
                      <c:pt idx="305">
                        <c:v>-8.5429999999999993</c:v>
                      </c:pt>
                      <c:pt idx="306">
                        <c:v>-8.532</c:v>
                      </c:pt>
                      <c:pt idx="307">
                        <c:v>-8.5210000000000008</c:v>
                      </c:pt>
                      <c:pt idx="308">
                        <c:v>-8.5090000000000003</c:v>
                      </c:pt>
                      <c:pt idx="309">
                        <c:v>-8.4980000000000011</c:v>
                      </c:pt>
                      <c:pt idx="310">
                        <c:v>-8.4870000000000001</c:v>
                      </c:pt>
                      <c:pt idx="311">
                        <c:v>-8.4749999999999996</c:v>
                      </c:pt>
                      <c:pt idx="312">
                        <c:v>-8.4640000000000004</c:v>
                      </c:pt>
                      <c:pt idx="313">
                        <c:v>-8.4529999999999994</c:v>
                      </c:pt>
                      <c:pt idx="314">
                        <c:v>-8.4409999999999989</c:v>
                      </c:pt>
                      <c:pt idx="315">
                        <c:v>-8.43</c:v>
                      </c:pt>
                      <c:pt idx="316">
                        <c:v>-8.4190000000000005</c:v>
                      </c:pt>
                      <c:pt idx="317">
                        <c:v>-8.407</c:v>
                      </c:pt>
                      <c:pt idx="318">
                        <c:v>-8.3960000000000008</c:v>
                      </c:pt>
                      <c:pt idx="319">
                        <c:v>-8.3849999999999998</c:v>
                      </c:pt>
                      <c:pt idx="320">
                        <c:v>-8.3730000000000011</c:v>
                      </c:pt>
                      <c:pt idx="321">
                        <c:v>-8.3620000000000001</c:v>
                      </c:pt>
                      <c:pt idx="322">
                        <c:v>-8.3509999999999991</c:v>
                      </c:pt>
                      <c:pt idx="323">
                        <c:v>-8.3390000000000004</c:v>
                      </c:pt>
                      <c:pt idx="324">
                        <c:v>-8.3279999999999994</c:v>
                      </c:pt>
                      <c:pt idx="325">
                        <c:v>-8.3170000000000002</c:v>
                      </c:pt>
                      <c:pt idx="326">
                        <c:v>-8.3049999999999997</c:v>
                      </c:pt>
                      <c:pt idx="327">
                        <c:v>-8.2940000000000005</c:v>
                      </c:pt>
                      <c:pt idx="328">
                        <c:v>-8.2829999999999995</c:v>
                      </c:pt>
                      <c:pt idx="329">
                        <c:v>-8.2710000000000008</c:v>
                      </c:pt>
                      <c:pt idx="330">
                        <c:v>-8.26</c:v>
                      </c:pt>
                      <c:pt idx="331">
                        <c:v>-8.2490000000000006</c:v>
                      </c:pt>
                      <c:pt idx="332">
                        <c:v>-8.2370000000000001</c:v>
                      </c:pt>
                      <c:pt idx="333">
                        <c:v>-8.2259999999999991</c:v>
                      </c:pt>
                      <c:pt idx="334">
                        <c:v>-8.2149999999999999</c:v>
                      </c:pt>
                      <c:pt idx="335">
                        <c:v>-8.2029999999999994</c:v>
                      </c:pt>
                      <c:pt idx="336">
                        <c:v>-8.1920000000000002</c:v>
                      </c:pt>
                      <c:pt idx="337">
                        <c:v>-8.1810000000000009</c:v>
                      </c:pt>
                      <c:pt idx="338">
                        <c:v>-8.1690000000000005</c:v>
                      </c:pt>
                      <c:pt idx="339">
                        <c:v>-8.1579999999999995</c:v>
                      </c:pt>
                      <c:pt idx="340">
                        <c:v>-8.1470000000000002</c:v>
                      </c:pt>
                      <c:pt idx="341">
                        <c:v>-8.1349999999999998</c:v>
                      </c:pt>
                      <c:pt idx="342">
                        <c:v>-8.1240000000000006</c:v>
                      </c:pt>
                      <c:pt idx="343">
                        <c:v>-8.1129999999999995</c:v>
                      </c:pt>
                      <c:pt idx="344">
                        <c:v>-8.1009999999999991</c:v>
                      </c:pt>
                      <c:pt idx="345">
                        <c:v>-8.09</c:v>
                      </c:pt>
                      <c:pt idx="346">
                        <c:v>-8.0790000000000006</c:v>
                      </c:pt>
                      <c:pt idx="347">
                        <c:v>-8.0670000000000002</c:v>
                      </c:pt>
                      <c:pt idx="348">
                        <c:v>-8.0560000000000009</c:v>
                      </c:pt>
                      <c:pt idx="349">
                        <c:v>-8.0449999999999999</c:v>
                      </c:pt>
                      <c:pt idx="350">
                        <c:v>-8.0329999999999995</c:v>
                      </c:pt>
                      <c:pt idx="351">
                        <c:v>-8.0220000000000002</c:v>
                      </c:pt>
                      <c:pt idx="352">
                        <c:v>-8.0109999999999992</c:v>
                      </c:pt>
                      <c:pt idx="353">
                        <c:v>-7.9989999999999997</c:v>
                      </c:pt>
                      <c:pt idx="354">
                        <c:v>-7.9880000000000004</c:v>
                      </c:pt>
                      <c:pt idx="355">
                        <c:v>-7.9770000000000003</c:v>
                      </c:pt>
                      <c:pt idx="356">
                        <c:v>-7.9649999999999999</c:v>
                      </c:pt>
                      <c:pt idx="357">
                        <c:v>-7.9539999999999997</c:v>
                      </c:pt>
                      <c:pt idx="358">
                        <c:v>-7.9429999999999996</c:v>
                      </c:pt>
                      <c:pt idx="359">
                        <c:v>-7.931</c:v>
                      </c:pt>
                      <c:pt idx="360">
                        <c:v>-7.92</c:v>
                      </c:pt>
                      <c:pt idx="361">
                        <c:v>-7.9089999999999998</c:v>
                      </c:pt>
                      <c:pt idx="362">
                        <c:v>-7.8970000000000002</c:v>
                      </c:pt>
                      <c:pt idx="363">
                        <c:v>-7.8860000000000001</c:v>
                      </c:pt>
                      <c:pt idx="364">
                        <c:v>-7.875</c:v>
                      </c:pt>
                      <c:pt idx="365">
                        <c:v>-7.8630000000000004</c:v>
                      </c:pt>
                      <c:pt idx="366">
                        <c:v>-7.8520000000000003</c:v>
                      </c:pt>
                      <c:pt idx="367">
                        <c:v>-7.8410000000000002</c:v>
                      </c:pt>
                      <c:pt idx="368">
                        <c:v>-7.8289999999999997</c:v>
                      </c:pt>
                      <c:pt idx="369">
                        <c:v>-7.8179999999999996</c:v>
                      </c:pt>
                      <c:pt idx="370">
                        <c:v>-7.8070000000000004</c:v>
                      </c:pt>
                      <c:pt idx="371">
                        <c:v>-7.7949999999999999</c:v>
                      </c:pt>
                      <c:pt idx="372">
                        <c:v>-7.7839999999999998</c:v>
                      </c:pt>
                      <c:pt idx="373">
                        <c:v>-7.7729999999999997</c:v>
                      </c:pt>
                      <c:pt idx="374">
                        <c:v>-7.7610000000000001</c:v>
                      </c:pt>
                      <c:pt idx="375">
                        <c:v>-7.75</c:v>
                      </c:pt>
                      <c:pt idx="376">
                        <c:v>-7.7389999999999999</c:v>
                      </c:pt>
                      <c:pt idx="377">
                        <c:v>-7.7270000000000003</c:v>
                      </c:pt>
                      <c:pt idx="378">
                        <c:v>-7.7160000000000002</c:v>
                      </c:pt>
                      <c:pt idx="379">
                        <c:v>-7.7050000000000001</c:v>
                      </c:pt>
                      <c:pt idx="380">
                        <c:v>-7.6929999999999996</c:v>
                      </c:pt>
                      <c:pt idx="381">
                        <c:v>-7.6820000000000004</c:v>
                      </c:pt>
                      <c:pt idx="382">
                        <c:v>-7.6710000000000003</c:v>
                      </c:pt>
                      <c:pt idx="383">
                        <c:v>-7.6589999999999998</c:v>
                      </c:pt>
                      <c:pt idx="384">
                        <c:v>-7.6479999999999997</c:v>
                      </c:pt>
                      <c:pt idx="385">
                        <c:v>-7.6369999999999996</c:v>
                      </c:pt>
                      <c:pt idx="386">
                        <c:v>-7.625</c:v>
                      </c:pt>
                      <c:pt idx="387">
                        <c:v>-7.6139999999999999</c:v>
                      </c:pt>
                      <c:pt idx="388">
                        <c:v>-7.6029999999999998</c:v>
                      </c:pt>
                      <c:pt idx="389">
                        <c:v>-7.5910000000000002</c:v>
                      </c:pt>
                      <c:pt idx="390">
                        <c:v>-7.58</c:v>
                      </c:pt>
                      <c:pt idx="391">
                        <c:v>-7.569</c:v>
                      </c:pt>
                      <c:pt idx="392">
                        <c:v>-7.5570000000000004</c:v>
                      </c:pt>
                      <c:pt idx="393">
                        <c:v>-7.5460000000000003</c:v>
                      </c:pt>
                      <c:pt idx="394">
                        <c:v>-7.5350000000000001</c:v>
                      </c:pt>
                      <c:pt idx="395">
                        <c:v>-7.5229999999999997</c:v>
                      </c:pt>
                      <c:pt idx="396">
                        <c:v>-7.5119999999999996</c:v>
                      </c:pt>
                      <c:pt idx="397">
                        <c:v>-7.5010000000000003</c:v>
                      </c:pt>
                      <c:pt idx="398">
                        <c:v>-7.4889999999999999</c:v>
                      </c:pt>
                      <c:pt idx="399">
                        <c:v>-7.4779999999999998</c:v>
                      </c:pt>
                      <c:pt idx="400">
                        <c:v>-7.4669999999999996</c:v>
                      </c:pt>
                      <c:pt idx="401">
                        <c:v>-7.4550000000000001</c:v>
                      </c:pt>
                      <c:pt idx="402">
                        <c:v>-7.444</c:v>
                      </c:pt>
                      <c:pt idx="403">
                        <c:v>-7.4329999999999998</c:v>
                      </c:pt>
                      <c:pt idx="404">
                        <c:v>-7.4210000000000003</c:v>
                      </c:pt>
                      <c:pt idx="405">
                        <c:v>-7.41</c:v>
                      </c:pt>
                      <c:pt idx="406">
                        <c:v>-7.399</c:v>
                      </c:pt>
                      <c:pt idx="407">
                        <c:v>-7.3869999999999996</c:v>
                      </c:pt>
                      <c:pt idx="408">
                        <c:v>-7.3760000000000003</c:v>
                      </c:pt>
                      <c:pt idx="409">
                        <c:v>-7.3650000000000002</c:v>
                      </c:pt>
                      <c:pt idx="410">
                        <c:v>-7.3529999999999998</c:v>
                      </c:pt>
                      <c:pt idx="411">
                        <c:v>-7.3419999999999996</c:v>
                      </c:pt>
                      <c:pt idx="412">
                        <c:v>-7.3310000000000004</c:v>
                      </c:pt>
                      <c:pt idx="413">
                        <c:v>-7.319</c:v>
                      </c:pt>
                      <c:pt idx="414">
                        <c:v>-7.3079999999999998</c:v>
                      </c:pt>
                      <c:pt idx="415">
                        <c:v>-7.2969999999999997</c:v>
                      </c:pt>
                      <c:pt idx="416">
                        <c:v>-7.2850000000000001</c:v>
                      </c:pt>
                      <c:pt idx="417">
                        <c:v>-7.274</c:v>
                      </c:pt>
                      <c:pt idx="418">
                        <c:v>-7.2629999999999999</c:v>
                      </c:pt>
                      <c:pt idx="419">
                        <c:v>-7.2510000000000003</c:v>
                      </c:pt>
                      <c:pt idx="420">
                        <c:v>-7.24</c:v>
                      </c:pt>
                      <c:pt idx="421">
                        <c:v>-7.2290000000000001</c:v>
                      </c:pt>
                      <c:pt idx="422">
                        <c:v>-7.2169999999999996</c:v>
                      </c:pt>
                      <c:pt idx="423">
                        <c:v>-7.2060000000000004</c:v>
                      </c:pt>
                      <c:pt idx="424">
                        <c:v>-7.1950000000000003</c:v>
                      </c:pt>
                      <c:pt idx="425">
                        <c:v>-7.1829999999999998</c:v>
                      </c:pt>
                      <c:pt idx="426">
                        <c:v>-7.1719999999999997</c:v>
                      </c:pt>
                      <c:pt idx="427">
                        <c:v>-7.1609999999999996</c:v>
                      </c:pt>
                      <c:pt idx="428">
                        <c:v>-7.149</c:v>
                      </c:pt>
                      <c:pt idx="429">
                        <c:v>-7.1379999999999999</c:v>
                      </c:pt>
                      <c:pt idx="430">
                        <c:v>-7.1269999999999998</c:v>
                      </c:pt>
                      <c:pt idx="431">
                        <c:v>-7.1150000000000002</c:v>
                      </c:pt>
                      <c:pt idx="432">
                        <c:v>-7.1040000000000001</c:v>
                      </c:pt>
                      <c:pt idx="433">
                        <c:v>-7.093</c:v>
                      </c:pt>
                      <c:pt idx="434">
                        <c:v>-7.0810000000000004</c:v>
                      </c:pt>
                      <c:pt idx="435">
                        <c:v>-7.07</c:v>
                      </c:pt>
                      <c:pt idx="436">
                        <c:v>-7.0590000000000002</c:v>
                      </c:pt>
                      <c:pt idx="437">
                        <c:v>-7.0469999999999997</c:v>
                      </c:pt>
                      <c:pt idx="438">
                        <c:v>-7.0359999999999996</c:v>
                      </c:pt>
                      <c:pt idx="439">
                        <c:v>-7.0250000000000004</c:v>
                      </c:pt>
                      <c:pt idx="440">
                        <c:v>-7.0129999999999999</c:v>
                      </c:pt>
                      <c:pt idx="441">
                        <c:v>-7.0019999999999998</c:v>
                      </c:pt>
                      <c:pt idx="442">
                        <c:v>-6.9909999999999997</c:v>
                      </c:pt>
                      <c:pt idx="443">
                        <c:v>-6.9790000000000001</c:v>
                      </c:pt>
                      <c:pt idx="444">
                        <c:v>-6.968</c:v>
                      </c:pt>
                      <c:pt idx="445">
                        <c:v>-6.9569999999999999</c:v>
                      </c:pt>
                      <c:pt idx="446">
                        <c:v>-6.9450000000000003</c:v>
                      </c:pt>
                      <c:pt idx="447">
                        <c:v>-6.9340000000000002</c:v>
                      </c:pt>
                      <c:pt idx="448">
                        <c:v>-6.923</c:v>
                      </c:pt>
                      <c:pt idx="449">
                        <c:v>-6.9109999999999996</c:v>
                      </c:pt>
                      <c:pt idx="450">
                        <c:v>-6.9</c:v>
                      </c:pt>
                      <c:pt idx="451">
                        <c:v>-6.8890000000000002</c:v>
                      </c:pt>
                      <c:pt idx="452">
                        <c:v>-6.8769999999999998</c:v>
                      </c:pt>
                      <c:pt idx="453">
                        <c:v>-6.8659999999999997</c:v>
                      </c:pt>
                      <c:pt idx="454">
                        <c:v>-6.8550000000000004</c:v>
                      </c:pt>
                      <c:pt idx="455">
                        <c:v>-6.843</c:v>
                      </c:pt>
                      <c:pt idx="456">
                        <c:v>-6.8319999999999999</c:v>
                      </c:pt>
                      <c:pt idx="457">
                        <c:v>-6.8209999999999997</c:v>
                      </c:pt>
                      <c:pt idx="458">
                        <c:v>-6.8090000000000002</c:v>
                      </c:pt>
                      <c:pt idx="459">
                        <c:v>-6.798</c:v>
                      </c:pt>
                      <c:pt idx="460">
                        <c:v>-6.7869999999999999</c:v>
                      </c:pt>
                      <c:pt idx="461">
                        <c:v>-6.7750000000000004</c:v>
                      </c:pt>
                      <c:pt idx="462">
                        <c:v>-6.7640000000000002</c:v>
                      </c:pt>
                      <c:pt idx="463">
                        <c:v>-6.7530000000000001</c:v>
                      </c:pt>
                      <c:pt idx="464">
                        <c:v>-6.7409999999999997</c:v>
                      </c:pt>
                      <c:pt idx="465">
                        <c:v>-6.73</c:v>
                      </c:pt>
                      <c:pt idx="466">
                        <c:v>-6.7190000000000003</c:v>
                      </c:pt>
                      <c:pt idx="467">
                        <c:v>-6.7069999999999999</c:v>
                      </c:pt>
                      <c:pt idx="468">
                        <c:v>-6.6959999999999997</c:v>
                      </c:pt>
                      <c:pt idx="469">
                        <c:v>-6.6849999999999996</c:v>
                      </c:pt>
                      <c:pt idx="470">
                        <c:v>-6.673</c:v>
                      </c:pt>
                      <c:pt idx="471">
                        <c:v>-6.6619999999999999</c:v>
                      </c:pt>
                      <c:pt idx="472">
                        <c:v>-6.6509999999999998</c:v>
                      </c:pt>
                      <c:pt idx="473">
                        <c:v>-6.6390000000000002</c:v>
                      </c:pt>
                      <c:pt idx="474">
                        <c:v>-6.6280000000000001</c:v>
                      </c:pt>
                      <c:pt idx="475">
                        <c:v>-6.617</c:v>
                      </c:pt>
                      <c:pt idx="476">
                        <c:v>-6.6050000000000004</c:v>
                      </c:pt>
                      <c:pt idx="477">
                        <c:v>-6.5940000000000003</c:v>
                      </c:pt>
                      <c:pt idx="478">
                        <c:v>-6.5830000000000002</c:v>
                      </c:pt>
                      <c:pt idx="479">
                        <c:v>-6.5709999999999997</c:v>
                      </c:pt>
                      <c:pt idx="480">
                        <c:v>-6.56</c:v>
                      </c:pt>
                      <c:pt idx="481">
                        <c:v>-6.5490000000000004</c:v>
                      </c:pt>
                      <c:pt idx="482">
                        <c:v>-6.5369999999999999</c:v>
                      </c:pt>
                      <c:pt idx="483">
                        <c:v>-6.5259999999999998</c:v>
                      </c:pt>
                      <c:pt idx="484">
                        <c:v>-6.5149999999999997</c:v>
                      </c:pt>
                      <c:pt idx="485">
                        <c:v>-6.5030000000000001</c:v>
                      </c:pt>
                      <c:pt idx="486">
                        <c:v>-6.492</c:v>
                      </c:pt>
                      <c:pt idx="487">
                        <c:v>-6.4809999999999999</c:v>
                      </c:pt>
                      <c:pt idx="488">
                        <c:v>-6.4690000000000003</c:v>
                      </c:pt>
                      <c:pt idx="489">
                        <c:v>-6.4580000000000002</c:v>
                      </c:pt>
                      <c:pt idx="490">
                        <c:v>-6.4470000000000001</c:v>
                      </c:pt>
                      <c:pt idx="491">
                        <c:v>-6.4349999999999996</c:v>
                      </c:pt>
                      <c:pt idx="492">
                        <c:v>-6.4240000000000004</c:v>
                      </c:pt>
                      <c:pt idx="493">
                        <c:v>-6.4130000000000003</c:v>
                      </c:pt>
                      <c:pt idx="494">
                        <c:v>-6.4009999999999998</c:v>
                      </c:pt>
                      <c:pt idx="495">
                        <c:v>-6.39</c:v>
                      </c:pt>
                      <c:pt idx="496">
                        <c:v>-6.3789999999999996</c:v>
                      </c:pt>
                      <c:pt idx="497">
                        <c:v>-6.367</c:v>
                      </c:pt>
                      <c:pt idx="498">
                        <c:v>-6.3559999999999999</c:v>
                      </c:pt>
                      <c:pt idx="499">
                        <c:v>-6.3449999999999998</c:v>
                      </c:pt>
                      <c:pt idx="500">
                        <c:v>-6.3330000000000002</c:v>
                      </c:pt>
                      <c:pt idx="501">
                        <c:v>-6.3220000000000001</c:v>
                      </c:pt>
                      <c:pt idx="502">
                        <c:v>-6.3109999999999999</c:v>
                      </c:pt>
                      <c:pt idx="503">
                        <c:v>-6.2990000000000004</c:v>
                      </c:pt>
                      <c:pt idx="504">
                        <c:v>-6.2880000000000003</c:v>
                      </c:pt>
                      <c:pt idx="505">
                        <c:v>-6.2770000000000001</c:v>
                      </c:pt>
                      <c:pt idx="506">
                        <c:v>-6.2649999999999997</c:v>
                      </c:pt>
                      <c:pt idx="507">
                        <c:v>-6.2539999999999996</c:v>
                      </c:pt>
                      <c:pt idx="508">
                        <c:v>-6.2430000000000003</c:v>
                      </c:pt>
                      <c:pt idx="509">
                        <c:v>-6.2309999999999999</c:v>
                      </c:pt>
                      <c:pt idx="510">
                        <c:v>-6.22</c:v>
                      </c:pt>
                      <c:pt idx="511">
                        <c:v>-6.2089999999999996</c:v>
                      </c:pt>
                      <c:pt idx="512">
                        <c:v>-6.1970000000000001</c:v>
                      </c:pt>
                      <c:pt idx="513">
                        <c:v>-6.1859999999999999</c:v>
                      </c:pt>
                      <c:pt idx="514">
                        <c:v>-6.1749999999999998</c:v>
                      </c:pt>
                      <c:pt idx="515">
                        <c:v>-6.1630000000000003</c:v>
                      </c:pt>
                      <c:pt idx="516">
                        <c:v>-6.1520000000000001</c:v>
                      </c:pt>
                      <c:pt idx="517">
                        <c:v>-6.141</c:v>
                      </c:pt>
                      <c:pt idx="518">
                        <c:v>-6.1289999999999996</c:v>
                      </c:pt>
                      <c:pt idx="519">
                        <c:v>-6.1180000000000003</c:v>
                      </c:pt>
                      <c:pt idx="520">
                        <c:v>-6.1070000000000002</c:v>
                      </c:pt>
                      <c:pt idx="521">
                        <c:v>-6.0949999999999998</c:v>
                      </c:pt>
                      <c:pt idx="522">
                        <c:v>-6.0839999999999996</c:v>
                      </c:pt>
                      <c:pt idx="523">
                        <c:v>-6.0730000000000004</c:v>
                      </c:pt>
                      <c:pt idx="524">
                        <c:v>-6.0609999999999999</c:v>
                      </c:pt>
                      <c:pt idx="525">
                        <c:v>-6.05</c:v>
                      </c:pt>
                      <c:pt idx="526">
                        <c:v>-6.0389999999999997</c:v>
                      </c:pt>
                      <c:pt idx="527">
                        <c:v>-6.0270000000000001</c:v>
                      </c:pt>
                      <c:pt idx="528">
                        <c:v>-6.016</c:v>
                      </c:pt>
                      <c:pt idx="529">
                        <c:v>-6.0049999999999999</c:v>
                      </c:pt>
                      <c:pt idx="530">
                        <c:v>-5.9930000000000003</c:v>
                      </c:pt>
                      <c:pt idx="531">
                        <c:v>-5.9820000000000002</c:v>
                      </c:pt>
                      <c:pt idx="532">
                        <c:v>-5.9710000000000001</c:v>
                      </c:pt>
                      <c:pt idx="533">
                        <c:v>-5.9589999999999996</c:v>
                      </c:pt>
                      <c:pt idx="534">
                        <c:v>-5.9480000000000004</c:v>
                      </c:pt>
                      <c:pt idx="535">
                        <c:v>-5.9370000000000003</c:v>
                      </c:pt>
                      <c:pt idx="536">
                        <c:v>-5.9249999999999998</c:v>
                      </c:pt>
                      <c:pt idx="537">
                        <c:v>-5.9139999999999997</c:v>
                      </c:pt>
                      <c:pt idx="538">
                        <c:v>-5.9029999999999996</c:v>
                      </c:pt>
                      <c:pt idx="539">
                        <c:v>-5.891</c:v>
                      </c:pt>
                      <c:pt idx="540">
                        <c:v>-5.88</c:v>
                      </c:pt>
                      <c:pt idx="541">
                        <c:v>-5.8689999999999998</c:v>
                      </c:pt>
                      <c:pt idx="542">
                        <c:v>-5.8570000000000002</c:v>
                      </c:pt>
                      <c:pt idx="543">
                        <c:v>-5.8460000000000001</c:v>
                      </c:pt>
                      <c:pt idx="544">
                        <c:v>-5.835</c:v>
                      </c:pt>
                      <c:pt idx="545">
                        <c:v>-5.8230000000000004</c:v>
                      </c:pt>
                      <c:pt idx="546">
                        <c:v>-5.8120000000000003</c:v>
                      </c:pt>
                      <c:pt idx="547">
                        <c:v>-5.8010000000000002</c:v>
                      </c:pt>
                      <c:pt idx="548">
                        <c:v>-5.7889999999999997</c:v>
                      </c:pt>
                      <c:pt idx="549">
                        <c:v>-5.7779999999999996</c:v>
                      </c:pt>
                      <c:pt idx="550">
                        <c:v>-5.7670000000000003</c:v>
                      </c:pt>
                      <c:pt idx="551">
                        <c:v>-5.7549999999999999</c:v>
                      </c:pt>
                      <c:pt idx="552">
                        <c:v>-5.7439999999999998</c:v>
                      </c:pt>
                      <c:pt idx="553">
                        <c:v>-5.7329999999999997</c:v>
                      </c:pt>
                      <c:pt idx="554">
                        <c:v>-5.7210000000000001</c:v>
                      </c:pt>
                      <c:pt idx="555">
                        <c:v>-5.71</c:v>
                      </c:pt>
                      <c:pt idx="556">
                        <c:v>-5.6989999999999998</c:v>
                      </c:pt>
                      <c:pt idx="557">
                        <c:v>-5.6870000000000003</c:v>
                      </c:pt>
                      <c:pt idx="558">
                        <c:v>-5.6760000000000002</c:v>
                      </c:pt>
                      <c:pt idx="559">
                        <c:v>-5.665</c:v>
                      </c:pt>
                      <c:pt idx="560">
                        <c:v>-5.6529999999999996</c:v>
                      </c:pt>
                      <c:pt idx="561">
                        <c:v>-5.6420000000000003</c:v>
                      </c:pt>
                      <c:pt idx="562">
                        <c:v>-5.6310000000000002</c:v>
                      </c:pt>
                      <c:pt idx="563">
                        <c:v>-5.6189999999999998</c:v>
                      </c:pt>
                      <c:pt idx="564">
                        <c:v>-5.6079999999999997</c:v>
                      </c:pt>
                      <c:pt idx="565">
                        <c:v>-5.5970000000000004</c:v>
                      </c:pt>
                      <c:pt idx="566">
                        <c:v>-5.585</c:v>
                      </c:pt>
                      <c:pt idx="567">
                        <c:v>-5.5739999999999998</c:v>
                      </c:pt>
                      <c:pt idx="568">
                        <c:v>-5.5629999999999997</c:v>
                      </c:pt>
                      <c:pt idx="569">
                        <c:v>-5.5510000000000002</c:v>
                      </c:pt>
                      <c:pt idx="570">
                        <c:v>-5.54</c:v>
                      </c:pt>
                      <c:pt idx="571">
                        <c:v>-5.5289999999999999</c:v>
                      </c:pt>
                      <c:pt idx="572">
                        <c:v>-5.5170000000000003</c:v>
                      </c:pt>
                      <c:pt idx="573">
                        <c:v>-5.5060000000000002</c:v>
                      </c:pt>
                      <c:pt idx="574">
                        <c:v>-5.4950000000000001</c:v>
                      </c:pt>
                      <c:pt idx="575">
                        <c:v>-5.4829999999999997</c:v>
                      </c:pt>
                      <c:pt idx="576">
                        <c:v>-5.4720000000000004</c:v>
                      </c:pt>
                      <c:pt idx="577">
                        <c:v>-5.4610000000000003</c:v>
                      </c:pt>
                      <c:pt idx="578">
                        <c:v>-5.4489999999999998</c:v>
                      </c:pt>
                      <c:pt idx="579">
                        <c:v>-5.4379999999999997</c:v>
                      </c:pt>
                      <c:pt idx="580">
                        <c:v>-5.4269999999999996</c:v>
                      </c:pt>
                      <c:pt idx="581">
                        <c:v>-5.415</c:v>
                      </c:pt>
                      <c:pt idx="582">
                        <c:v>-5.4039999999999999</c:v>
                      </c:pt>
                      <c:pt idx="583">
                        <c:v>-5.3929999999999998</c:v>
                      </c:pt>
                      <c:pt idx="584">
                        <c:v>-5.3810000000000002</c:v>
                      </c:pt>
                      <c:pt idx="585">
                        <c:v>-5.37</c:v>
                      </c:pt>
                      <c:pt idx="586">
                        <c:v>-5.359</c:v>
                      </c:pt>
                      <c:pt idx="587">
                        <c:v>-5.3470000000000004</c:v>
                      </c:pt>
                      <c:pt idx="588">
                        <c:v>-5.3360000000000003</c:v>
                      </c:pt>
                      <c:pt idx="589">
                        <c:v>-5.3250000000000002</c:v>
                      </c:pt>
                      <c:pt idx="590">
                        <c:v>-5.3129999999999997</c:v>
                      </c:pt>
                      <c:pt idx="591">
                        <c:v>-5.3019999999999996</c:v>
                      </c:pt>
                      <c:pt idx="592">
                        <c:v>-5.2910000000000004</c:v>
                      </c:pt>
                      <c:pt idx="593">
                        <c:v>-5.2789999999999999</c:v>
                      </c:pt>
                      <c:pt idx="594">
                        <c:v>-5.2679999999999998</c:v>
                      </c:pt>
                      <c:pt idx="595">
                        <c:v>-5.2569999999999997</c:v>
                      </c:pt>
                      <c:pt idx="596">
                        <c:v>-5.2450000000000001</c:v>
                      </c:pt>
                      <c:pt idx="597">
                        <c:v>-5.234</c:v>
                      </c:pt>
                      <c:pt idx="598">
                        <c:v>-5.2229999999999999</c:v>
                      </c:pt>
                      <c:pt idx="599">
                        <c:v>-5.2110000000000003</c:v>
                      </c:pt>
                      <c:pt idx="600">
                        <c:v>-5.2</c:v>
                      </c:pt>
                      <c:pt idx="601">
                        <c:v>-5.1890000000000001</c:v>
                      </c:pt>
                      <c:pt idx="602">
                        <c:v>-5.1769999999999996</c:v>
                      </c:pt>
                      <c:pt idx="603">
                        <c:v>-5.1660000000000004</c:v>
                      </c:pt>
                      <c:pt idx="604">
                        <c:v>-5.1550000000000002</c:v>
                      </c:pt>
                      <c:pt idx="605">
                        <c:v>-5.1429999999999998</c:v>
                      </c:pt>
                      <c:pt idx="606">
                        <c:v>-5.1319999999999997</c:v>
                      </c:pt>
                      <c:pt idx="607">
                        <c:v>-5.1210000000000004</c:v>
                      </c:pt>
                      <c:pt idx="608">
                        <c:v>-5.109</c:v>
                      </c:pt>
                      <c:pt idx="609">
                        <c:v>-5.0979999999999999</c:v>
                      </c:pt>
                      <c:pt idx="610">
                        <c:v>-5.0869999999999997</c:v>
                      </c:pt>
                      <c:pt idx="611">
                        <c:v>-5.0750000000000002</c:v>
                      </c:pt>
                      <c:pt idx="612">
                        <c:v>-5.0640000000000001</c:v>
                      </c:pt>
                      <c:pt idx="613">
                        <c:v>-5.0529999999999999</c:v>
                      </c:pt>
                      <c:pt idx="614">
                        <c:v>-5.0410000000000004</c:v>
                      </c:pt>
                      <c:pt idx="615">
                        <c:v>-5.03</c:v>
                      </c:pt>
                      <c:pt idx="616">
                        <c:v>-5.0190000000000001</c:v>
                      </c:pt>
                      <c:pt idx="617">
                        <c:v>-5.0069999999999997</c:v>
                      </c:pt>
                      <c:pt idx="618">
                        <c:v>-4.9960000000000004</c:v>
                      </c:pt>
                      <c:pt idx="619">
                        <c:v>-4.9850000000000003</c:v>
                      </c:pt>
                      <c:pt idx="620">
                        <c:v>-4.9729999999999999</c:v>
                      </c:pt>
                      <c:pt idx="621">
                        <c:v>-4.9619999999999997</c:v>
                      </c:pt>
                      <c:pt idx="622">
                        <c:v>-4.9509999999999996</c:v>
                      </c:pt>
                      <c:pt idx="623">
                        <c:v>-4.9390000000000001</c:v>
                      </c:pt>
                      <c:pt idx="624">
                        <c:v>-4.9279999999999999</c:v>
                      </c:pt>
                      <c:pt idx="625">
                        <c:v>-4.9169999999999998</c:v>
                      </c:pt>
                      <c:pt idx="626">
                        <c:v>-4.9050000000000002</c:v>
                      </c:pt>
                      <c:pt idx="627">
                        <c:v>-4.8940000000000001</c:v>
                      </c:pt>
                      <c:pt idx="628">
                        <c:v>-4.883</c:v>
                      </c:pt>
                      <c:pt idx="629">
                        <c:v>-4.8710000000000004</c:v>
                      </c:pt>
                      <c:pt idx="630">
                        <c:v>-4.8600000000000003</c:v>
                      </c:pt>
                      <c:pt idx="631">
                        <c:v>-4.8490000000000002</c:v>
                      </c:pt>
                      <c:pt idx="632">
                        <c:v>-4.8369999999999997</c:v>
                      </c:pt>
                      <c:pt idx="633">
                        <c:v>-4.8259999999999996</c:v>
                      </c:pt>
                      <c:pt idx="634">
                        <c:v>-4.8150000000000004</c:v>
                      </c:pt>
                      <c:pt idx="635">
                        <c:v>-4.8029999999999999</c:v>
                      </c:pt>
                      <c:pt idx="636">
                        <c:v>-4.7919999999999998</c:v>
                      </c:pt>
                      <c:pt idx="637">
                        <c:v>-4.7809999999999997</c:v>
                      </c:pt>
                      <c:pt idx="638">
                        <c:v>-4.7690000000000001</c:v>
                      </c:pt>
                      <c:pt idx="639">
                        <c:v>-4.758</c:v>
                      </c:pt>
                      <c:pt idx="640">
                        <c:v>-4.7469999999999999</c:v>
                      </c:pt>
                      <c:pt idx="641">
                        <c:v>-4.7350000000000003</c:v>
                      </c:pt>
                      <c:pt idx="642">
                        <c:v>-4.7240000000000002</c:v>
                      </c:pt>
                      <c:pt idx="643">
                        <c:v>-4.7130000000000001</c:v>
                      </c:pt>
                      <c:pt idx="644">
                        <c:v>-4.7009999999999996</c:v>
                      </c:pt>
                      <c:pt idx="645">
                        <c:v>-4.6900000000000004</c:v>
                      </c:pt>
                      <c:pt idx="646">
                        <c:v>-4.6790000000000003</c:v>
                      </c:pt>
                      <c:pt idx="647">
                        <c:v>-4.6669999999999998</c:v>
                      </c:pt>
                      <c:pt idx="648">
                        <c:v>-4.6559999999999997</c:v>
                      </c:pt>
                      <c:pt idx="649">
                        <c:v>-4.6449999999999996</c:v>
                      </c:pt>
                      <c:pt idx="650">
                        <c:v>-4.633</c:v>
                      </c:pt>
                      <c:pt idx="651">
                        <c:v>-4.6219999999999999</c:v>
                      </c:pt>
                      <c:pt idx="652">
                        <c:v>-4.6109999999999998</c:v>
                      </c:pt>
                      <c:pt idx="653">
                        <c:v>-4.5990000000000002</c:v>
                      </c:pt>
                      <c:pt idx="654">
                        <c:v>-4.5880000000000001</c:v>
                      </c:pt>
                      <c:pt idx="655">
                        <c:v>-4.577</c:v>
                      </c:pt>
                      <c:pt idx="656">
                        <c:v>-4.5650000000000004</c:v>
                      </c:pt>
                      <c:pt idx="657">
                        <c:v>-4.5540000000000003</c:v>
                      </c:pt>
                      <c:pt idx="658">
                        <c:v>-4.5430000000000001</c:v>
                      </c:pt>
                      <c:pt idx="659">
                        <c:v>-4.5309999999999997</c:v>
                      </c:pt>
                      <c:pt idx="660">
                        <c:v>-4.5199999999999996</c:v>
                      </c:pt>
                      <c:pt idx="661">
                        <c:v>-4.5090000000000003</c:v>
                      </c:pt>
                      <c:pt idx="662">
                        <c:v>-4.4969999999999999</c:v>
                      </c:pt>
                      <c:pt idx="663">
                        <c:v>-4.4859999999999998</c:v>
                      </c:pt>
                      <c:pt idx="664">
                        <c:v>-4.4749999999999996</c:v>
                      </c:pt>
                      <c:pt idx="665">
                        <c:v>-4.4630000000000001</c:v>
                      </c:pt>
                      <c:pt idx="666">
                        <c:v>-4.452</c:v>
                      </c:pt>
                      <c:pt idx="667">
                        <c:v>-4.4409999999999998</c:v>
                      </c:pt>
                      <c:pt idx="668">
                        <c:v>-4.4290000000000003</c:v>
                      </c:pt>
                      <c:pt idx="669">
                        <c:v>-4.4180000000000001</c:v>
                      </c:pt>
                      <c:pt idx="670">
                        <c:v>-4.407</c:v>
                      </c:pt>
                      <c:pt idx="671">
                        <c:v>-4.3949999999999996</c:v>
                      </c:pt>
                      <c:pt idx="672">
                        <c:v>-4.3840000000000003</c:v>
                      </c:pt>
                      <c:pt idx="673">
                        <c:v>-4.3730000000000002</c:v>
                      </c:pt>
                      <c:pt idx="674">
                        <c:v>-4.3609999999999998</c:v>
                      </c:pt>
                      <c:pt idx="675">
                        <c:v>-4.3499999999999996</c:v>
                      </c:pt>
                      <c:pt idx="676">
                        <c:v>-4.3390000000000004</c:v>
                      </c:pt>
                      <c:pt idx="677">
                        <c:v>-4.327</c:v>
                      </c:pt>
                      <c:pt idx="678">
                        <c:v>-4.3159999999999998</c:v>
                      </c:pt>
                      <c:pt idx="679">
                        <c:v>-4.3049999999999997</c:v>
                      </c:pt>
                      <c:pt idx="680">
                        <c:v>-4.2930000000000001</c:v>
                      </c:pt>
                      <c:pt idx="681">
                        <c:v>-4.282</c:v>
                      </c:pt>
                      <c:pt idx="682">
                        <c:v>-4.2709999999999999</c:v>
                      </c:pt>
                      <c:pt idx="683">
                        <c:v>-4.2590000000000003</c:v>
                      </c:pt>
                      <c:pt idx="684">
                        <c:v>-4.2480000000000002</c:v>
                      </c:pt>
                      <c:pt idx="685">
                        <c:v>-4.2370000000000001</c:v>
                      </c:pt>
                      <c:pt idx="686">
                        <c:v>-4.2249999999999996</c:v>
                      </c:pt>
                      <c:pt idx="687">
                        <c:v>-4.2140000000000004</c:v>
                      </c:pt>
                      <c:pt idx="688">
                        <c:v>-4.2030000000000003</c:v>
                      </c:pt>
                      <c:pt idx="689">
                        <c:v>-4.1909999999999998</c:v>
                      </c:pt>
                      <c:pt idx="690">
                        <c:v>-4.18</c:v>
                      </c:pt>
                      <c:pt idx="691">
                        <c:v>-4.1689999999999996</c:v>
                      </c:pt>
                      <c:pt idx="692">
                        <c:v>-4.157</c:v>
                      </c:pt>
                      <c:pt idx="693">
                        <c:v>-4.1459999999999999</c:v>
                      </c:pt>
                      <c:pt idx="694">
                        <c:v>-4.1349999999999998</c:v>
                      </c:pt>
                      <c:pt idx="695">
                        <c:v>-4.1230000000000002</c:v>
                      </c:pt>
                      <c:pt idx="696">
                        <c:v>-4.1120000000000001</c:v>
                      </c:pt>
                      <c:pt idx="697">
                        <c:v>-4.101</c:v>
                      </c:pt>
                      <c:pt idx="698">
                        <c:v>-4.0890000000000004</c:v>
                      </c:pt>
                      <c:pt idx="699">
                        <c:v>-4.0780000000000003</c:v>
                      </c:pt>
                      <c:pt idx="700">
                        <c:v>-4.0670000000000002</c:v>
                      </c:pt>
                      <c:pt idx="701">
                        <c:v>-4.0549999999999997</c:v>
                      </c:pt>
                      <c:pt idx="702">
                        <c:v>-4.0439999999999996</c:v>
                      </c:pt>
                      <c:pt idx="703">
                        <c:v>-4.0330000000000004</c:v>
                      </c:pt>
                      <c:pt idx="704">
                        <c:v>-4.0209999999999999</c:v>
                      </c:pt>
                      <c:pt idx="705">
                        <c:v>-4.01</c:v>
                      </c:pt>
                      <c:pt idx="706">
                        <c:v>-3.9990000000000006</c:v>
                      </c:pt>
                      <c:pt idx="707">
                        <c:v>-3.9870000000000001</c:v>
                      </c:pt>
                      <c:pt idx="708">
                        <c:v>-3.9760000000000009</c:v>
                      </c:pt>
                      <c:pt idx="709">
                        <c:v>-3.9649999999999999</c:v>
                      </c:pt>
                      <c:pt idx="710">
                        <c:v>-3.9529999999999994</c:v>
                      </c:pt>
                      <c:pt idx="711">
                        <c:v>-3.9420000000000002</c:v>
                      </c:pt>
                      <c:pt idx="712">
                        <c:v>-3.9309999999999992</c:v>
                      </c:pt>
                      <c:pt idx="713">
                        <c:v>-3.9190000000000005</c:v>
                      </c:pt>
                      <c:pt idx="714">
                        <c:v>-3.9079999999999995</c:v>
                      </c:pt>
                      <c:pt idx="715">
                        <c:v>-3.8970000000000002</c:v>
                      </c:pt>
                      <c:pt idx="716">
                        <c:v>-3.8849999999999998</c:v>
                      </c:pt>
                      <c:pt idx="717">
                        <c:v>-3.8740000000000006</c:v>
                      </c:pt>
                      <c:pt idx="718">
                        <c:v>-3.8629999999999995</c:v>
                      </c:pt>
                      <c:pt idx="719">
                        <c:v>-3.8510000000000009</c:v>
                      </c:pt>
                      <c:pt idx="720">
                        <c:v>-3.84</c:v>
                      </c:pt>
                      <c:pt idx="721">
                        <c:v>-3.8290000000000006</c:v>
                      </c:pt>
                      <c:pt idx="722">
                        <c:v>-3.8170000000000002</c:v>
                      </c:pt>
                      <c:pt idx="723">
                        <c:v>-3.8059999999999992</c:v>
                      </c:pt>
                      <c:pt idx="724">
                        <c:v>-3.7949999999999999</c:v>
                      </c:pt>
                      <c:pt idx="725">
                        <c:v>-3.7829999999999995</c:v>
                      </c:pt>
                      <c:pt idx="726">
                        <c:v>-3.7720000000000002</c:v>
                      </c:pt>
                      <c:pt idx="727">
                        <c:v>-3.7609999999999992</c:v>
                      </c:pt>
                      <c:pt idx="728">
                        <c:v>-3.7490000000000006</c:v>
                      </c:pt>
                      <c:pt idx="729">
                        <c:v>-3.7379999999999995</c:v>
                      </c:pt>
                      <c:pt idx="730">
                        <c:v>-3.7270000000000003</c:v>
                      </c:pt>
                      <c:pt idx="731">
                        <c:v>-3.7149999999999999</c:v>
                      </c:pt>
                      <c:pt idx="732">
                        <c:v>-3.7040000000000006</c:v>
                      </c:pt>
                      <c:pt idx="733">
                        <c:v>-3.6929999999999996</c:v>
                      </c:pt>
                      <c:pt idx="734">
                        <c:v>-3.6809999999999992</c:v>
                      </c:pt>
                      <c:pt idx="735">
                        <c:v>-3.67</c:v>
                      </c:pt>
                      <c:pt idx="736">
                        <c:v>-3.6590000000000007</c:v>
                      </c:pt>
                      <c:pt idx="737">
                        <c:v>-3.6470000000000002</c:v>
                      </c:pt>
                      <c:pt idx="738">
                        <c:v>-3.6359999999999992</c:v>
                      </c:pt>
                      <c:pt idx="739">
                        <c:v>-3.625</c:v>
                      </c:pt>
                      <c:pt idx="740">
                        <c:v>-3.6129999999999995</c:v>
                      </c:pt>
                      <c:pt idx="741">
                        <c:v>-3.6020000000000003</c:v>
                      </c:pt>
                      <c:pt idx="742">
                        <c:v>-3.5909999999999993</c:v>
                      </c:pt>
                      <c:pt idx="743">
                        <c:v>-3.5790000000000006</c:v>
                      </c:pt>
                      <c:pt idx="744">
                        <c:v>-3.5679999999999996</c:v>
                      </c:pt>
                      <c:pt idx="745">
                        <c:v>-3.5570000000000004</c:v>
                      </c:pt>
                      <c:pt idx="746">
                        <c:v>-3.5449999999999999</c:v>
                      </c:pt>
                      <c:pt idx="747">
                        <c:v>-3.5340000000000007</c:v>
                      </c:pt>
                      <c:pt idx="748">
                        <c:v>-3.5229999999999997</c:v>
                      </c:pt>
                      <c:pt idx="749">
                        <c:v>-3.5109999999999992</c:v>
                      </c:pt>
                      <c:pt idx="750">
                        <c:v>-3.5</c:v>
                      </c:pt>
                      <c:pt idx="751">
                        <c:v>-3.4890000000000008</c:v>
                      </c:pt>
                      <c:pt idx="752">
                        <c:v>-3.4770000000000003</c:v>
                      </c:pt>
                      <c:pt idx="753">
                        <c:v>-3.4659999999999993</c:v>
                      </c:pt>
                      <c:pt idx="754">
                        <c:v>-3.4550000000000001</c:v>
                      </c:pt>
                      <c:pt idx="755">
                        <c:v>-3.4429999999999996</c:v>
                      </c:pt>
                      <c:pt idx="756">
                        <c:v>-3.4320000000000004</c:v>
                      </c:pt>
                      <c:pt idx="757">
                        <c:v>-3.4209999999999994</c:v>
                      </c:pt>
                      <c:pt idx="758">
                        <c:v>-3.4090000000000007</c:v>
                      </c:pt>
                      <c:pt idx="759">
                        <c:v>-3.3979999999999997</c:v>
                      </c:pt>
                      <c:pt idx="760">
                        <c:v>-3.3870000000000005</c:v>
                      </c:pt>
                      <c:pt idx="761">
                        <c:v>-3.375</c:v>
                      </c:pt>
                      <c:pt idx="762">
                        <c:v>-3.3640000000000008</c:v>
                      </c:pt>
                      <c:pt idx="763">
                        <c:v>-3.3529999999999998</c:v>
                      </c:pt>
                      <c:pt idx="764">
                        <c:v>-3.3409999999999993</c:v>
                      </c:pt>
                      <c:pt idx="765">
                        <c:v>-3.33</c:v>
                      </c:pt>
                      <c:pt idx="766">
                        <c:v>-3.3190000000000008</c:v>
                      </c:pt>
                      <c:pt idx="767">
                        <c:v>-3.3070000000000004</c:v>
                      </c:pt>
                      <c:pt idx="768">
                        <c:v>-3.2959999999999994</c:v>
                      </c:pt>
                      <c:pt idx="769">
                        <c:v>-3.2850000000000001</c:v>
                      </c:pt>
                      <c:pt idx="770">
                        <c:v>-3.2729999999999997</c:v>
                      </c:pt>
                      <c:pt idx="771">
                        <c:v>-3.2620000000000005</c:v>
                      </c:pt>
                      <c:pt idx="772">
                        <c:v>-3.2509999999999994</c:v>
                      </c:pt>
                      <c:pt idx="773">
                        <c:v>-3.2390000000000008</c:v>
                      </c:pt>
                      <c:pt idx="774">
                        <c:v>-3.2279999999999998</c:v>
                      </c:pt>
                      <c:pt idx="775">
                        <c:v>-3.2170000000000005</c:v>
                      </c:pt>
                      <c:pt idx="776">
                        <c:v>-3.2050000000000001</c:v>
                      </c:pt>
                      <c:pt idx="777">
                        <c:v>-3.1940000000000008</c:v>
                      </c:pt>
                      <c:pt idx="778">
                        <c:v>-3.1829999999999998</c:v>
                      </c:pt>
                      <c:pt idx="779">
                        <c:v>-3.1709999999999994</c:v>
                      </c:pt>
                      <c:pt idx="780">
                        <c:v>-3.16</c:v>
                      </c:pt>
                      <c:pt idx="781">
                        <c:v>-3.1489999999999991</c:v>
                      </c:pt>
                      <c:pt idx="782">
                        <c:v>-3.1370000000000005</c:v>
                      </c:pt>
                      <c:pt idx="783">
                        <c:v>-3.1259999999999994</c:v>
                      </c:pt>
                      <c:pt idx="784">
                        <c:v>-3.1150000000000002</c:v>
                      </c:pt>
                      <c:pt idx="785">
                        <c:v>-3.1029999999999998</c:v>
                      </c:pt>
                      <c:pt idx="786">
                        <c:v>-3.0920000000000005</c:v>
                      </c:pt>
                      <c:pt idx="787">
                        <c:v>-3.0809999999999995</c:v>
                      </c:pt>
                      <c:pt idx="788">
                        <c:v>-3.0690000000000008</c:v>
                      </c:pt>
                      <c:pt idx="789">
                        <c:v>-3.0579999999999998</c:v>
                      </c:pt>
                      <c:pt idx="790">
                        <c:v>-3.0470000000000006</c:v>
                      </c:pt>
                      <c:pt idx="791">
                        <c:v>-3.0350000000000001</c:v>
                      </c:pt>
                      <c:pt idx="792">
                        <c:v>-3.0239999999999991</c:v>
                      </c:pt>
                      <c:pt idx="793">
                        <c:v>-3.0129999999999999</c:v>
                      </c:pt>
                      <c:pt idx="794">
                        <c:v>-3.0009999999999994</c:v>
                      </c:pt>
                      <c:pt idx="795">
                        <c:v>-2.99</c:v>
                      </c:pt>
                      <c:pt idx="796">
                        <c:v>-2.9789999999999992</c:v>
                      </c:pt>
                      <c:pt idx="797">
                        <c:v>-2.9670000000000005</c:v>
                      </c:pt>
                      <c:pt idx="798">
                        <c:v>-2.9559999999999995</c:v>
                      </c:pt>
                      <c:pt idx="799">
                        <c:v>-2.9450000000000003</c:v>
                      </c:pt>
                      <c:pt idx="800">
                        <c:v>-2.9329999999999998</c:v>
                      </c:pt>
                      <c:pt idx="801">
                        <c:v>-2.9220000000000006</c:v>
                      </c:pt>
                      <c:pt idx="802">
                        <c:v>-2.9109999999999996</c:v>
                      </c:pt>
                      <c:pt idx="803">
                        <c:v>-2.8989999999999991</c:v>
                      </c:pt>
                      <c:pt idx="804">
                        <c:v>-2.8879999999999999</c:v>
                      </c:pt>
                      <c:pt idx="805">
                        <c:v>-2.8770000000000007</c:v>
                      </c:pt>
                      <c:pt idx="806">
                        <c:v>-2.8650000000000002</c:v>
                      </c:pt>
                      <c:pt idx="807">
                        <c:v>-2.8539999999999992</c:v>
                      </c:pt>
                      <c:pt idx="808">
                        <c:v>-2.843</c:v>
                      </c:pt>
                      <c:pt idx="809">
                        <c:v>-2.8309999999999995</c:v>
                      </c:pt>
                      <c:pt idx="810">
                        <c:v>-2.8200000000000003</c:v>
                      </c:pt>
                      <c:pt idx="811">
                        <c:v>-2.8089999999999993</c:v>
                      </c:pt>
                      <c:pt idx="812">
                        <c:v>-2.7970000000000006</c:v>
                      </c:pt>
                      <c:pt idx="813">
                        <c:v>-2.7859999999999996</c:v>
                      </c:pt>
                      <c:pt idx="814">
                        <c:v>-2.7750000000000004</c:v>
                      </c:pt>
                      <c:pt idx="815">
                        <c:v>-2.7629999999999999</c:v>
                      </c:pt>
                      <c:pt idx="816">
                        <c:v>-2.7520000000000007</c:v>
                      </c:pt>
                      <c:pt idx="817">
                        <c:v>-2.7409999999999997</c:v>
                      </c:pt>
                      <c:pt idx="818">
                        <c:v>-2.7289999999999992</c:v>
                      </c:pt>
                      <c:pt idx="819">
                        <c:v>-2.718</c:v>
                      </c:pt>
                      <c:pt idx="820">
                        <c:v>-2.7070000000000007</c:v>
                      </c:pt>
                      <c:pt idx="821">
                        <c:v>-2.6950000000000003</c:v>
                      </c:pt>
                      <c:pt idx="822">
                        <c:v>-2.6839999999999993</c:v>
                      </c:pt>
                      <c:pt idx="823">
                        <c:v>-2.673</c:v>
                      </c:pt>
                      <c:pt idx="824">
                        <c:v>-2.6609999999999996</c:v>
                      </c:pt>
                      <c:pt idx="825">
                        <c:v>-2.6500000000000004</c:v>
                      </c:pt>
                      <c:pt idx="826">
                        <c:v>-2.6389999999999993</c:v>
                      </c:pt>
                      <c:pt idx="827">
                        <c:v>-2.6270000000000007</c:v>
                      </c:pt>
                      <c:pt idx="828">
                        <c:v>-2.6159999999999997</c:v>
                      </c:pt>
                      <c:pt idx="829">
                        <c:v>-2.6050000000000004</c:v>
                      </c:pt>
                      <c:pt idx="830">
                        <c:v>-2.593</c:v>
                      </c:pt>
                      <c:pt idx="831">
                        <c:v>-2.5820000000000007</c:v>
                      </c:pt>
                      <c:pt idx="832">
                        <c:v>-2.5709999999999997</c:v>
                      </c:pt>
                      <c:pt idx="833">
                        <c:v>-2.5589999999999993</c:v>
                      </c:pt>
                      <c:pt idx="834">
                        <c:v>-2.548</c:v>
                      </c:pt>
                      <c:pt idx="835">
                        <c:v>-2.5370000000000008</c:v>
                      </c:pt>
                      <c:pt idx="836">
                        <c:v>-2.5250000000000004</c:v>
                      </c:pt>
                      <c:pt idx="837">
                        <c:v>-2.5139999999999993</c:v>
                      </c:pt>
                      <c:pt idx="838">
                        <c:v>-2.5030000000000001</c:v>
                      </c:pt>
                      <c:pt idx="839">
                        <c:v>-2.4909999999999997</c:v>
                      </c:pt>
                      <c:pt idx="840">
                        <c:v>-2.4800000000000004</c:v>
                      </c:pt>
                      <c:pt idx="841">
                        <c:v>-2.4689999999999994</c:v>
                      </c:pt>
                      <c:pt idx="842">
                        <c:v>-2.4570000000000007</c:v>
                      </c:pt>
                      <c:pt idx="843">
                        <c:v>-2.4459999999999997</c:v>
                      </c:pt>
                      <c:pt idx="844">
                        <c:v>-2.4350000000000005</c:v>
                      </c:pt>
                      <c:pt idx="845">
                        <c:v>-2.423</c:v>
                      </c:pt>
                      <c:pt idx="846">
                        <c:v>-2.4120000000000008</c:v>
                      </c:pt>
                      <c:pt idx="847">
                        <c:v>-2.4009999999999998</c:v>
                      </c:pt>
                      <c:pt idx="848">
                        <c:v>-2.3889999999999993</c:v>
                      </c:pt>
                      <c:pt idx="849">
                        <c:v>-2.3780000000000001</c:v>
                      </c:pt>
                      <c:pt idx="850">
                        <c:v>-2.3670000000000009</c:v>
                      </c:pt>
                      <c:pt idx="851">
                        <c:v>-2.3550000000000004</c:v>
                      </c:pt>
                      <c:pt idx="852">
                        <c:v>-2.3439999999999994</c:v>
                      </c:pt>
                      <c:pt idx="853">
                        <c:v>-2.3330000000000002</c:v>
                      </c:pt>
                      <c:pt idx="854">
                        <c:v>-2.3209999999999997</c:v>
                      </c:pt>
                      <c:pt idx="855">
                        <c:v>-2.3100000000000005</c:v>
                      </c:pt>
                      <c:pt idx="856">
                        <c:v>-2.2989999999999995</c:v>
                      </c:pt>
                      <c:pt idx="857">
                        <c:v>-2.2870000000000008</c:v>
                      </c:pt>
                      <c:pt idx="858">
                        <c:v>-2.2759999999999998</c:v>
                      </c:pt>
                      <c:pt idx="859">
                        <c:v>-2.2650000000000006</c:v>
                      </c:pt>
                      <c:pt idx="860">
                        <c:v>-2.2530000000000001</c:v>
                      </c:pt>
                      <c:pt idx="861">
                        <c:v>-2.2420000000000009</c:v>
                      </c:pt>
                      <c:pt idx="862">
                        <c:v>-2.2309999999999999</c:v>
                      </c:pt>
                      <c:pt idx="863">
                        <c:v>-2.2189999999999994</c:v>
                      </c:pt>
                      <c:pt idx="864">
                        <c:v>-2.2080000000000002</c:v>
                      </c:pt>
                      <c:pt idx="865">
                        <c:v>-2.1969999999999992</c:v>
                      </c:pt>
                      <c:pt idx="866">
                        <c:v>-2.1850000000000005</c:v>
                      </c:pt>
                      <c:pt idx="867">
                        <c:v>-2.1739999999999995</c:v>
                      </c:pt>
                      <c:pt idx="868">
                        <c:v>-2.1630000000000003</c:v>
                      </c:pt>
                      <c:pt idx="869">
                        <c:v>-2.1509999999999998</c:v>
                      </c:pt>
                      <c:pt idx="870">
                        <c:v>-2.1400000000000006</c:v>
                      </c:pt>
                      <c:pt idx="871">
                        <c:v>-2.1289999999999996</c:v>
                      </c:pt>
                      <c:pt idx="872">
                        <c:v>-2.1170000000000009</c:v>
                      </c:pt>
                      <c:pt idx="873">
                        <c:v>-2.1059999999999999</c:v>
                      </c:pt>
                      <c:pt idx="874">
                        <c:v>-2.0950000000000006</c:v>
                      </c:pt>
                      <c:pt idx="875">
                        <c:v>-2.0830000000000002</c:v>
                      </c:pt>
                      <c:pt idx="876">
                        <c:v>-2.0719999999999992</c:v>
                      </c:pt>
                      <c:pt idx="877">
                        <c:v>-2.0609999999999999</c:v>
                      </c:pt>
                      <c:pt idx="878">
                        <c:v>-2.0489999999999995</c:v>
                      </c:pt>
                      <c:pt idx="879">
                        <c:v>-2.0380000000000003</c:v>
                      </c:pt>
                      <c:pt idx="880">
                        <c:v>-2.0269999999999992</c:v>
                      </c:pt>
                      <c:pt idx="881">
                        <c:v>-2.0150000000000006</c:v>
                      </c:pt>
                      <c:pt idx="882">
                        <c:v>-2.0039999999999996</c:v>
                      </c:pt>
                      <c:pt idx="883">
                        <c:v>-1.9930000000000003</c:v>
                      </c:pt>
                      <c:pt idx="884">
                        <c:v>-1.9809999999999999</c:v>
                      </c:pt>
                      <c:pt idx="885">
                        <c:v>-1.9700000000000006</c:v>
                      </c:pt>
                      <c:pt idx="886">
                        <c:v>-1.9589999999999996</c:v>
                      </c:pt>
                      <c:pt idx="887">
                        <c:v>-1.9469999999999992</c:v>
                      </c:pt>
                      <c:pt idx="888">
                        <c:v>-1.9359999999999999</c:v>
                      </c:pt>
                      <c:pt idx="889">
                        <c:v>-1.9250000000000007</c:v>
                      </c:pt>
                      <c:pt idx="890">
                        <c:v>-1.9130000000000003</c:v>
                      </c:pt>
                      <c:pt idx="891">
                        <c:v>-1.9019999999999992</c:v>
                      </c:pt>
                      <c:pt idx="892">
                        <c:v>-1.891</c:v>
                      </c:pt>
                      <c:pt idx="893">
                        <c:v>-1.8789999999999996</c:v>
                      </c:pt>
                      <c:pt idx="894">
                        <c:v>-1.8680000000000003</c:v>
                      </c:pt>
                      <c:pt idx="895">
                        <c:v>-1.8569999999999993</c:v>
                      </c:pt>
                      <c:pt idx="896">
                        <c:v>-1.8450000000000006</c:v>
                      </c:pt>
                      <c:pt idx="897">
                        <c:v>-1.8339999999999996</c:v>
                      </c:pt>
                      <c:pt idx="898">
                        <c:v>-1.8230000000000004</c:v>
                      </c:pt>
                      <c:pt idx="899">
                        <c:v>-1.8109999999999999</c:v>
                      </c:pt>
                      <c:pt idx="900">
                        <c:v>-1.8000000000000007</c:v>
                      </c:pt>
                      <c:pt idx="901">
                        <c:v>-1.7889999999999997</c:v>
                      </c:pt>
                      <c:pt idx="902">
                        <c:v>-1.7769999999999992</c:v>
                      </c:pt>
                      <c:pt idx="903">
                        <c:v>-1.766</c:v>
                      </c:pt>
                      <c:pt idx="904">
                        <c:v>-1.7550000000000008</c:v>
                      </c:pt>
                      <c:pt idx="905">
                        <c:v>-1.7430000000000003</c:v>
                      </c:pt>
                      <c:pt idx="906">
                        <c:v>-1.7319999999999993</c:v>
                      </c:pt>
                      <c:pt idx="907">
                        <c:v>-1.7210000000000001</c:v>
                      </c:pt>
                      <c:pt idx="908">
                        <c:v>-1.7089999999999996</c:v>
                      </c:pt>
                      <c:pt idx="909">
                        <c:v>-1.6980000000000004</c:v>
                      </c:pt>
                      <c:pt idx="910">
                        <c:v>-1.6869999999999994</c:v>
                      </c:pt>
                      <c:pt idx="911">
                        <c:v>-1.6750000000000007</c:v>
                      </c:pt>
                      <c:pt idx="912">
                        <c:v>-1.6639999999999997</c:v>
                      </c:pt>
                      <c:pt idx="913">
                        <c:v>-1.6530000000000005</c:v>
                      </c:pt>
                      <c:pt idx="914">
                        <c:v>-1.641</c:v>
                      </c:pt>
                      <c:pt idx="915">
                        <c:v>-1.6300000000000008</c:v>
                      </c:pt>
                      <c:pt idx="916">
                        <c:v>-1.6189999999999998</c:v>
                      </c:pt>
                      <c:pt idx="917">
                        <c:v>-1.6069999999999993</c:v>
                      </c:pt>
                      <c:pt idx="918">
                        <c:v>-1.5960000000000001</c:v>
                      </c:pt>
                      <c:pt idx="919">
                        <c:v>-1.5850000000000009</c:v>
                      </c:pt>
                      <c:pt idx="920">
                        <c:v>-1.5730000000000004</c:v>
                      </c:pt>
                      <c:pt idx="921">
                        <c:v>-1.5619999999999994</c:v>
                      </c:pt>
                      <c:pt idx="922">
                        <c:v>-1.5510000000000002</c:v>
                      </c:pt>
                      <c:pt idx="923">
                        <c:v>-1.5389999999999997</c:v>
                      </c:pt>
                      <c:pt idx="924">
                        <c:v>-1.5280000000000005</c:v>
                      </c:pt>
                      <c:pt idx="925">
                        <c:v>-1.5169999999999995</c:v>
                      </c:pt>
                      <c:pt idx="926">
                        <c:v>-1.5050000000000008</c:v>
                      </c:pt>
                      <c:pt idx="927">
                        <c:v>-1.4939999999999998</c:v>
                      </c:pt>
                      <c:pt idx="928">
                        <c:v>-1.4830000000000005</c:v>
                      </c:pt>
                      <c:pt idx="929">
                        <c:v>-1.4710000000000001</c:v>
                      </c:pt>
                      <c:pt idx="930">
                        <c:v>-1.4600000000000009</c:v>
                      </c:pt>
                      <c:pt idx="931">
                        <c:v>-1.4489999999999998</c:v>
                      </c:pt>
                      <c:pt idx="932">
                        <c:v>-1.4369999999999994</c:v>
                      </c:pt>
                      <c:pt idx="933">
                        <c:v>-1.4260000000000002</c:v>
                      </c:pt>
                      <c:pt idx="934">
                        <c:v>-1.4149999999999991</c:v>
                      </c:pt>
                      <c:pt idx="935">
                        <c:v>-1.4030000000000005</c:v>
                      </c:pt>
                      <c:pt idx="936">
                        <c:v>-1.3919999999999995</c:v>
                      </c:pt>
                      <c:pt idx="937">
                        <c:v>-1.3810000000000002</c:v>
                      </c:pt>
                      <c:pt idx="938">
                        <c:v>-1.3689999999999998</c:v>
                      </c:pt>
                      <c:pt idx="939">
                        <c:v>-1.3580000000000005</c:v>
                      </c:pt>
                      <c:pt idx="940">
                        <c:v>-1.3469999999999995</c:v>
                      </c:pt>
                      <c:pt idx="941">
                        <c:v>-1.3350000000000009</c:v>
                      </c:pt>
                      <c:pt idx="942">
                        <c:v>-1.3239999999999998</c:v>
                      </c:pt>
                      <c:pt idx="943">
                        <c:v>-1.3130000000000006</c:v>
                      </c:pt>
                      <c:pt idx="944">
                        <c:v>-1.3010000000000002</c:v>
                      </c:pt>
                      <c:pt idx="945">
                        <c:v>-1.2899999999999991</c:v>
                      </c:pt>
                      <c:pt idx="946">
                        <c:v>-1.2789999999999999</c:v>
                      </c:pt>
                      <c:pt idx="947">
                        <c:v>-1.2669999999999995</c:v>
                      </c:pt>
                      <c:pt idx="948">
                        <c:v>-1.2560000000000002</c:v>
                      </c:pt>
                      <c:pt idx="949">
                        <c:v>-1.2449999999999992</c:v>
                      </c:pt>
                      <c:pt idx="950">
                        <c:v>-1.2330000000000005</c:v>
                      </c:pt>
                      <c:pt idx="951">
                        <c:v>-1.2219999999999995</c:v>
                      </c:pt>
                      <c:pt idx="952">
                        <c:v>-1.2110000000000003</c:v>
                      </c:pt>
                      <c:pt idx="953">
                        <c:v>-1.1989999999999998</c:v>
                      </c:pt>
                      <c:pt idx="954">
                        <c:v>-1.1880000000000006</c:v>
                      </c:pt>
                      <c:pt idx="955">
                        <c:v>-1.1769999999999996</c:v>
                      </c:pt>
                      <c:pt idx="956">
                        <c:v>-1.1649999999999991</c:v>
                      </c:pt>
                      <c:pt idx="957">
                        <c:v>-1.1539999999999999</c:v>
                      </c:pt>
                      <c:pt idx="958">
                        <c:v>-1.1430000000000007</c:v>
                      </c:pt>
                      <c:pt idx="959">
                        <c:v>-1.1310000000000002</c:v>
                      </c:pt>
                      <c:pt idx="960">
                        <c:v>-1.1199999999999992</c:v>
                      </c:pt>
                      <c:pt idx="961">
                        <c:v>-1.109</c:v>
                      </c:pt>
                      <c:pt idx="962">
                        <c:v>-1.0969999999999995</c:v>
                      </c:pt>
                      <c:pt idx="963">
                        <c:v>-1.0860000000000003</c:v>
                      </c:pt>
                      <c:pt idx="964">
                        <c:v>-1.0749999999999993</c:v>
                      </c:pt>
                      <c:pt idx="965">
                        <c:v>-1.0630000000000006</c:v>
                      </c:pt>
                      <c:pt idx="966">
                        <c:v>-1.0519999999999996</c:v>
                      </c:pt>
                      <c:pt idx="967">
                        <c:v>-1.0410000000000004</c:v>
                      </c:pt>
                      <c:pt idx="968">
                        <c:v>-1.0289999999999999</c:v>
                      </c:pt>
                      <c:pt idx="969">
                        <c:v>-1.0180000000000007</c:v>
                      </c:pt>
                      <c:pt idx="970">
                        <c:v>-1.0069999999999997</c:v>
                      </c:pt>
                      <c:pt idx="971">
                        <c:v>-0.99499999999999922</c:v>
                      </c:pt>
                      <c:pt idx="972">
                        <c:v>-0.98399999999999999</c:v>
                      </c:pt>
                      <c:pt idx="973">
                        <c:v>-0.97300000000000075</c:v>
                      </c:pt>
                      <c:pt idx="974">
                        <c:v>-0.9610000000000003</c:v>
                      </c:pt>
                      <c:pt idx="975">
                        <c:v>-0.94999999999999929</c:v>
                      </c:pt>
                      <c:pt idx="976">
                        <c:v>-0.93900000000000006</c:v>
                      </c:pt>
                      <c:pt idx="977">
                        <c:v>-0.9269999999999996</c:v>
                      </c:pt>
                      <c:pt idx="978">
                        <c:v>-0.91600000000000037</c:v>
                      </c:pt>
                      <c:pt idx="979">
                        <c:v>-0.90499999999999936</c:v>
                      </c:pt>
                      <c:pt idx="980">
                        <c:v>-0.89300000000000068</c:v>
                      </c:pt>
                      <c:pt idx="981">
                        <c:v>-0.88199999999999967</c:v>
                      </c:pt>
                      <c:pt idx="982">
                        <c:v>-0.87100000000000044</c:v>
                      </c:pt>
                      <c:pt idx="983">
                        <c:v>-0.85899999999999999</c:v>
                      </c:pt>
                      <c:pt idx="984">
                        <c:v>-0.84800000000000075</c:v>
                      </c:pt>
                      <c:pt idx="985">
                        <c:v>-0.83699999999999974</c:v>
                      </c:pt>
                      <c:pt idx="986">
                        <c:v>-0.82499999999999929</c:v>
                      </c:pt>
                      <c:pt idx="987">
                        <c:v>-0.81400000000000006</c:v>
                      </c:pt>
                      <c:pt idx="988">
                        <c:v>-0.80300000000000082</c:v>
                      </c:pt>
                      <c:pt idx="989">
                        <c:v>-0.79100000000000037</c:v>
                      </c:pt>
                      <c:pt idx="990">
                        <c:v>-0.77999999999999936</c:v>
                      </c:pt>
                      <c:pt idx="991">
                        <c:v>-0.76900000000000013</c:v>
                      </c:pt>
                      <c:pt idx="992">
                        <c:v>-0.75699999999999967</c:v>
                      </c:pt>
                      <c:pt idx="993">
                        <c:v>-0.74600000000000044</c:v>
                      </c:pt>
                      <c:pt idx="994">
                        <c:v>-0.73499999999999943</c:v>
                      </c:pt>
                      <c:pt idx="995">
                        <c:v>-0.72300000000000075</c:v>
                      </c:pt>
                      <c:pt idx="996">
                        <c:v>-0.71199999999999974</c:v>
                      </c:pt>
                      <c:pt idx="997">
                        <c:v>-0.70100000000000051</c:v>
                      </c:pt>
                      <c:pt idx="998">
                        <c:v>-0.68900000000000006</c:v>
                      </c:pt>
                      <c:pt idx="999">
                        <c:v>-0.67800000000000082</c:v>
                      </c:pt>
                      <c:pt idx="1000">
                        <c:v>-0.66699999999999982</c:v>
                      </c:pt>
                      <c:pt idx="1001">
                        <c:v>-0.65499999999999936</c:v>
                      </c:pt>
                      <c:pt idx="1002">
                        <c:v>-0.64400000000000013</c:v>
                      </c:pt>
                      <c:pt idx="1003">
                        <c:v>-0.63299999999999912</c:v>
                      </c:pt>
                      <c:pt idx="1004">
                        <c:v>-0.62100000000000044</c:v>
                      </c:pt>
                      <c:pt idx="1005">
                        <c:v>-0.60999999999999943</c:v>
                      </c:pt>
                      <c:pt idx="1006">
                        <c:v>-0.5990000000000002</c:v>
                      </c:pt>
                      <c:pt idx="1007">
                        <c:v>-0.58699999999999974</c:v>
                      </c:pt>
                      <c:pt idx="1008">
                        <c:v>-0.57600000000000051</c:v>
                      </c:pt>
                      <c:pt idx="1009">
                        <c:v>-0.5649999999999995</c:v>
                      </c:pt>
                      <c:pt idx="1010">
                        <c:v>-0.55300000000000082</c:v>
                      </c:pt>
                      <c:pt idx="1011">
                        <c:v>-0.54199999999999982</c:v>
                      </c:pt>
                      <c:pt idx="1012">
                        <c:v>-0.53100000000000058</c:v>
                      </c:pt>
                      <c:pt idx="1013">
                        <c:v>-0.51900000000000013</c:v>
                      </c:pt>
                      <c:pt idx="1014">
                        <c:v>-0.50799999999999912</c:v>
                      </c:pt>
                      <c:pt idx="1015">
                        <c:v>-0.49699999999999989</c:v>
                      </c:pt>
                      <c:pt idx="1016">
                        <c:v>-0.48499999999999943</c:v>
                      </c:pt>
                      <c:pt idx="1017">
                        <c:v>-0.4740000000000002</c:v>
                      </c:pt>
                      <c:pt idx="1018">
                        <c:v>-0.46299999999999919</c:v>
                      </c:pt>
                      <c:pt idx="1019">
                        <c:v>-0.45100000000000051</c:v>
                      </c:pt>
                      <c:pt idx="1020">
                        <c:v>-0.4399999999999995</c:v>
                      </c:pt>
                      <c:pt idx="1021">
                        <c:v>-0.42900000000000027</c:v>
                      </c:pt>
                      <c:pt idx="1022">
                        <c:v>-0.41699999999999982</c:v>
                      </c:pt>
                      <c:pt idx="1023">
                        <c:v>-0.40600000000000058</c:v>
                      </c:pt>
                      <c:pt idx="1024">
                        <c:v>-0.39499999999999957</c:v>
                      </c:pt>
                      <c:pt idx="1025">
                        <c:v>-0.38299999999999912</c:v>
                      </c:pt>
                      <c:pt idx="1026">
                        <c:v>-0.37199999999999989</c:v>
                      </c:pt>
                      <c:pt idx="1027">
                        <c:v>-0.36100000000000065</c:v>
                      </c:pt>
                      <c:pt idx="1028">
                        <c:v>-0.3490000000000002</c:v>
                      </c:pt>
                      <c:pt idx="1029">
                        <c:v>-0.33799999999999919</c:v>
                      </c:pt>
                      <c:pt idx="1030">
                        <c:v>-0.32699999999999996</c:v>
                      </c:pt>
                      <c:pt idx="1031">
                        <c:v>-0.3149999999999995</c:v>
                      </c:pt>
                      <c:pt idx="1032">
                        <c:v>-0.30400000000000027</c:v>
                      </c:pt>
                      <c:pt idx="1033">
                        <c:v>-0.29299999999999926</c:v>
                      </c:pt>
                      <c:pt idx="1034">
                        <c:v>-0.28100000000000058</c:v>
                      </c:pt>
                      <c:pt idx="1035">
                        <c:v>-0.26999999999999957</c:v>
                      </c:pt>
                      <c:pt idx="1036">
                        <c:v>-0.25900000000000034</c:v>
                      </c:pt>
                      <c:pt idx="1037">
                        <c:v>-0.24699999999999989</c:v>
                      </c:pt>
                      <c:pt idx="1038">
                        <c:v>-0.23600000000000065</c:v>
                      </c:pt>
                      <c:pt idx="1039">
                        <c:v>-0.22499999999999964</c:v>
                      </c:pt>
                      <c:pt idx="1040">
                        <c:v>-0.21299999999999919</c:v>
                      </c:pt>
                      <c:pt idx="1041">
                        <c:v>-0.20199999999999996</c:v>
                      </c:pt>
                      <c:pt idx="1042">
                        <c:v>-0.19100000000000072</c:v>
                      </c:pt>
                      <c:pt idx="1043">
                        <c:v>-0.17900000000000027</c:v>
                      </c:pt>
                      <c:pt idx="1044">
                        <c:v>-0.16799999999999926</c:v>
                      </c:pt>
                      <c:pt idx="1045">
                        <c:v>-0.15700000000000003</c:v>
                      </c:pt>
                      <c:pt idx="1046">
                        <c:v>-0.14499999999999957</c:v>
                      </c:pt>
                      <c:pt idx="1047">
                        <c:v>-0.13400000000000034</c:v>
                      </c:pt>
                      <c:pt idx="1048">
                        <c:v>-0.12299999999999933</c:v>
                      </c:pt>
                      <c:pt idx="1049">
                        <c:v>-0.11100000000000065</c:v>
                      </c:pt>
                      <c:pt idx="1050">
                        <c:v>-9.9999999999999645E-2</c:v>
                      </c:pt>
                      <c:pt idx="1051">
                        <c:v>-8.9000000000000412E-2</c:v>
                      </c:pt>
                      <c:pt idx="1052">
                        <c:v>-7.6999999999999957E-2</c:v>
                      </c:pt>
                      <c:pt idx="1053">
                        <c:v>-6.6000000000000725E-2</c:v>
                      </c:pt>
                      <c:pt idx="1054">
                        <c:v>-5.4999999999999716E-2</c:v>
                      </c:pt>
                      <c:pt idx="1055">
                        <c:v>-4.2999999999999261E-2</c:v>
                      </c:pt>
                      <c:pt idx="1056">
                        <c:v>-3.2000000000000028E-2</c:v>
                      </c:pt>
                      <c:pt idx="1057">
                        <c:v>-2.1000000000000796E-2</c:v>
                      </c:pt>
                      <c:pt idx="1058">
                        <c:v>-9.0000000000003411E-3</c:v>
                      </c:pt>
                      <c:pt idx="1059">
                        <c:v>2.0000000000006679E-3</c:v>
                      </c:pt>
                      <c:pt idx="1060">
                        <c:v>1.2999999999999901E-2</c:v>
                      </c:pt>
                      <c:pt idx="1061">
                        <c:v>2.5000000000000355E-2</c:v>
                      </c:pt>
                      <c:pt idx="1062">
                        <c:v>3.5999999999999588E-2</c:v>
                      </c:pt>
                      <c:pt idx="1063">
                        <c:v>4.7000000000000597E-2</c:v>
                      </c:pt>
                      <c:pt idx="1064">
                        <c:v>5.8999999999999275E-2</c:v>
                      </c:pt>
                      <c:pt idx="1065">
                        <c:v>7.0000000000000284E-2</c:v>
                      </c:pt>
                      <c:pt idx="1066">
                        <c:v>8.0999999999999517E-2</c:v>
                      </c:pt>
                      <c:pt idx="1067">
                        <c:v>9.2999999999999972E-2</c:v>
                      </c:pt>
                      <c:pt idx="1068">
                        <c:v>0.1039999999999992</c:v>
                      </c:pt>
                      <c:pt idx="1069">
                        <c:v>0.11500000000000021</c:v>
                      </c:pt>
                      <c:pt idx="1070">
                        <c:v>0.12700000000000067</c:v>
                      </c:pt>
                      <c:pt idx="1071">
                        <c:v>0.1379999999999999</c:v>
                      </c:pt>
                      <c:pt idx="1072">
                        <c:v>0.14899999999999913</c:v>
                      </c:pt>
                      <c:pt idx="1073">
                        <c:v>0.16099999999999959</c:v>
                      </c:pt>
                      <c:pt idx="1074">
                        <c:v>0.1720000000000006</c:v>
                      </c:pt>
                      <c:pt idx="1075">
                        <c:v>0.18299999999999983</c:v>
                      </c:pt>
                      <c:pt idx="1076">
                        <c:v>0.19500000000000028</c:v>
                      </c:pt>
                      <c:pt idx="1077">
                        <c:v>0.20599999999999952</c:v>
                      </c:pt>
                      <c:pt idx="1078">
                        <c:v>0.21700000000000053</c:v>
                      </c:pt>
                      <c:pt idx="1079">
                        <c:v>0.2289999999999992</c:v>
                      </c:pt>
                      <c:pt idx="1080">
                        <c:v>0.24000000000000021</c:v>
                      </c:pt>
                      <c:pt idx="1081">
                        <c:v>0.25099999999999945</c:v>
                      </c:pt>
                      <c:pt idx="1082">
                        <c:v>0.2629999999999999</c:v>
                      </c:pt>
                      <c:pt idx="1083">
                        <c:v>0.27399999999999913</c:v>
                      </c:pt>
                      <c:pt idx="1084">
                        <c:v>0.28500000000000014</c:v>
                      </c:pt>
                      <c:pt idx="1085">
                        <c:v>0.2970000000000006</c:v>
                      </c:pt>
                      <c:pt idx="1086">
                        <c:v>0.30799999999999983</c:v>
                      </c:pt>
                      <c:pt idx="1087">
                        <c:v>0.31900000000000084</c:v>
                      </c:pt>
                      <c:pt idx="1088">
                        <c:v>0.33099999999999952</c:v>
                      </c:pt>
                      <c:pt idx="1089">
                        <c:v>0.34200000000000053</c:v>
                      </c:pt>
                      <c:pt idx="1090">
                        <c:v>0.35299999999999976</c:v>
                      </c:pt>
                      <c:pt idx="1091">
                        <c:v>0.36500000000000021</c:v>
                      </c:pt>
                      <c:pt idx="1092">
                        <c:v>0.37599999999999945</c:v>
                      </c:pt>
                      <c:pt idx="1093">
                        <c:v>0.38700000000000045</c:v>
                      </c:pt>
                      <c:pt idx="1094">
                        <c:v>0.39899999999999913</c:v>
                      </c:pt>
                      <c:pt idx="1095">
                        <c:v>0.41000000000000014</c:v>
                      </c:pt>
                      <c:pt idx="1096">
                        <c:v>0.42099999999999937</c:v>
                      </c:pt>
                      <c:pt idx="1097">
                        <c:v>0.43299999999999983</c:v>
                      </c:pt>
                      <c:pt idx="1098">
                        <c:v>0.44400000000000084</c:v>
                      </c:pt>
                      <c:pt idx="1099">
                        <c:v>0.45500000000000007</c:v>
                      </c:pt>
                      <c:pt idx="1100">
                        <c:v>0.46700000000000053</c:v>
                      </c:pt>
                      <c:pt idx="1101">
                        <c:v>0.47799999999999976</c:v>
                      </c:pt>
                      <c:pt idx="1102">
                        <c:v>0.48900000000000077</c:v>
                      </c:pt>
                      <c:pt idx="1103">
                        <c:v>0.50099999999999945</c:v>
                      </c:pt>
                      <c:pt idx="1104">
                        <c:v>0.51200000000000045</c:v>
                      </c:pt>
                      <c:pt idx="1105">
                        <c:v>0.52299999999999969</c:v>
                      </c:pt>
                      <c:pt idx="1106">
                        <c:v>0.53500000000000014</c:v>
                      </c:pt>
                      <c:pt idx="1107">
                        <c:v>0.54599999999999937</c:v>
                      </c:pt>
                      <c:pt idx="1108">
                        <c:v>0.55700000000000038</c:v>
                      </c:pt>
                      <c:pt idx="1109">
                        <c:v>0.56900000000000084</c:v>
                      </c:pt>
                      <c:pt idx="1110">
                        <c:v>0.58000000000000007</c:v>
                      </c:pt>
                      <c:pt idx="1111">
                        <c:v>0.5909999999999993</c:v>
                      </c:pt>
                      <c:pt idx="1112">
                        <c:v>0.60299999999999976</c:v>
                      </c:pt>
                      <c:pt idx="1113">
                        <c:v>0.61400000000000077</c:v>
                      </c:pt>
                      <c:pt idx="1114">
                        <c:v>0.625</c:v>
                      </c:pt>
                      <c:pt idx="1115">
                        <c:v>0.63700000000000045</c:v>
                      </c:pt>
                      <c:pt idx="1116">
                        <c:v>0.64799999999999969</c:v>
                      </c:pt>
                      <c:pt idx="1117">
                        <c:v>0.6590000000000007</c:v>
                      </c:pt>
                      <c:pt idx="1118">
                        <c:v>0.67099999999999937</c:v>
                      </c:pt>
                      <c:pt idx="1119">
                        <c:v>0.68200000000000038</c:v>
                      </c:pt>
                      <c:pt idx="1120">
                        <c:v>0.69299999999999962</c:v>
                      </c:pt>
                      <c:pt idx="1121">
                        <c:v>0.70500000000000007</c:v>
                      </c:pt>
                      <c:pt idx="1122">
                        <c:v>0.7159999999999993</c:v>
                      </c:pt>
                      <c:pt idx="1123">
                        <c:v>0.72700000000000031</c:v>
                      </c:pt>
                      <c:pt idx="1124">
                        <c:v>0.73900000000000077</c:v>
                      </c:pt>
                      <c:pt idx="1125">
                        <c:v>0.75</c:v>
                      </c:pt>
                      <c:pt idx="1126">
                        <c:v>0.76099999999999923</c:v>
                      </c:pt>
                      <c:pt idx="1127">
                        <c:v>0.77299999999999969</c:v>
                      </c:pt>
                      <c:pt idx="1128">
                        <c:v>0.7840000000000007</c:v>
                      </c:pt>
                      <c:pt idx="1129">
                        <c:v>0.79499999999999993</c:v>
                      </c:pt>
                      <c:pt idx="1130">
                        <c:v>0.80700000000000038</c:v>
                      </c:pt>
                      <c:pt idx="1131">
                        <c:v>0.81799999999999962</c:v>
                      </c:pt>
                      <c:pt idx="1132">
                        <c:v>0.82900000000000063</c:v>
                      </c:pt>
                      <c:pt idx="1133">
                        <c:v>0.8409999999999993</c:v>
                      </c:pt>
                      <c:pt idx="1134">
                        <c:v>0.85200000000000031</c:v>
                      </c:pt>
                      <c:pt idx="1135">
                        <c:v>0.86299999999999955</c:v>
                      </c:pt>
                      <c:pt idx="1136">
                        <c:v>0.875</c:v>
                      </c:pt>
                      <c:pt idx="1137">
                        <c:v>0.88599999999999923</c:v>
                      </c:pt>
                      <c:pt idx="1138">
                        <c:v>0.89700000000000024</c:v>
                      </c:pt>
                      <c:pt idx="1139">
                        <c:v>0.9090000000000007</c:v>
                      </c:pt>
                      <c:pt idx="1140">
                        <c:v>0.91999999999999993</c:v>
                      </c:pt>
                      <c:pt idx="1141">
                        <c:v>0.93099999999999916</c:v>
                      </c:pt>
                      <c:pt idx="1142">
                        <c:v>0.94299999999999962</c:v>
                      </c:pt>
                      <c:pt idx="1143">
                        <c:v>0.95400000000000063</c:v>
                      </c:pt>
                      <c:pt idx="1144">
                        <c:v>0.96499999999999986</c:v>
                      </c:pt>
                      <c:pt idx="1145">
                        <c:v>0.97700000000000031</c:v>
                      </c:pt>
                      <c:pt idx="1146">
                        <c:v>0.98799999999999955</c:v>
                      </c:pt>
                      <c:pt idx="1147">
                        <c:v>0.99900000000000055</c:v>
                      </c:pt>
                      <c:pt idx="1148">
                        <c:v>1.0109999999999992</c:v>
                      </c:pt>
                      <c:pt idx="1149">
                        <c:v>1.0220000000000002</c:v>
                      </c:pt>
                      <c:pt idx="1150">
                        <c:v>1.0329999999999995</c:v>
                      </c:pt>
                      <c:pt idx="1151">
                        <c:v>1.0449999999999999</c:v>
                      </c:pt>
                      <c:pt idx="1152">
                        <c:v>1.0559999999999992</c:v>
                      </c:pt>
                      <c:pt idx="1153">
                        <c:v>1.0670000000000002</c:v>
                      </c:pt>
                      <c:pt idx="1154">
                        <c:v>1.0790000000000006</c:v>
                      </c:pt>
                      <c:pt idx="1155">
                        <c:v>1.0899999999999999</c:v>
                      </c:pt>
                      <c:pt idx="1156">
                        <c:v>1.1010000000000009</c:v>
                      </c:pt>
                      <c:pt idx="1157">
                        <c:v>1.1129999999999995</c:v>
                      </c:pt>
                      <c:pt idx="1158">
                        <c:v>1.1240000000000006</c:v>
                      </c:pt>
                      <c:pt idx="1159">
                        <c:v>1.1349999999999998</c:v>
                      </c:pt>
                      <c:pt idx="1160">
                        <c:v>1.1470000000000002</c:v>
                      </c:pt>
                      <c:pt idx="1161">
                        <c:v>1.1579999999999995</c:v>
                      </c:pt>
                      <c:pt idx="1162">
                        <c:v>1.1690000000000005</c:v>
                      </c:pt>
                      <c:pt idx="1163">
                        <c:v>1.1809999999999992</c:v>
                      </c:pt>
                      <c:pt idx="1164">
                        <c:v>1.1920000000000002</c:v>
                      </c:pt>
                      <c:pt idx="1165">
                        <c:v>1.2029999999999994</c:v>
                      </c:pt>
                      <c:pt idx="1166">
                        <c:v>1.2149999999999999</c:v>
                      </c:pt>
                      <c:pt idx="1167">
                        <c:v>1.2260000000000009</c:v>
                      </c:pt>
                      <c:pt idx="1168">
                        <c:v>1.2370000000000001</c:v>
                      </c:pt>
                      <c:pt idx="1169">
                        <c:v>1.2490000000000006</c:v>
                      </c:pt>
                      <c:pt idx="1170">
                        <c:v>1.2599999999999998</c:v>
                      </c:pt>
                      <c:pt idx="1171">
                        <c:v>1.2710000000000008</c:v>
                      </c:pt>
                      <c:pt idx="1172">
                        <c:v>1.2829999999999995</c:v>
                      </c:pt>
                      <c:pt idx="1173">
                        <c:v>1.2940000000000005</c:v>
                      </c:pt>
                      <c:pt idx="1174">
                        <c:v>1.3049999999999997</c:v>
                      </c:pt>
                      <c:pt idx="1175">
                        <c:v>1.3170000000000002</c:v>
                      </c:pt>
                      <c:pt idx="1176">
                        <c:v>1.3279999999999994</c:v>
                      </c:pt>
                      <c:pt idx="1177">
                        <c:v>1.3390000000000004</c:v>
                      </c:pt>
                      <c:pt idx="1178">
                        <c:v>1.3510000000000009</c:v>
                      </c:pt>
                      <c:pt idx="1179">
                        <c:v>1.3620000000000001</c:v>
                      </c:pt>
                      <c:pt idx="1180">
                        <c:v>1.3729999999999993</c:v>
                      </c:pt>
                      <c:pt idx="1181">
                        <c:v>1.3849999999999998</c:v>
                      </c:pt>
                      <c:pt idx="1182">
                        <c:v>1.3960000000000008</c:v>
                      </c:pt>
                      <c:pt idx="1183">
                        <c:v>1.407</c:v>
                      </c:pt>
                      <c:pt idx="1184">
                        <c:v>1.4190000000000005</c:v>
                      </c:pt>
                      <c:pt idx="1185">
                        <c:v>1.4299999999999997</c:v>
                      </c:pt>
                      <c:pt idx="1186">
                        <c:v>1.4410000000000007</c:v>
                      </c:pt>
                      <c:pt idx="1187">
                        <c:v>1.4529999999999994</c:v>
                      </c:pt>
                      <c:pt idx="1188">
                        <c:v>1.4640000000000004</c:v>
                      </c:pt>
                      <c:pt idx="1189">
                        <c:v>1.4749999999999996</c:v>
                      </c:pt>
                      <c:pt idx="1190">
                        <c:v>1.4870000000000001</c:v>
                      </c:pt>
                      <c:pt idx="1191">
                        <c:v>1.4979999999999993</c:v>
                      </c:pt>
                      <c:pt idx="1192">
                        <c:v>1.5090000000000003</c:v>
                      </c:pt>
                      <c:pt idx="1193">
                        <c:v>1.5210000000000008</c:v>
                      </c:pt>
                      <c:pt idx="1194">
                        <c:v>1.532</c:v>
                      </c:pt>
                      <c:pt idx="1195">
                        <c:v>1.5429999999999993</c:v>
                      </c:pt>
                      <c:pt idx="1196">
                        <c:v>1.5549999999999997</c:v>
                      </c:pt>
                      <c:pt idx="1197">
                        <c:v>1.5660000000000007</c:v>
                      </c:pt>
                      <c:pt idx="1198">
                        <c:v>1.577</c:v>
                      </c:pt>
                      <c:pt idx="1199">
                        <c:v>1.5890000000000004</c:v>
                      </c:pt>
                      <c:pt idx="1200">
                        <c:v>1.5999999999999996</c:v>
                      </c:pt>
                      <c:pt idx="1201">
                        <c:v>1.6110000000000007</c:v>
                      </c:pt>
                      <c:pt idx="1202">
                        <c:v>1.6229999999999993</c:v>
                      </c:pt>
                      <c:pt idx="1203">
                        <c:v>1.6340000000000003</c:v>
                      </c:pt>
                      <c:pt idx="1204">
                        <c:v>1.6449999999999996</c:v>
                      </c:pt>
                      <c:pt idx="1205">
                        <c:v>1.657</c:v>
                      </c:pt>
                      <c:pt idx="1206">
                        <c:v>1.6679999999999993</c:v>
                      </c:pt>
                      <c:pt idx="1207">
                        <c:v>1.6790000000000003</c:v>
                      </c:pt>
                      <c:pt idx="1208">
                        <c:v>1.6910000000000007</c:v>
                      </c:pt>
                      <c:pt idx="1209">
                        <c:v>1.702</c:v>
                      </c:pt>
                      <c:pt idx="1210">
                        <c:v>1.7129999999999992</c:v>
                      </c:pt>
                      <c:pt idx="1211">
                        <c:v>1.7249999999999996</c:v>
                      </c:pt>
                      <c:pt idx="1212">
                        <c:v>1.7360000000000007</c:v>
                      </c:pt>
                      <c:pt idx="1213">
                        <c:v>1.7469999999999999</c:v>
                      </c:pt>
                      <c:pt idx="1214">
                        <c:v>1.7590000000000003</c:v>
                      </c:pt>
                      <c:pt idx="1215">
                        <c:v>1.7699999999999996</c:v>
                      </c:pt>
                      <c:pt idx="1216">
                        <c:v>1.7810000000000006</c:v>
                      </c:pt>
                      <c:pt idx="1217">
                        <c:v>1.7929999999999993</c:v>
                      </c:pt>
                      <c:pt idx="1218">
                        <c:v>1.8040000000000003</c:v>
                      </c:pt>
                      <c:pt idx="1219">
                        <c:v>1.8149999999999995</c:v>
                      </c:pt>
                      <c:pt idx="1220">
                        <c:v>1.827</c:v>
                      </c:pt>
                      <c:pt idx="1221">
                        <c:v>1.8379999999999992</c:v>
                      </c:pt>
                      <c:pt idx="1222">
                        <c:v>1.8490000000000002</c:v>
                      </c:pt>
                      <c:pt idx="1223">
                        <c:v>1.8610000000000007</c:v>
                      </c:pt>
                      <c:pt idx="1224">
                        <c:v>1.8719999999999999</c:v>
                      </c:pt>
                      <c:pt idx="1225">
                        <c:v>1.8829999999999991</c:v>
                      </c:pt>
                      <c:pt idx="1226">
                        <c:v>1.8949999999999996</c:v>
                      </c:pt>
                      <c:pt idx="1227">
                        <c:v>1.9060000000000006</c:v>
                      </c:pt>
                      <c:pt idx="1228">
                        <c:v>1.9169999999999998</c:v>
                      </c:pt>
                      <c:pt idx="1229">
                        <c:v>1.9290000000000003</c:v>
                      </c:pt>
                      <c:pt idx="1230">
                        <c:v>1.9399999999999995</c:v>
                      </c:pt>
                      <c:pt idx="1231">
                        <c:v>1.9510000000000005</c:v>
                      </c:pt>
                      <c:pt idx="1232">
                        <c:v>1.9629999999999992</c:v>
                      </c:pt>
                      <c:pt idx="1233">
                        <c:v>1.9740000000000002</c:v>
                      </c:pt>
                      <c:pt idx="1234">
                        <c:v>1.9849999999999994</c:v>
                      </c:pt>
                      <c:pt idx="1235">
                        <c:v>1.9969999999999999</c:v>
                      </c:pt>
                      <c:pt idx="1236">
                        <c:v>2.0079999999999991</c:v>
                      </c:pt>
                      <c:pt idx="1237">
                        <c:v>2.0190000000000001</c:v>
                      </c:pt>
                      <c:pt idx="1238">
                        <c:v>2.0310000000000006</c:v>
                      </c:pt>
                      <c:pt idx="1239">
                        <c:v>2.0419999999999998</c:v>
                      </c:pt>
                      <c:pt idx="1240">
                        <c:v>2.0530000000000008</c:v>
                      </c:pt>
                      <c:pt idx="1241">
                        <c:v>2.0649999999999995</c:v>
                      </c:pt>
                      <c:pt idx="1242">
                        <c:v>2.0760000000000005</c:v>
                      </c:pt>
                      <c:pt idx="1243">
                        <c:v>2.0869999999999997</c:v>
                      </c:pt>
                      <c:pt idx="1244">
                        <c:v>2.0990000000000002</c:v>
                      </c:pt>
                      <c:pt idx="1245">
                        <c:v>2.1099999999999994</c:v>
                      </c:pt>
                      <c:pt idx="1246">
                        <c:v>2.1210000000000004</c:v>
                      </c:pt>
                      <c:pt idx="1247">
                        <c:v>2.1329999999999991</c:v>
                      </c:pt>
                      <c:pt idx="1248">
                        <c:v>2.1440000000000001</c:v>
                      </c:pt>
                      <c:pt idx="1249">
                        <c:v>2.1549999999999994</c:v>
                      </c:pt>
                      <c:pt idx="1250">
                        <c:v>2.1669999999999998</c:v>
                      </c:pt>
                      <c:pt idx="1251">
                        <c:v>2.1780000000000008</c:v>
                      </c:pt>
                      <c:pt idx="1252">
                        <c:v>2.1890000000000001</c:v>
                      </c:pt>
                      <c:pt idx="1253">
                        <c:v>2.2010000000000005</c:v>
                      </c:pt>
                      <c:pt idx="1254">
                        <c:v>2.2119999999999997</c:v>
                      </c:pt>
                      <c:pt idx="1255">
                        <c:v>2.2230000000000008</c:v>
                      </c:pt>
                      <c:pt idx="1256">
                        <c:v>2.2349999999999994</c:v>
                      </c:pt>
                      <c:pt idx="1257">
                        <c:v>2.2460000000000004</c:v>
                      </c:pt>
                      <c:pt idx="1258">
                        <c:v>2.2569999999999997</c:v>
                      </c:pt>
                      <c:pt idx="1259">
                        <c:v>2.2690000000000001</c:v>
                      </c:pt>
                      <c:pt idx="1260">
                        <c:v>2.2799999999999994</c:v>
                      </c:pt>
                      <c:pt idx="1261">
                        <c:v>2.2910000000000004</c:v>
                      </c:pt>
                      <c:pt idx="1262">
                        <c:v>2.3030000000000008</c:v>
                      </c:pt>
                      <c:pt idx="1263">
                        <c:v>2.3140000000000001</c:v>
                      </c:pt>
                      <c:pt idx="1264">
                        <c:v>2.3249999999999993</c:v>
                      </c:pt>
                      <c:pt idx="1265">
                        <c:v>2.3369999999999997</c:v>
                      </c:pt>
                      <c:pt idx="1266">
                        <c:v>2.3480000000000008</c:v>
                      </c:pt>
                      <c:pt idx="1267">
                        <c:v>2.359</c:v>
                      </c:pt>
                      <c:pt idx="1268">
                        <c:v>2.3710000000000004</c:v>
                      </c:pt>
                      <c:pt idx="1269">
                        <c:v>2.3819999999999997</c:v>
                      </c:pt>
                      <c:pt idx="1270">
                        <c:v>2.3930000000000007</c:v>
                      </c:pt>
                      <c:pt idx="1271">
                        <c:v>2.4049999999999994</c:v>
                      </c:pt>
                      <c:pt idx="1272">
                        <c:v>2.4160000000000004</c:v>
                      </c:pt>
                      <c:pt idx="1273">
                        <c:v>2.4269999999999996</c:v>
                      </c:pt>
                      <c:pt idx="1274">
                        <c:v>2.4390000000000001</c:v>
                      </c:pt>
                      <c:pt idx="1275">
                        <c:v>2.4499999999999993</c:v>
                      </c:pt>
                      <c:pt idx="1276">
                        <c:v>2.4610000000000003</c:v>
                      </c:pt>
                      <c:pt idx="1277">
                        <c:v>2.4730000000000008</c:v>
                      </c:pt>
                      <c:pt idx="1278">
                        <c:v>2.484</c:v>
                      </c:pt>
                      <c:pt idx="1279">
                        <c:v>2.4949999999999992</c:v>
                      </c:pt>
                      <c:pt idx="1280">
                        <c:v>2.5069999999999997</c:v>
                      </c:pt>
                      <c:pt idx="1281">
                        <c:v>2.5180000000000007</c:v>
                      </c:pt>
                      <c:pt idx="1282">
                        <c:v>2.5289999999999999</c:v>
                      </c:pt>
                      <c:pt idx="1283">
                        <c:v>2.5410000000000004</c:v>
                      </c:pt>
                      <c:pt idx="1284">
                        <c:v>2.5519999999999996</c:v>
                      </c:pt>
                      <c:pt idx="1285">
                        <c:v>2.5630000000000006</c:v>
                      </c:pt>
                      <c:pt idx="1286">
                        <c:v>2.5749999999999993</c:v>
                      </c:pt>
                      <c:pt idx="1287">
                        <c:v>2.5860000000000003</c:v>
                      </c:pt>
                      <c:pt idx="1288">
                        <c:v>2.5969999999999995</c:v>
                      </c:pt>
                      <c:pt idx="1289">
                        <c:v>2.609</c:v>
                      </c:pt>
                      <c:pt idx="1290">
                        <c:v>2.6199999999999992</c:v>
                      </c:pt>
                      <c:pt idx="1291">
                        <c:v>2.6310000000000002</c:v>
                      </c:pt>
                      <c:pt idx="1292">
                        <c:v>2.6430000000000007</c:v>
                      </c:pt>
                      <c:pt idx="1293">
                        <c:v>2.6539999999999999</c:v>
                      </c:pt>
                      <c:pt idx="1294">
                        <c:v>2.6649999999999991</c:v>
                      </c:pt>
                      <c:pt idx="1295">
                        <c:v>2.6769999999999996</c:v>
                      </c:pt>
                      <c:pt idx="1296">
                        <c:v>2.6880000000000006</c:v>
                      </c:pt>
                      <c:pt idx="1297">
                        <c:v>2.6989999999999998</c:v>
                      </c:pt>
                      <c:pt idx="1298">
                        <c:v>2.7110000000000003</c:v>
                      </c:pt>
                      <c:pt idx="1299">
                        <c:v>2.7219999999999995</c:v>
                      </c:pt>
                      <c:pt idx="1300">
                        <c:v>2.7330000000000005</c:v>
                      </c:pt>
                      <c:pt idx="1301">
                        <c:v>2.7449999999999992</c:v>
                      </c:pt>
                      <c:pt idx="1302">
                        <c:v>2.7560000000000002</c:v>
                      </c:pt>
                      <c:pt idx="1303">
                        <c:v>2.7669999999999995</c:v>
                      </c:pt>
                      <c:pt idx="1304">
                        <c:v>2.7789999999999999</c:v>
                      </c:pt>
                      <c:pt idx="1305">
                        <c:v>2.7899999999999991</c:v>
                      </c:pt>
                      <c:pt idx="1306">
                        <c:v>2.8010000000000002</c:v>
                      </c:pt>
                      <c:pt idx="1307">
                        <c:v>2.8130000000000006</c:v>
                      </c:pt>
                      <c:pt idx="1308">
                        <c:v>2.8239999999999998</c:v>
                      </c:pt>
                      <c:pt idx="1309">
                        <c:v>2.8350000000000009</c:v>
                      </c:pt>
                      <c:pt idx="1310">
                        <c:v>2.8469999999999995</c:v>
                      </c:pt>
                      <c:pt idx="1311">
                        <c:v>2.8580000000000005</c:v>
                      </c:pt>
                      <c:pt idx="1312">
                        <c:v>2.8689999999999998</c:v>
                      </c:pt>
                      <c:pt idx="1313">
                        <c:v>2.8810000000000002</c:v>
                      </c:pt>
                      <c:pt idx="1314">
                        <c:v>2.8919999999999995</c:v>
                      </c:pt>
                      <c:pt idx="1315">
                        <c:v>2.9030000000000005</c:v>
                      </c:pt>
                      <c:pt idx="1316">
                        <c:v>2.9149999999999991</c:v>
                      </c:pt>
                      <c:pt idx="1317">
                        <c:v>2.9260000000000002</c:v>
                      </c:pt>
                      <c:pt idx="1318">
                        <c:v>2.9369999999999994</c:v>
                      </c:pt>
                      <c:pt idx="1319">
                        <c:v>2.9489999999999998</c:v>
                      </c:pt>
                      <c:pt idx="1320">
                        <c:v>2.9600000000000009</c:v>
                      </c:pt>
                      <c:pt idx="1321">
                        <c:v>2.9710000000000001</c:v>
                      </c:pt>
                      <c:pt idx="1322">
                        <c:v>2.9830000000000005</c:v>
                      </c:pt>
                      <c:pt idx="1323">
                        <c:v>2.9939999999999998</c:v>
                      </c:pt>
                      <c:pt idx="1324">
                        <c:v>3.0050000000000008</c:v>
                      </c:pt>
                      <c:pt idx="1325">
                        <c:v>3.0169999999999995</c:v>
                      </c:pt>
                      <c:pt idx="1326">
                        <c:v>3.0280000000000005</c:v>
                      </c:pt>
                      <c:pt idx="1327">
                        <c:v>3.0389999999999997</c:v>
                      </c:pt>
                      <c:pt idx="1328">
                        <c:v>3.0510000000000002</c:v>
                      </c:pt>
                      <c:pt idx="1329">
                        <c:v>3.0619999999999994</c:v>
                      </c:pt>
                      <c:pt idx="1330">
                        <c:v>3.0730000000000004</c:v>
                      </c:pt>
                      <c:pt idx="1331">
                        <c:v>3.0850000000000009</c:v>
                      </c:pt>
                      <c:pt idx="1332">
                        <c:v>3.0960000000000001</c:v>
                      </c:pt>
                      <c:pt idx="1333">
                        <c:v>3.1069999999999993</c:v>
                      </c:pt>
                      <c:pt idx="1334">
                        <c:v>3.1189999999999998</c:v>
                      </c:pt>
                      <c:pt idx="1335">
                        <c:v>3.1300000000000008</c:v>
                      </c:pt>
                      <c:pt idx="1336">
                        <c:v>3.141</c:v>
                      </c:pt>
                      <c:pt idx="1337">
                        <c:v>3.1530000000000005</c:v>
                      </c:pt>
                      <c:pt idx="1338">
                        <c:v>3.1639999999999997</c:v>
                      </c:pt>
                      <c:pt idx="1339">
                        <c:v>3.1750000000000007</c:v>
                      </c:pt>
                      <c:pt idx="1340">
                        <c:v>3.1869999999999994</c:v>
                      </c:pt>
                      <c:pt idx="1341">
                        <c:v>3.1980000000000004</c:v>
                      </c:pt>
                      <c:pt idx="1342">
                        <c:v>3.2089999999999996</c:v>
                      </c:pt>
                      <c:pt idx="1343">
                        <c:v>3.2210000000000001</c:v>
                      </c:pt>
                      <c:pt idx="1344">
                        <c:v>3.2319999999999993</c:v>
                      </c:pt>
                      <c:pt idx="1345">
                        <c:v>3.2430000000000003</c:v>
                      </c:pt>
                      <c:pt idx="1346">
                        <c:v>3.2550000000000008</c:v>
                      </c:pt>
                      <c:pt idx="1347">
                        <c:v>3.266</c:v>
                      </c:pt>
                      <c:pt idx="1348">
                        <c:v>3.2769999999999992</c:v>
                      </c:pt>
                      <c:pt idx="1349">
                        <c:v>3.2889999999999997</c:v>
                      </c:pt>
                      <c:pt idx="1350">
                        <c:v>3.3000000000000007</c:v>
                      </c:pt>
                      <c:pt idx="1351">
                        <c:v>3.3109999999999999</c:v>
                      </c:pt>
                      <c:pt idx="1352">
                        <c:v>3.3230000000000004</c:v>
                      </c:pt>
                      <c:pt idx="1353">
                        <c:v>3.3339999999999996</c:v>
                      </c:pt>
                      <c:pt idx="1354">
                        <c:v>3.3450000000000006</c:v>
                      </c:pt>
                      <c:pt idx="1355">
                        <c:v>3.3569999999999993</c:v>
                      </c:pt>
                      <c:pt idx="1356">
                        <c:v>3.3680000000000003</c:v>
                      </c:pt>
                      <c:pt idx="1357">
                        <c:v>3.3789999999999996</c:v>
                      </c:pt>
                      <c:pt idx="1358">
                        <c:v>3.391</c:v>
                      </c:pt>
                      <c:pt idx="1359">
                        <c:v>3.4019999999999992</c:v>
                      </c:pt>
                      <c:pt idx="1360">
                        <c:v>3.4130000000000003</c:v>
                      </c:pt>
                      <c:pt idx="1361">
                        <c:v>3.4250000000000007</c:v>
                      </c:pt>
                      <c:pt idx="1362">
                        <c:v>3.4359999999999999</c:v>
                      </c:pt>
                      <c:pt idx="1363">
                        <c:v>3.4469999999999992</c:v>
                      </c:pt>
                      <c:pt idx="1364">
                        <c:v>3.4589999999999996</c:v>
                      </c:pt>
                      <c:pt idx="1365">
                        <c:v>3.4700000000000006</c:v>
                      </c:pt>
                      <c:pt idx="1366">
                        <c:v>3.4809999999999999</c:v>
                      </c:pt>
                      <c:pt idx="1367">
                        <c:v>3.4930000000000003</c:v>
                      </c:pt>
                      <c:pt idx="1368">
                        <c:v>3.5039999999999996</c:v>
                      </c:pt>
                      <c:pt idx="1369">
                        <c:v>3.5150000000000006</c:v>
                      </c:pt>
                      <c:pt idx="1370">
                        <c:v>3.5269999999999992</c:v>
                      </c:pt>
                      <c:pt idx="1371">
                        <c:v>3.5380000000000003</c:v>
                      </c:pt>
                      <c:pt idx="1372">
                        <c:v>3.5489999999999995</c:v>
                      </c:pt>
                      <c:pt idx="1373">
                        <c:v>3.5609999999999999</c:v>
                      </c:pt>
                      <c:pt idx="1374">
                        <c:v>3.5719999999999992</c:v>
                      </c:pt>
                      <c:pt idx="1375">
                        <c:v>3.5830000000000002</c:v>
                      </c:pt>
                      <c:pt idx="1376">
                        <c:v>3.5950000000000006</c:v>
                      </c:pt>
                      <c:pt idx="1377">
                        <c:v>3.6059999999999999</c:v>
                      </c:pt>
                      <c:pt idx="1378">
                        <c:v>3.6170000000000009</c:v>
                      </c:pt>
                      <c:pt idx="1379">
                        <c:v>3.6289999999999996</c:v>
                      </c:pt>
                      <c:pt idx="1380">
                        <c:v>3.6400000000000006</c:v>
                      </c:pt>
                      <c:pt idx="1381">
                        <c:v>3.6509999999999998</c:v>
                      </c:pt>
                      <c:pt idx="1382">
                        <c:v>3.6630000000000003</c:v>
                      </c:pt>
                      <c:pt idx="1383">
                        <c:v>3.6739999999999995</c:v>
                      </c:pt>
                      <c:pt idx="1384">
                        <c:v>3.6850000000000005</c:v>
                      </c:pt>
                      <c:pt idx="1385">
                        <c:v>3.6969999999999992</c:v>
                      </c:pt>
                      <c:pt idx="1386">
                        <c:v>3.7080000000000002</c:v>
                      </c:pt>
                      <c:pt idx="1387">
                        <c:v>3.7189999999999994</c:v>
                      </c:pt>
                      <c:pt idx="1388">
                        <c:v>3.7309999999999999</c:v>
                      </c:pt>
                      <c:pt idx="1389">
                        <c:v>3.7420000000000009</c:v>
                      </c:pt>
                      <c:pt idx="1390">
                        <c:v>3.7530000000000001</c:v>
                      </c:pt>
                      <c:pt idx="1391">
                        <c:v>3.7650000000000006</c:v>
                      </c:pt>
                      <c:pt idx="1392">
                        <c:v>3.7759999999999998</c:v>
                      </c:pt>
                      <c:pt idx="1393">
                        <c:v>3.7870000000000008</c:v>
                      </c:pt>
                      <c:pt idx="1394">
                        <c:v>3.7989999999999995</c:v>
                      </c:pt>
                      <c:pt idx="1395">
                        <c:v>3.8100000000000005</c:v>
                      </c:pt>
                      <c:pt idx="1396">
                        <c:v>3.8209999999999997</c:v>
                      </c:pt>
                      <c:pt idx="1397">
                        <c:v>3.8330000000000002</c:v>
                      </c:pt>
                      <c:pt idx="1398">
                        <c:v>3.8439999999999994</c:v>
                      </c:pt>
                      <c:pt idx="1399">
                        <c:v>3.8550000000000004</c:v>
                      </c:pt>
                      <c:pt idx="1400">
                        <c:v>3.8670000000000009</c:v>
                      </c:pt>
                      <c:pt idx="1401">
                        <c:v>3.8780000000000001</c:v>
                      </c:pt>
                      <c:pt idx="1402">
                        <c:v>3.8889999999999993</c:v>
                      </c:pt>
                      <c:pt idx="1403">
                        <c:v>3.9009999999999998</c:v>
                      </c:pt>
                      <c:pt idx="1404">
                        <c:v>3.9120000000000008</c:v>
                      </c:pt>
                      <c:pt idx="1405">
                        <c:v>3.923</c:v>
                      </c:pt>
                      <c:pt idx="1406">
                        <c:v>3.9350000000000005</c:v>
                      </c:pt>
                      <c:pt idx="1407">
                        <c:v>3.9459999999999997</c:v>
                      </c:pt>
                      <c:pt idx="1408">
                        <c:v>3.9570000000000007</c:v>
                      </c:pt>
                      <c:pt idx="1409">
                        <c:v>3.9689999999999994</c:v>
                      </c:pt>
                      <c:pt idx="1410">
                        <c:v>3.9800000000000004</c:v>
                      </c:pt>
                      <c:pt idx="1411">
                        <c:v>3.9909999999999997</c:v>
                      </c:pt>
                      <c:pt idx="1412">
                        <c:v>4.0030000000000001</c:v>
                      </c:pt>
                      <c:pt idx="1413">
                        <c:v>4.0139999999999993</c:v>
                      </c:pt>
                      <c:pt idx="1414">
                        <c:v>4.0249999999999986</c:v>
                      </c:pt>
                      <c:pt idx="1415">
                        <c:v>4.036999999999999</c:v>
                      </c:pt>
                      <c:pt idx="1416">
                        <c:v>4.0479999999999983</c:v>
                      </c:pt>
                      <c:pt idx="1417">
                        <c:v>4.0590000000000011</c:v>
                      </c:pt>
                      <c:pt idx="1418">
                        <c:v>4.0710000000000015</c:v>
                      </c:pt>
                      <c:pt idx="1419">
                        <c:v>4.0820000000000007</c:v>
                      </c:pt>
                      <c:pt idx="1420">
                        <c:v>4.093</c:v>
                      </c:pt>
                      <c:pt idx="1421">
                        <c:v>4.1050000000000004</c:v>
                      </c:pt>
                      <c:pt idx="1422">
                        <c:v>4.1159999999999997</c:v>
                      </c:pt>
                      <c:pt idx="1423">
                        <c:v>4.1269999999999989</c:v>
                      </c:pt>
                      <c:pt idx="1424">
                        <c:v>4.1389999999999993</c:v>
                      </c:pt>
                      <c:pt idx="1425">
                        <c:v>4.1499999999999986</c:v>
                      </c:pt>
                      <c:pt idx="1426">
                        <c:v>4.1610000000000014</c:v>
                      </c:pt>
                      <c:pt idx="1427">
                        <c:v>4.1729999999999983</c:v>
                      </c:pt>
                      <c:pt idx="1428">
                        <c:v>4.1840000000000011</c:v>
                      </c:pt>
                      <c:pt idx="1429">
                        <c:v>4.1950000000000003</c:v>
                      </c:pt>
                      <c:pt idx="1430">
                        <c:v>4.2070000000000007</c:v>
                      </c:pt>
                      <c:pt idx="1431">
                        <c:v>4.218</c:v>
                      </c:pt>
                      <c:pt idx="1432">
                        <c:v>4.2289999999999992</c:v>
                      </c:pt>
                      <c:pt idx="1433">
                        <c:v>4.2409999999999997</c:v>
                      </c:pt>
                      <c:pt idx="1434">
                        <c:v>4.2519999999999989</c:v>
                      </c:pt>
                      <c:pt idx="1435">
                        <c:v>4.2630000000000017</c:v>
                      </c:pt>
                      <c:pt idx="1436">
                        <c:v>4.2749999999999986</c:v>
                      </c:pt>
                      <c:pt idx="1437">
                        <c:v>4.2860000000000014</c:v>
                      </c:pt>
                      <c:pt idx="1438">
                        <c:v>4.2970000000000006</c:v>
                      </c:pt>
                      <c:pt idx="1439">
                        <c:v>4.3090000000000011</c:v>
                      </c:pt>
                      <c:pt idx="1440">
                        <c:v>4.32</c:v>
                      </c:pt>
                      <c:pt idx="1441">
                        <c:v>4.3309999999999995</c:v>
                      </c:pt>
                      <c:pt idx="1442">
                        <c:v>4.343</c:v>
                      </c:pt>
                      <c:pt idx="1443">
                        <c:v>4.3539999999999992</c:v>
                      </c:pt>
                      <c:pt idx="1444">
                        <c:v>4.3649999999999984</c:v>
                      </c:pt>
                      <c:pt idx="1445">
                        <c:v>4.3769999999999989</c:v>
                      </c:pt>
                      <c:pt idx="1446">
                        <c:v>4.3880000000000017</c:v>
                      </c:pt>
                      <c:pt idx="1447">
                        <c:v>4.3990000000000009</c:v>
                      </c:pt>
                      <c:pt idx="1448">
                        <c:v>4.4110000000000014</c:v>
                      </c:pt>
                      <c:pt idx="1449">
                        <c:v>4.4220000000000006</c:v>
                      </c:pt>
                      <c:pt idx="1450">
                        <c:v>4.4329999999999998</c:v>
                      </c:pt>
                      <c:pt idx="1451">
                        <c:v>4.4450000000000003</c:v>
                      </c:pt>
                      <c:pt idx="1452">
                        <c:v>4.4559999999999995</c:v>
                      </c:pt>
                      <c:pt idx="1453">
                        <c:v>4.4669999999999987</c:v>
                      </c:pt>
                      <c:pt idx="1454">
                        <c:v>4.4789999999999992</c:v>
                      </c:pt>
                      <c:pt idx="1455">
                        <c:v>4.4899999999999984</c:v>
                      </c:pt>
                      <c:pt idx="1456">
                        <c:v>4.5010000000000012</c:v>
                      </c:pt>
                      <c:pt idx="1457">
                        <c:v>4.5130000000000017</c:v>
                      </c:pt>
                      <c:pt idx="1458">
                        <c:v>4.5240000000000009</c:v>
                      </c:pt>
                      <c:pt idx="1459">
                        <c:v>4.5350000000000001</c:v>
                      </c:pt>
                      <c:pt idx="1460">
                        <c:v>4.5470000000000006</c:v>
                      </c:pt>
                      <c:pt idx="1461">
                        <c:v>4.5579999999999998</c:v>
                      </c:pt>
                      <c:pt idx="1462">
                        <c:v>4.5689999999999991</c:v>
                      </c:pt>
                      <c:pt idx="1463">
                        <c:v>4.5809999999999995</c:v>
                      </c:pt>
                      <c:pt idx="1464">
                        <c:v>4.5919999999999987</c:v>
                      </c:pt>
                      <c:pt idx="1465">
                        <c:v>4.6030000000000015</c:v>
                      </c:pt>
                      <c:pt idx="1466">
                        <c:v>4.6149999999999984</c:v>
                      </c:pt>
                      <c:pt idx="1467">
                        <c:v>4.6260000000000012</c:v>
                      </c:pt>
                      <c:pt idx="1468">
                        <c:v>4.6370000000000005</c:v>
                      </c:pt>
                      <c:pt idx="1469">
                        <c:v>4.6490000000000009</c:v>
                      </c:pt>
                      <c:pt idx="1470">
                        <c:v>4.66</c:v>
                      </c:pt>
                      <c:pt idx="1471">
                        <c:v>4.6709999999999994</c:v>
                      </c:pt>
                      <c:pt idx="1472">
                        <c:v>4.6829999999999998</c:v>
                      </c:pt>
                      <c:pt idx="1473">
                        <c:v>4.6939999999999991</c:v>
                      </c:pt>
                      <c:pt idx="1474">
                        <c:v>4.7049999999999983</c:v>
                      </c:pt>
                      <c:pt idx="1475">
                        <c:v>4.7169999999999987</c:v>
                      </c:pt>
                      <c:pt idx="1476">
                        <c:v>4.7280000000000015</c:v>
                      </c:pt>
                      <c:pt idx="1477">
                        <c:v>4.7390000000000008</c:v>
                      </c:pt>
                      <c:pt idx="1478">
                        <c:v>4.7510000000000012</c:v>
                      </c:pt>
                      <c:pt idx="1479">
                        <c:v>4.7620000000000005</c:v>
                      </c:pt>
                      <c:pt idx="1480">
                        <c:v>4.7729999999999997</c:v>
                      </c:pt>
                      <c:pt idx="1481">
                        <c:v>4.7850000000000001</c:v>
                      </c:pt>
                      <c:pt idx="1482">
                        <c:v>4.7959999999999994</c:v>
                      </c:pt>
                      <c:pt idx="1483">
                        <c:v>4.8069999999999986</c:v>
                      </c:pt>
                      <c:pt idx="1484">
                        <c:v>4.8189999999999991</c:v>
                      </c:pt>
                      <c:pt idx="1485">
                        <c:v>4.8299999999999983</c:v>
                      </c:pt>
                      <c:pt idx="1486">
                        <c:v>4.8410000000000011</c:v>
                      </c:pt>
                      <c:pt idx="1487">
                        <c:v>4.8530000000000015</c:v>
                      </c:pt>
                      <c:pt idx="1488">
                        <c:v>4.8640000000000008</c:v>
                      </c:pt>
                      <c:pt idx="1489">
                        <c:v>4.875</c:v>
                      </c:pt>
                      <c:pt idx="1490">
                        <c:v>4.8870000000000005</c:v>
                      </c:pt>
                      <c:pt idx="1491">
                        <c:v>4.8979999999999997</c:v>
                      </c:pt>
                      <c:pt idx="1492">
                        <c:v>4.9089999999999989</c:v>
                      </c:pt>
                      <c:pt idx="1493">
                        <c:v>4.9209999999999994</c:v>
                      </c:pt>
                      <c:pt idx="1494">
                        <c:v>4.9319999999999986</c:v>
                      </c:pt>
                      <c:pt idx="1495">
                        <c:v>4.9430000000000014</c:v>
                      </c:pt>
                      <c:pt idx="1496">
                        <c:v>4.9549999999999983</c:v>
                      </c:pt>
                      <c:pt idx="1497">
                        <c:v>4.9660000000000011</c:v>
                      </c:pt>
                      <c:pt idx="1498">
                        <c:v>4.9770000000000003</c:v>
                      </c:pt>
                      <c:pt idx="1499">
                        <c:v>4.9890000000000008</c:v>
                      </c:pt>
                      <c:pt idx="1500">
                        <c:v>5</c:v>
                      </c:pt>
                      <c:pt idx="1501">
                        <c:v>5.0109999999999992</c:v>
                      </c:pt>
                      <c:pt idx="1502">
                        <c:v>5.0229999999999997</c:v>
                      </c:pt>
                      <c:pt idx="1503">
                        <c:v>5.0339999999999989</c:v>
                      </c:pt>
                      <c:pt idx="1504">
                        <c:v>5.0450000000000017</c:v>
                      </c:pt>
                      <c:pt idx="1505">
                        <c:v>5.0569999999999986</c:v>
                      </c:pt>
                      <c:pt idx="1506">
                        <c:v>5.0680000000000014</c:v>
                      </c:pt>
                      <c:pt idx="1507">
                        <c:v>5.0790000000000006</c:v>
                      </c:pt>
                      <c:pt idx="1508">
                        <c:v>5.0910000000000011</c:v>
                      </c:pt>
                      <c:pt idx="1509">
                        <c:v>5.1020000000000003</c:v>
                      </c:pt>
                      <c:pt idx="1510">
                        <c:v>5.1129999999999995</c:v>
                      </c:pt>
                      <c:pt idx="1511">
                        <c:v>5.125</c:v>
                      </c:pt>
                      <c:pt idx="1512">
                        <c:v>5.1359999999999992</c:v>
                      </c:pt>
                      <c:pt idx="1513">
                        <c:v>5.1469999999999985</c:v>
                      </c:pt>
                      <c:pt idx="1514">
                        <c:v>5.1589999999999989</c:v>
                      </c:pt>
                      <c:pt idx="1515">
                        <c:v>5.1700000000000017</c:v>
                      </c:pt>
                      <c:pt idx="1516">
                        <c:v>5.1810000000000009</c:v>
                      </c:pt>
                      <c:pt idx="1517">
                        <c:v>5.1930000000000014</c:v>
                      </c:pt>
                      <c:pt idx="1518">
                        <c:v>5.2040000000000006</c:v>
                      </c:pt>
                      <c:pt idx="1519">
                        <c:v>5.2149999999999999</c:v>
                      </c:pt>
                      <c:pt idx="1520">
                        <c:v>5.2270000000000003</c:v>
                      </c:pt>
                      <c:pt idx="1521">
                        <c:v>5.2379999999999995</c:v>
                      </c:pt>
                      <c:pt idx="1522">
                        <c:v>5.2489999999999988</c:v>
                      </c:pt>
                      <c:pt idx="1523">
                        <c:v>5.2609999999999992</c:v>
                      </c:pt>
                      <c:pt idx="1524">
                        <c:v>5.2719999999999985</c:v>
                      </c:pt>
                      <c:pt idx="1525">
                        <c:v>5.2830000000000013</c:v>
                      </c:pt>
                      <c:pt idx="1526">
                        <c:v>5.2950000000000017</c:v>
                      </c:pt>
                      <c:pt idx="1527">
                        <c:v>5.3060000000000009</c:v>
                      </c:pt>
                      <c:pt idx="1528">
                        <c:v>5.3170000000000002</c:v>
                      </c:pt>
                      <c:pt idx="1529">
                        <c:v>5.3290000000000006</c:v>
                      </c:pt>
                      <c:pt idx="1530">
                        <c:v>5.34</c:v>
                      </c:pt>
                      <c:pt idx="1531">
                        <c:v>5.3509999999999991</c:v>
                      </c:pt>
                      <c:pt idx="1532">
                        <c:v>5.3629999999999995</c:v>
                      </c:pt>
                      <c:pt idx="1533">
                        <c:v>5.3739999999999988</c:v>
                      </c:pt>
                      <c:pt idx="1534">
                        <c:v>5.3850000000000016</c:v>
                      </c:pt>
                      <c:pt idx="1535">
                        <c:v>5.3969999999999985</c:v>
                      </c:pt>
                      <c:pt idx="1536">
                        <c:v>5.4080000000000013</c:v>
                      </c:pt>
                      <c:pt idx="1537">
                        <c:v>5.4190000000000005</c:v>
                      </c:pt>
                      <c:pt idx="1538">
                        <c:v>5.4310000000000009</c:v>
                      </c:pt>
                      <c:pt idx="1539">
                        <c:v>5.4420000000000002</c:v>
                      </c:pt>
                      <c:pt idx="1540">
                        <c:v>5.4529999999999994</c:v>
                      </c:pt>
                      <c:pt idx="1541">
                        <c:v>5.4649999999999999</c:v>
                      </c:pt>
                      <c:pt idx="1542">
                        <c:v>5.4759999999999991</c:v>
                      </c:pt>
                      <c:pt idx="1543">
                        <c:v>5.4869999999999983</c:v>
                      </c:pt>
                      <c:pt idx="1544">
                        <c:v>5.4989999999999988</c:v>
                      </c:pt>
                      <c:pt idx="1545">
                        <c:v>5.5100000000000016</c:v>
                      </c:pt>
                      <c:pt idx="1546">
                        <c:v>5.5210000000000008</c:v>
                      </c:pt>
                      <c:pt idx="1547">
                        <c:v>5.5330000000000013</c:v>
                      </c:pt>
                      <c:pt idx="1548">
                        <c:v>5.5440000000000005</c:v>
                      </c:pt>
                      <c:pt idx="1549">
                        <c:v>5.5549999999999997</c:v>
                      </c:pt>
                      <c:pt idx="1550">
                        <c:v>5.5670000000000002</c:v>
                      </c:pt>
                      <c:pt idx="1551">
                        <c:v>5.5779999999999994</c:v>
                      </c:pt>
                      <c:pt idx="1552">
                        <c:v>5.5889999999999986</c:v>
                      </c:pt>
                      <c:pt idx="1553">
                        <c:v>5.6009999999999991</c:v>
                      </c:pt>
                      <c:pt idx="1554">
                        <c:v>5.6119999999999983</c:v>
                      </c:pt>
                      <c:pt idx="1555">
                        <c:v>5.6230000000000011</c:v>
                      </c:pt>
                      <c:pt idx="1556">
                        <c:v>5.6350000000000016</c:v>
                      </c:pt>
                      <c:pt idx="1557">
                        <c:v>5.6460000000000008</c:v>
                      </c:pt>
                      <c:pt idx="1558">
                        <c:v>5.657</c:v>
                      </c:pt>
                      <c:pt idx="1559">
                        <c:v>5.6690000000000005</c:v>
                      </c:pt>
                      <c:pt idx="1560">
                        <c:v>5.68</c:v>
                      </c:pt>
                      <c:pt idx="1561">
                        <c:v>5.6909999999999989</c:v>
                      </c:pt>
                      <c:pt idx="1562">
                        <c:v>5.7029999999999994</c:v>
                      </c:pt>
                      <c:pt idx="1563">
                        <c:v>5.7139999999999986</c:v>
                      </c:pt>
                      <c:pt idx="1564">
                        <c:v>5.7250000000000014</c:v>
                      </c:pt>
                      <c:pt idx="1565">
                        <c:v>5.7369999999999983</c:v>
                      </c:pt>
                      <c:pt idx="1566">
                        <c:v>5.7480000000000011</c:v>
                      </c:pt>
                      <c:pt idx="1567">
                        <c:v>5.7590000000000003</c:v>
                      </c:pt>
                      <c:pt idx="1568">
                        <c:v>5.7710000000000008</c:v>
                      </c:pt>
                      <c:pt idx="1569">
                        <c:v>5.782</c:v>
                      </c:pt>
                      <c:pt idx="1570">
                        <c:v>5.7929999999999993</c:v>
                      </c:pt>
                      <c:pt idx="1571">
                        <c:v>5.8049999999999997</c:v>
                      </c:pt>
                      <c:pt idx="1572">
                        <c:v>5.8159999999999989</c:v>
                      </c:pt>
                      <c:pt idx="1573">
                        <c:v>5.8270000000000017</c:v>
                      </c:pt>
                      <c:pt idx="1574">
                        <c:v>5.8389999999999986</c:v>
                      </c:pt>
                      <c:pt idx="1575">
                        <c:v>5.8500000000000014</c:v>
                      </c:pt>
                      <c:pt idx="1576">
                        <c:v>5.8610000000000007</c:v>
                      </c:pt>
                      <c:pt idx="1577">
                        <c:v>5.8730000000000011</c:v>
                      </c:pt>
                      <c:pt idx="1578">
                        <c:v>5.8840000000000003</c:v>
                      </c:pt>
                      <c:pt idx="1579">
                        <c:v>5.8949999999999996</c:v>
                      </c:pt>
                      <c:pt idx="1580">
                        <c:v>5.907</c:v>
                      </c:pt>
                      <c:pt idx="1581">
                        <c:v>5.9179999999999993</c:v>
                      </c:pt>
                      <c:pt idx="1582">
                        <c:v>5.9289999999999985</c:v>
                      </c:pt>
                      <c:pt idx="1583">
                        <c:v>5.9409999999999989</c:v>
                      </c:pt>
                      <c:pt idx="1584">
                        <c:v>5.9520000000000017</c:v>
                      </c:pt>
                      <c:pt idx="1585">
                        <c:v>5.963000000000001</c:v>
                      </c:pt>
                      <c:pt idx="1586">
                        <c:v>5.9750000000000014</c:v>
                      </c:pt>
                      <c:pt idx="1587">
                        <c:v>5.9860000000000007</c:v>
                      </c:pt>
                      <c:pt idx="1588">
                        <c:v>5.9969999999999999</c:v>
                      </c:pt>
                      <c:pt idx="1589">
                        <c:v>6.0090000000000003</c:v>
                      </c:pt>
                      <c:pt idx="1590">
                        <c:v>6.02</c:v>
                      </c:pt>
                      <c:pt idx="1591">
                        <c:v>6.0309999999999988</c:v>
                      </c:pt>
                      <c:pt idx="1592">
                        <c:v>6.0429999999999993</c:v>
                      </c:pt>
                      <c:pt idx="1593">
                        <c:v>6.0539999999999985</c:v>
                      </c:pt>
                      <c:pt idx="1594">
                        <c:v>6.0650000000000013</c:v>
                      </c:pt>
                      <c:pt idx="1595">
                        <c:v>6.0770000000000017</c:v>
                      </c:pt>
                      <c:pt idx="1596">
                        <c:v>6.088000000000001</c:v>
                      </c:pt>
                      <c:pt idx="1597">
                        <c:v>6.0990000000000002</c:v>
                      </c:pt>
                      <c:pt idx="1598">
                        <c:v>6.1110000000000007</c:v>
                      </c:pt>
                      <c:pt idx="1599">
                        <c:v>6.1219999999999999</c:v>
                      </c:pt>
                      <c:pt idx="1600">
                        <c:v>6.1329999999999991</c:v>
                      </c:pt>
                      <c:pt idx="1601">
                        <c:v>6.1449999999999996</c:v>
                      </c:pt>
                      <c:pt idx="1602">
                        <c:v>6.1559999999999988</c:v>
                      </c:pt>
                      <c:pt idx="1603">
                        <c:v>6.1670000000000016</c:v>
                      </c:pt>
                      <c:pt idx="1604">
                        <c:v>6.1789999999999985</c:v>
                      </c:pt>
                      <c:pt idx="1605">
                        <c:v>6.1900000000000013</c:v>
                      </c:pt>
                      <c:pt idx="1606">
                        <c:v>6.2010000000000005</c:v>
                      </c:pt>
                      <c:pt idx="1607">
                        <c:v>6.213000000000001</c:v>
                      </c:pt>
                      <c:pt idx="1608">
                        <c:v>6.2240000000000002</c:v>
                      </c:pt>
                      <c:pt idx="1609">
                        <c:v>6.2349999999999994</c:v>
                      </c:pt>
                      <c:pt idx="1610">
                        <c:v>6.2469999999999999</c:v>
                      </c:pt>
                      <c:pt idx="1611">
                        <c:v>6.2579999999999991</c:v>
                      </c:pt>
                      <c:pt idx="1612">
                        <c:v>6.2689999999999984</c:v>
                      </c:pt>
                      <c:pt idx="1613">
                        <c:v>6.2809999999999988</c:v>
                      </c:pt>
                      <c:pt idx="1614">
                        <c:v>6.2920000000000016</c:v>
                      </c:pt>
                      <c:pt idx="1615">
                        <c:v>6.3030000000000008</c:v>
                      </c:pt>
                      <c:pt idx="1616">
                        <c:v>6.3150000000000013</c:v>
                      </c:pt>
                      <c:pt idx="1617">
                        <c:v>6.3260000000000005</c:v>
                      </c:pt>
                      <c:pt idx="1618">
                        <c:v>6.3369999999999997</c:v>
                      </c:pt>
                      <c:pt idx="1619">
                        <c:v>6.3490000000000002</c:v>
                      </c:pt>
                      <c:pt idx="1620">
                        <c:v>6.3599999999999994</c:v>
                      </c:pt>
                      <c:pt idx="1621">
                        <c:v>6.3709999999999987</c:v>
                      </c:pt>
                      <c:pt idx="1622">
                        <c:v>6.3829999999999991</c:v>
                      </c:pt>
                      <c:pt idx="1623">
                        <c:v>6.3939999999999984</c:v>
                      </c:pt>
                      <c:pt idx="1624">
                        <c:v>6.4050000000000011</c:v>
                      </c:pt>
                      <c:pt idx="1625">
                        <c:v>6.4170000000000016</c:v>
                      </c:pt>
                      <c:pt idx="1626">
                        <c:v>6.4280000000000008</c:v>
                      </c:pt>
                      <c:pt idx="1627">
                        <c:v>6.4390000000000001</c:v>
                      </c:pt>
                      <c:pt idx="1628">
                        <c:v>6.4510000000000005</c:v>
                      </c:pt>
                      <c:pt idx="1629">
                        <c:v>6.4619999999999997</c:v>
                      </c:pt>
                      <c:pt idx="1630">
                        <c:v>6.472999999999999</c:v>
                      </c:pt>
                      <c:pt idx="1631">
                        <c:v>6.4849999999999994</c:v>
                      </c:pt>
                      <c:pt idx="1632">
                        <c:v>6.4959999999999987</c:v>
                      </c:pt>
                      <c:pt idx="1633">
                        <c:v>6.5070000000000014</c:v>
                      </c:pt>
                      <c:pt idx="1634">
                        <c:v>6.5189999999999984</c:v>
                      </c:pt>
                      <c:pt idx="1635">
                        <c:v>6.5300000000000011</c:v>
                      </c:pt>
                      <c:pt idx="1636">
                        <c:v>6.5410000000000004</c:v>
                      </c:pt>
                      <c:pt idx="1637">
                        <c:v>6.5530000000000008</c:v>
                      </c:pt>
                      <c:pt idx="1638">
                        <c:v>6.5640000000000001</c:v>
                      </c:pt>
                      <c:pt idx="1639">
                        <c:v>6.5749999999999993</c:v>
                      </c:pt>
                      <c:pt idx="1640">
                        <c:v>6.5869999999999997</c:v>
                      </c:pt>
                      <c:pt idx="1641">
                        <c:v>6.597999999999999</c:v>
                      </c:pt>
                      <c:pt idx="1642">
                        <c:v>6.6090000000000018</c:v>
                      </c:pt>
                      <c:pt idx="1643">
                        <c:v>6.6209999999999987</c:v>
                      </c:pt>
                      <c:pt idx="1644">
                        <c:v>6.6320000000000014</c:v>
                      </c:pt>
                      <c:pt idx="1645">
                        <c:v>6.6430000000000007</c:v>
                      </c:pt>
                      <c:pt idx="1646">
                        <c:v>6.6550000000000011</c:v>
                      </c:pt>
                      <c:pt idx="1647">
                        <c:v>6.6660000000000004</c:v>
                      </c:pt>
                      <c:pt idx="1648">
                        <c:v>6.6769999999999996</c:v>
                      </c:pt>
                      <c:pt idx="1649">
                        <c:v>6.6890000000000001</c:v>
                      </c:pt>
                      <c:pt idx="1650">
                        <c:v>6.6999999999999993</c:v>
                      </c:pt>
                      <c:pt idx="1651">
                        <c:v>6.7109999999999985</c:v>
                      </c:pt>
                      <c:pt idx="1652">
                        <c:v>6.722999999999999</c:v>
                      </c:pt>
                      <c:pt idx="1653">
                        <c:v>6.7340000000000018</c:v>
                      </c:pt>
                      <c:pt idx="1654">
                        <c:v>6.745000000000001</c:v>
                      </c:pt>
                      <c:pt idx="1655">
                        <c:v>6.7570000000000014</c:v>
                      </c:pt>
                      <c:pt idx="1656">
                        <c:v>6.7680000000000007</c:v>
                      </c:pt>
                      <c:pt idx="1657">
                        <c:v>6.7789999999999999</c:v>
                      </c:pt>
                      <c:pt idx="1658">
                        <c:v>6.7910000000000004</c:v>
                      </c:pt>
                      <c:pt idx="1659">
                        <c:v>6.8019999999999996</c:v>
                      </c:pt>
                      <c:pt idx="1660">
                        <c:v>6.8129999999999988</c:v>
                      </c:pt>
                      <c:pt idx="1661">
                        <c:v>6.8249999999999993</c:v>
                      </c:pt>
                      <c:pt idx="1662">
                        <c:v>6.8359999999999985</c:v>
                      </c:pt>
                      <c:pt idx="1663">
                        <c:v>6.8470000000000013</c:v>
                      </c:pt>
                      <c:pt idx="1664">
                        <c:v>6.8590000000000018</c:v>
                      </c:pt>
                      <c:pt idx="1665">
                        <c:v>6.870000000000001</c:v>
                      </c:pt>
                      <c:pt idx="1666">
                        <c:v>6.8810000000000002</c:v>
                      </c:pt>
                      <c:pt idx="1667">
                        <c:v>6.8930000000000007</c:v>
                      </c:pt>
                      <c:pt idx="1668">
                        <c:v>6.9039999999999999</c:v>
                      </c:pt>
                      <c:pt idx="1669">
                        <c:v>6.9149999999999991</c:v>
                      </c:pt>
                      <c:pt idx="1670">
                        <c:v>6.9269999999999996</c:v>
                      </c:pt>
                      <c:pt idx="1671">
                        <c:v>6.9379999999999988</c:v>
                      </c:pt>
                      <c:pt idx="1672">
                        <c:v>6.9490000000000016</c:v>
                      </c:pt>
                      <c:pt idx="1673">
                        <c:v>6.9609999999999985</c:v>
                      </c:pt>
                      <c:pt idx="1674">
                        <c:v>6.9720000000000013</c:v>
                      </c:pt>
                      <c:pt idx="1675">
                        <c:v>6.9830000000000005</c:v>
                      </c:pt>
                      <c:pt idx="1676">
                        <c:v>6.995000000000001</c:v>
                      </c:pt>
                      <c:pt idx="1677">
                        <c:v>7.0060000000000002</c:v>
                      </c:pt>
                      <c:pt idx="1678">
                        <c:v>7.0169999999999995</c:v>
                      </c:pt>
                      <c:pt idx="1679">
                        <c:v>7.0289999999999999</c:v>
                      </c:pt>
                      <c:pt idx="1680">
                        <c:v>7.0399999999999991</c:v>
                      </c:pt>
                      <c:pt idx="1681">
                        <c:v>7.0509999999999984</c:v>
                      </c:pt>
                      <c:pt idx="1682">
                        <c:v>7.0629999999999988</c:v>
                      </c:pt>
                      <c:pt idx="1683">
                        <c:v>7.0740000000000016</c:v>
                      </c:pt>
                      <c:pt idx="1684">
                        <c:v>7.0850000000000009</c:v>
                      </c:pt>
                      <c:pt idx="1685">
                        <c:v>7.0970000000000013</c:v>
                      </c:pt>
                      <c:pt idx="1686">
                        <c:v>7.1080000000000005</c:v>
                      </c:pt>
                      <c:pt idx="1687">
                        <c:v>7.1189999999999998</c:v>
                      </c:pt>
                      <c:pt idx="1688">
                        <c:v>7.1310000000000002</c:v>
                      </c:pt>
                      <c:pt idx="1689">
                        <c:v>7.1419999999999995</c:v>
                      </c:pt>
                      <c:pt idx="1690">
                        <c:v>7.1529999999999987</c:v>
                      </c:pt>
                      <c:pt idx="1691">
                        <c:v>7.1649999999999991</c:v>
                      </c:pt>
                      <c:pt idx="1692">
                        <c:v>7.1759999999999984</c:v>
                      </c:pt>
                      <c:pt idx="1693">
                        <c:v>7.1870000000000012</c:v>
                      </c:pt>
                      <c:pt idx="1694">
                        <c:v>7.1990000000000016</c:v>
                      </c:pt>
                      <c:pt idx="1695">
                        <c:v>7.2100000000000009</c:v>
                      </c:pt>
                      <c:pt idx="1696">
                        <c:v>7.2210000000000001</c:v>
                      </c:pt>
                      <c:pt idx="1697">
                        <c:v>7.2330000000000005</c:v>
                      </c:pt>
                      <c:pt idx="1698">
                        <c:v>7.2439999999999998</c:v>
                      </c:pt>
                      <c:pt idx="1699">
                        <c:v>7.254999999999999</c:v>
                      </c:pt>
                      <c:pt idx="1700">
                        <c:v>7.2669999999999995</c:v>
                      </c:pt>
                      <c:pt idx="1701">
                        <c:v>7.2779999999999987</c:v>
                      </c:pt>
                      <c:pt idx="1702">
                        <c:v>7.2890000000000015</c:v>
                      </c:pt>
                      <c:pt idx="1703">
                        <c:v>7.3009999999999984</c:v>
                      </c:pt>
                      <c:pt idx="1704">
                        <c:v>7.3120000000000012</c:v>
                      </c:pt>
                      <c:pt idx="1705">
                        <c:v>7.3230000000000004</c:v>
                      </c:pt>
                      <c:pt idx="1706">
                        <c:v>7.3350000000000009</c:v>
                      </c:pt>
                      <c:pt idx="1707">
                        <c:v>7.3460000000000001</c:v>
                      </c:pt>
                      <c:pt idx="1708">
                        <c:v>7.3569999999999993</c:v>
                      </c:pt>
                      <c:pt idx="1709">
                        <c:v>7.3689999999999998</c:v>
                      </c:pt>
                      <c:pt idx="1710">
                        <c:v>7.379999999999999</c:v>
                      </c:pt>
                      <c:pt idx="1711">
                        <c:v>7.3909999999999982</c:v>
                      </c:pt>
                      <c:pt idx="1712">
                        <c:v>7.4029999999999987</c:v>
                      </c:pt>
                      <c:pt idx="1713">
                        <c:v>7.4140000000000015</c:v>
                      </c:pt>
                      <c:pt idx="1714">
                        <c:v>7.4250000000000007</c:v>
                      </c:pt>
                      <c:pt idx="1715">
                        <c:v>7.4370000000000012</c:v>
                      </c:pt>
                      <c:pt idx="1716">
                        <c:v>7.4480000000000004</c:v>
                      </c:pt>
                      <c:pt idx="1717">
                        <c:v>7.4589999999999996</c:v>
                      </c:pt>
                      <c:pt idx="1718">
                        <c:v>7.4710000000000001</c:v>
                      </c:pt>
                      <c:pt idx="1719">
                        <c:v>7.4819999999999993</c:v>
                      </c:pt>
                      <c:pt idx="1720">
                        <c:v>7.4929999999999986</c:v>
                      </c:pt>
                      <c:pt idx="1721">
                        <c:v>7.504999999999999</c:v>
                      </c:pt>
                      <c:pt idx="1722">
                        <c:v>7.5159999999999982</c:v>
                      </c:pt>
                      <c:pt idx="1723">
                        <c:v>7.527000000000001</c:v>
                      </c:pt>
                      <c:pt idx="1724">
                        <c:v>7.5390000000000015</c:v>
                      </c:pt>
                      <c:pt idx="1725">
                        <c:v>7.5500000000000007</c:v>
                      </c:pt>
                      <c:pt idx="1726">
                        <c:v>7.5609999999999999</c:v>
                      </c:pt>
                      <c:pt idx="1727">
                        <c:v>7.5730000000000004</c:v>
                      </c:pt>
                      <c:pt idx="1728">
                        <c:v>7.5839999999999996</c:v>
                      </c:pt>
                      <c:pt idx="1729">
                        <c:v>7.5949999999999989</c:v>
                      </c:pt>
                      <c:pt idx="1730">
                        <c:v>7.6069999999999993</c:v>
                      </c:pt>
                      <c:pt idx="1731">
                        <c:v>7.6179999999999986</c:v>
                      </c:pt>
                      <c:pt idx="1732">
                        <c:v>7.6290000000000013</c:v>
                      </c:pt>
                      <c:pt idx="1733">
                        <c:v>7.6409999999999982</c:v>
                      </c:pt>
                      <c:pt idx="1734">
                        <c:v>7.652000000000001</c:v>
                      </c:pt>
                      <c:pt idx="1735">
                        <c:v>7.6630000000000003</c:v>
                      </c:pt>
                      <c:pt idx="1736">
                        <c:v>7.6750000000000007</c:v>
                      </c:pt>
                      <c:pt idx="1737">
                        <c:v>7.6859999999999999</c:v>
                      </c:pt>
                      <c:pt idx="1738">
                        <c:v>7.6969999999999992</c:v>
                      </c:pt>
                      <c:pt idx="1739">
                        <c:v>7.7089999999999996</c:v>
                      </c:pt>
                      <c:pt idx="1740">
                        <c:v>7.7199999999999989</c:v>
                      </c:pt>
                      <c:pt idx="1741">
                        <c:v>7.7310000000000016</c:v>
                      </c:pt>
                      <c:pt idx="1742">
                        <c:v>7.7429999999999986</c:v>
                      </c:pt>
                      <c:pt idx="1743">
                        <c:v>7.7540000000000013</c:v>
                      </c:pt>
                      <c:pt idx="1744">
                        <c:v>7.7650000000000006</c:v>
                      </c:pt>
                      <c:pt idx="1745">
                        <c:v>7.777000000000001</c:v>
                      </c:pt>
                      <c:pt idx="1746">
                        <c:v>7.7880000000000003</c:v>
                      </c:pt>
                      <c:pt idx="1747">
                        <c:v>7.7989999999999995</c:v>
                      </c:pt>
                      <c:pt idx="1748">
                        <c:v>7.8109999999999999</c:v>
                      </c:pt>
                      <c:pt idx="1749">
                        <c:v>7.8219999999999992</c:v>
                      </c:pt>
                      <c:pt idx="1750">
                        <c:v>7.8329999999999984</c:v>
                      </c:pt>
                      <c:pt idx="1751">
                        <c:v>7.8449999999999989</c:v>
                      </c:pt>
                      <c:pt idx="1752">
                        <c:v>7.8560000000000016</c:v>
                      </c:pt>
                      <c:pt idx="1753">
                        <c:v>7.8670000000000009</c:v>
                      </c:pt>
                      <c:pt idx="1754">
                        <c:v>7.8790000000000013</c:v>
                      </c:pt>
                      <c:pt idx="1755">
                        <c:v>7.8900000000000006</c:v>
                      </c:pt>
                      <c:pt idx="1756">
                        <c:v>7.9009999999999998</c:v>
                      </c:pt>
                      <c:pt idx="1757">
                        <c:v>7.9130000000000003</c:v>
                      </c:pt>
                      <c:pt idx="1758">
                        <c:v>7.9239999999999995</c:v>
                      </c:pt>
                      <c:pt idx="1759">
                        <c:v>7.9349999999999987</c:v>
                      </c:pt>
                      <c:pt idx="1760">
                        <c:v>7.9469999999999992</c:v>
                      </c:pt>
                      <c:pt idx="1761">
                        <c:v>7.9579999999999984</c:v>
                      </c:pt>
                      <c:pt idx="1762">
                        <c:v>7.9690000000000012</c:v>
                      </c:pt>
                      <c:pt idx="1763">
                        <c:v>7.9810000000000016</c:v>
                      </c:pt>
                      <c:pt idx="1764">
                        <c:v>7.9920000000000009</c:v>
                      </c:pt>
                      <c:pt idx="1765">
                        <c:v>8.0030000000000001</c:v>
                      </c:pt>
                      <c:pt idx="1766">
                        <c:v>8.0150000000000006</c:v>
                      </c:pt>
                      <c:pt idx="1767">
                        <c:v>8.0259999999999998</c:v>
                      </c:pt>
                      <c:pt idx="1768">
                        <c:v>8.036999999999999</c:v>
                      </c:pt>
                      <c:pt idx="1769">
                        <c:v>8.0489999999999995</c:v>
                      </c:pt>
                      <c:pt idx="1770">
                        <c:v>8.0599999999999987</c:v>
                      </c:pt>
                      <c:pt idx="1771">
                        <c:v>8.0710000000000015</c:v>
                      </c:pt>
                      <c:pt idx="1772">
                        <c:v>8.0829999999999984</c:v>
                      </c:pt>
                      <c:pt idx="1773">
                        <c:v>8.0940000000000012</c:v>
                      </c:pt>
                      <c:pt idx="1774">
                        <c:v>8.1050000000000004</c:v>
                      </c:pt>
                      <c:pt idx="1775">
                        <c:v>8.1170000000000009</c:v>
                      </c:pt>
                      <c:pt idx="1776">
                        <c:v>8.1280000000000001</c:v>
                      </c:pt>
                      <c:pt idx="1777">
                        <c:v>8.1389999999999993</c:v>
                      </c:pt>
                      <c:pt idx="1778">
                        <c:v>8.1509999999999998</c:v>
                      </c:pt>
                      <c:pt idx="1779">
                        <c:v>8.161999999999999</c:v>
                      </c:pt>
                      <c:pt idx="1780">
                        <c:v>8.1729999999999983</c:v>
                      </c:pt>
                      <c:pt idx="1781">
                        <c:v>8.1849999999999987</c:v>
                      </c:pt>
                      <c:pt idx="1782">
                        <c:v>8.1960000000000015</c:v>
                      </c:pt>
                      <c:pt idx="1783">
                        <c:v>8.2070000000000007</c:v>
                      </c:pt>
                      <c:pt idx="1784">
                        <c:v>8.2190000000000012</c:v>
                      </c:pt>
                      <c:pt idx="1785">
                        <c:v>8.23</c:v>
                      </c:pt>
                      <c:pt idx="1786">
                        <c:v>8.2409999999999997</c:v>
                      </c:pt>
                      <c:pt idx="1787">
                        <c:v>8.2530000000000001</c:v>
                      </c:pt>
                      <c:pt idx="1788">
                        <c:v>8.2639999999999993</c:v>
                      </c:pt>
                      <c:pt idx="1789">
                        <c:v>8.2749999999999986</c:v>
                      </c:pt>
                      <c:pt idx="1790">
                        <c:v>8.286999999999999</c:v>
                      </c:pt>
                      <c:pt idx="1791">
                        <c:v>8.2979999999999983</c:v>
                      </c:pt>
                      <c:pt idx="1792">
                        <c:v>8.3090000000000011</c:v>
                      </c:pt>
                      <c:pt idx="1793">
                        <c:v>8.3210000000000015</c:v>
                      </c:pt>
                      <c:pt idx="1794">
                        <c:v>8.3320000000000007</c:v>
                      </c:pt>
                      <c:pt idx="1795">
                        <c:v>8.343</c:v>
                      </c:pt>
                      <c:pt idx="1796">
                        <c:v>8.3550000000000004</c:v>
                      </c:pt>
                      <c:pt idx="1797">
                        <c:v>8.3659999999999997</c:v>
                      </c:pt>
                      <c:pt idx="1798">
                        <c:v>8.3769999999999989</c:v>
                      </c:pt>
                      <c:pt idx="1799">
                        <c:v>8.3889999999999993</c:v>
                      </c:pt>
                      <c:pt idx="1800">
                        <c:v>8.3999999999999986</c:v>
                      </c:pt>
                      <c:pt idx="1801">
                        <c:v>8.4110000000000014</c:v>
                      </c:pt>
                      <c:pt idx="1802">
                        <c:v>8.4229999999999983</c:v>
                      </c:pt>
                      <c:pt idx="1803">
                        <c:v>8.4340000000000011</c:v>
                      </c:pt>
                      <c:pt idx="1804">
                        <c:v>8.4450000000000003</c:v>
                      </c:pt>
                      <c:pt idx="1805">
                        <c:v>8.4570000000000007</c:v>
                      </c:pt>
                      <c:pt idx="1806">
                        <c:v>8.468</c:v>
                      </c:pt>
                      <c:pt idx="1807">
                        <c:v>8.4789999999999992</c:v>
                      </c:pt>
                      <c:pt idx="1808">
                        <c:v>8.4909999999999997</c:v>
                      </c:pt>
                      <c:pt idx="1809">
                        <c:v>8.5019999999999989</c:v>
                      </c:pt>
                      <c:pt idx="1810">
                        <c:v>8.5130000000000017</c:v>
                      </c:pt>
                      <c:pt idx="1811">
                        <c:v>8.5249999999999986</c:v>
                      </c:pt>
                      <c:pt idx="1812">
                        <c:v>8.5360000000000014</c:v>
                      </c:pt>
                      <c:pt idx="1813">
                        <c:v>8.5470000000000006</c:v>
                      </c:pt>
                      <c:pt idx="1814">
                        <c:v>8.5590000000000011</c:v>
                      </c:pt>
                      <c:pt idx="1815">
                        <c:v>8.57</c:v>
                      </c:pt>
                      <c:pt idx="1816">
                        <c:v>8.5809999999999995</c:v>
                      </c:pt>
                      <c:pt idx="1817">
                        <c:v>8.593</c:v>
                      </c:pt>
                      <c:pt idx="1818">
                        <c:v>8.6039999999999992</c:v>
                      </c:pt>
                      <c:pt idx="1819">
                        <c:v>8.6149999999999984</c:v>
                      </c:pt>
                      <c:pt idx="1820">
                        <c:v>8.6269999999999989</c:v>
                      </c:pt>
                      <c:pt idx="1821">
                        <c:v>8.6380000000000017</c:v>
                      </c:pt>
                      <c:pt idx="1822">
                        <c:v>8.6490000000000009</c:v>
                      </c:pt>
                      <c:pt idx="1823">
                        <c:v>8.6610000000000014</c:v>
                      </c:pt>
                      <c:pt idx="1824">
                        <c:v>8.6720000000000006</c:v>
                      </c:pt>
                      <c:pt idx="1825">
                        <c:v>8.6829999999999998</c:v>
                      </c:pt>
                      <c:pt idx="1826">
                        <c:v>8.6950000000000003</c:v>
                      </c:pt>
                      <c:pt idx="1827">
                        <c:v>8.7059999999999995</c:v>
                      </c:pt>
                      <c:pt idx="1828">
                        <c:v>8.7169999999999987</c:v>
                      </c:pt>
                      <c:pt idx="1829">
                        <c:v>8.7289999999999992</c:v>
                      </c:pt>
                      <c:pt idx="1830">
                        <c:v>8.7399999999999984</c:v>
                      </c:pt>
                      <c:pt idx="1831">
                        <c:v>8.7510000000000012</c:v>
                      </c:pt>
                      <c:pt idx="1832">
                        <c:v>8.7630000000000017</c:v>
                      </c:pt>
                      <c:pt idx="1833">
                        <c:v>8.7740000000000009</c:v>
                      </c:pt>
                      <c:pt idx="1834">
                        <c:v>8.7850000000000001</c:v>
                      </c:pt>
                      <c:pt idx="1835">
                        <c:v>8.7970000000000006</c:v>
                      </c:pt>
                      <c:pt idx="1836">
                        <c:v>8.8079999999999998</c:v>
                      </c:pt>
                      <c:pt idx="1837">
                        <c:v>8.8189999999999991</c:v>
                      </c:pt>
                      <c:pt idx="1838">
                        <c:v>8.8309999999999995</c:v>
                      </c:pt>
                      <c:pt idx="1839">
                        <c:v>8.8419999999999987</c:v>
                      </c:pt>
                      <c:pt idx="1840">
                        <c:v>8.8530000000000015</c:v>
                      </c:pt>
                      <c:pt idx="1841">
                        <c:v>8.8649999999999984</c:v>
                      </c:pt>
                      <c:pt idx="1842">
                        <c:v>8.8760000000000012</c:v>
                      </c:pt>
                      <c:pt idx="1843">
                        <c:v>8.8870000000000005</c:v>
                      </c:pt>
                      <c:pt idx="1844">
                        <c:v>8.8990000000000009</c:v>
                      </c:pt>
                      <c:pt idx="1845">
                        <c:v>8.91</c:v>
                      </c:pt>
                      <c:pt idx="1846">
                        <c:v>8.9209999999999994</c:v>
                      </c:pt>
                      <c:pt idx="1847">
                        <c:v>8.9329999999999998</c:v>
                      </c:pt>
                      <c:pt idx="1848">
                        <c:v>8.9439999999999991</c:v>
                      </c:pt>
                      <c:pt idx="1849">
                        <c:v>8.9549999999999983</c:v>
                      </c:pt>
                      <c:pt idx="1850">
                        <c:v>8.9669999999999987</c:v>
                      </c:pt>
                      <c:pt idx="1851">
                        <c:v>8.9780000000000015</c:v>
                      </c:pt>
                      <c:pt idx="1852">
                        <c:v>8.9890000000000008</c:v>
                      </c:pt>
                      <c:pt idx="1853">
                        <c:v>9.0010000000000012</c:v>
                      </c:pt>
                      <c:pt idx="1854">
                        <c:v>9.0120000000000005</c:v>
                      </c:pt>
                      <c:pt idx="1855">
                        <c:v>9.0229999999999997</c:v>
                      </c:pt>
                      <c:pt idx="1856">
                        <c:v>9.0350000000000001</c:v>
                      </c:pt>
                      <c:pt idx="1857">
                        <c:v>9.0459999999999994</c:v>
                      </c:pt>
                      <c:pt idx="1858">
                        <c:v>9.0569999999999986</c:v>
                      </c:pt>
                      <c:pt idx="1859">
                        <c:v>9.0689999999999991</c:v>
                      </c:pt>
                      <c:pt idx="1860">
                        <c:v>9.0799999999999983</c:v>
                      </c:pt>
                      <c:pt idx="1861">
                        <c:v>9.0910000000000011</c:v>
                      </c:pt>
                      <c:pt idx="1862">
                        <c:v>9.1030000000000015</c:v>
                      </c:pt>
                      <c:pt idx="1863">
                        <c:v>9.1140000000000008</c:v>
                      </c:pt>
                      <c:pt idx="1864">
                        <c:v>9.125</c:v>
                      </c:pt>
                      <c:pt idx="1865">
                        <c:v>9.1370000000000005</c:v>
                      </c:pt>
                      <c:pt idx="1866">
                        <c:v>9.1479999999999997</c:v>
                      </c:pt>
                      <c:pt idx="1867">
                        <c:v>9.1589999999999989</c:v>
                      </c:pt>
                      <c:pt idx="1868">
                        <c:v>9.1709999999999994</c:v>
                      </c:pt>
                      <c:pt idx="1869">
                        <c:v>9.1819999999999986</c:v>
                      </c:pt>
                      <c:pt idx="1870">
                        <c:v>9.1930000000000014</c:v>
                      </c:pt>
                      <c:pt idx="1871">
                        <c:v>9.2049999999999983</c:v>
                      </c:pt>
                      <c:pt idx="1872">
                        <c:v>9.2160000000000011</c:v>
                      </c:pt>
                      <c:pt idx="1873">
                        <c:v>9.2270000000000003</c:v>
                      </c:pt>
                      <c:pt idx="1874">
                        <c:v>9.2390000000000008</c:v>
                      </c:pt>
                      <c:pt idx="1875">
                        <c:v>9.25</c:v>
                      </c:pt>
                      <c:pt idx="1876">
                        <c:v>9.2609999999999992</c:v>
                      </c:pt>
                      <c:pt idx="1877">
                        <c:v>9.2729999999999997</c:v>
                      </c:pt>
                      <c:pt idx="1878">
                        <c:v>9.2839999999999989</c:v>
                      </c:pt>
                      <c:pt idx="1879">
                        <c:v>9.2950000000000017</c:v>
                      </c:pt>
                      <c:pt idx="1880">
                        <c:v>9.3069999999999986</c:v>
                      </c:pt>
                      <c:pt idx="1881">
                        <c:v>9.3180000000000014</c:v>
                      </c:pt>
                      <c:pt idx="1882">
                        <c:v>9.3290000000000006</c:v>
                      </c:pt>
                      <c:pt idx="1883">
                        <c:v>9.3410000000000011</c:v>
                      </c:pt>
                      <c:pt idx="1884">
                        <c:v>9.3520000000000003</c:v>
                      </c:pt>
                      <c:pt idx="1885">
                        <c:v>9.3629999999999995</c:v>
                      </c:pt>
                      <c:pt idx="1886">
                        <c:v>9.375</c:v>
                      </c:pt>
                      <c:pt idx="1887">
                        <c:v>9.3859999999999992</c:v>
                      </c:pt>
                      <c:pt idx="1888">
                        <c:v>9.3969999999999985</c:v>
                      </c:pt>
                      <c:pt idx="1889">
                        <c:v>9.4089999999999989</c:v>
                      </c:pt>
                      <c:pt idx="1890">
                        <c:v>9.4200000000000017</c:v>
                      </c:pt>
                      <c:pt idx="1891">
                        <c:v>9.4310000000000009</c:v>
                      </c:pt>
                      <c:pt idx="1892">
                        <c:v>9.4430000000000014</c:v>
                      </c:pt>
                      <c:pt idx="1893">
                        <c:v>9.4540000000000006</c:v>
                      </c:pt>
                      <c:pt idx="1894">
                        <c:v>9.4649999999999999</c:v>
                      </c:pt>
                      <c:pt idx="1895">
                        <c:v>9.4770000000000003</c:v>
                      </c:pt>
                      <c:pt idx="1896">
                        <c:v>9.4879999999999995</c:v>
                      </c:pt>
                      <c:pt idx="1897">
                        <c:v>9.4989999999999988</c:v>
                      </c:pt>
                      <c:pt idx="1898">
                        <c:v>9.5109999999999992</c:v>
                      </c:pt>
                      <c:pt idx="1899">
                        <c:v>9.5219999999999985</c:v>
                      </c:pt>
                      <c:pt idx="1900">
                        <c:v>9.5330000000000013</c:v>
                      </c:pt>
                      <c:pt idx="1901">
                        <c:v>9.5450000000000017</c:v>
                      </c:pt>
                      <c:pt idx="1902">
                        <c:v>9.5560000000000009</c:v>
                      </c:pt>
                      <c:pt idx="1903">
                        <c:v>9.5670000000000002</c:v>
                      </c:pt>
                      <c:pt idx="1904">
                        <c:v>9.5790000000000006</c:v>
                      </c:pt>
                      <c:pt idx="1905">
                        <c:v>9.59</c:v>
                      </c:pt>
                      <c:pt idx="1906">
                        <c:v>9.6009999999999991</c:v>
                      </c:pt>
                      <c:pt idx="1907">
                        <c:v>9.6129999999999995</c:v>
                      </c:pt>
                      <c:pt idx="1908">
                        <c:v>9.6239999999999988</c:v>
                      </c:pt>
                      <c:pt idx="1909">
                        <c:v>9.6350000000000016</c:v>
                      </c:pt>
                      <c:pt idx="1910">
                        <c:v>9.6469999999999985</c:v>
                      </c:pt>
                      <c:pt idx="1911">
                        <c:v>9.6580000000000013</c:v>
                      </c:pt>
                      <c:pt idx="1912">
                        <c:v>9.6690000000000005</c:v>
                      </c:pt>
                      <c:pt idx="1913">
                        <c:v>9.6810000000000009</c:v>
                      </c:pt>
                      <c:pt idx="1914">
                        <c:v>9.6920000000000002</c:v>
                      </c:pt>
                      <c:pt idx="1915">
                        <c:v>9.7029999999999994</c:v>
                      </c:pt>
                      <c:pt idx="1916">
                        <c:v>9.7149999999999999</c:v>
                      </c:pt>
                      <c:pt idx="1917">
                        <c:v>9.7259999999999991</c:v>
                      </c:pt>
                      <c:pt idx="1918">
                        <c:v>9.7369999999999983</c:v>
                      </c:pt>
                      <c:pt idx="1919">
                        <c:v>9.7489999999999988</c:v>
                      </c:pt>
                      <c:pt idx="1920">
                        <c:v>9.7600000000000016</c:v>
                      </c:pt>
                      <c:pt idx="1921">
                        <c:v>9.7710000000000008</c:v>
                      </c:pt>
                      <c:pt idx="1922">
                        <c:v>9.7830000000000013</c:v>
                      </c:pt>
                      <c:pt idx="1923">
                        <c:v>9.7940000000000005</c:v>
                      </c:pt>
                      <c:pt idx="1924">
                        <c:v>9.8049999999999997</c:v>
                      </c:pt>
                      <c:pt idx="1925">
                        <c:v>9.8170000000000002</c:v>
                      </c:pt>
                      <c:pt idx="1926">
                        <c:v>9.8279999999999994</c:v>
                      </c:pt>
                      <c:pt idx="1927">
                        <c:v>9.8389999999999986</c:v>
                      </c:pt>
                      <c:pt idx="1928">
                        <c:v>9.8509999999999991</c:v>
                      </c:pt>
                      <c:pt idx="1929">
                        <c:v>9.8619999999999983</c:v>
                      </c:pt>
                      <c:pt idx="1930">
                        <c:v>9.8730000000000011</c:v>
                      </c:pt>
                      <c:pt idx="1931">
                        <c:v>9.8850000000000016</c:v>
                      </c:pt>
                      <c:pt idx="1932">
                        <c:v>9.8960000000000008</c:v>
                      </c:pt>
                      <c:pt idx="1933">
                        <c:v>9.907</c:v>
                      </c:pt>
                      <c:pt idx="1934">
                        <c:v>9.9190000000000005</c:v>
                      </c:pt>
                      <c:pt idx="1935">
                        <c:v>9.93</c:v>
                      </c:pt>
                      <c:pt idx="1936">
                        <c:v>9.9409999999999989</c:v>
                      </c:pt>
                      <c:pt idx="1937">
                        <c:v>9.9529999999999994</c:v>
                      </c:pt>
                      <c:pt idx="1938">
                        <c:v>9.9639999999999986</c:v>
                      </c:pt>
                      <c:pt idx="1939">
                        <c:v>9.9750000000000014</c:v>
                      </c:pt>
                      <c:pt idx="1940">
                        <c:v>9.9869999999999983</c:v>
                      </c:pt>
                      <c:pt idx="1941">
                        <c:v>9.9980000000000011</c:v>
                      </c:pt>
                      <c:pt idx="1942">
                        <c:v>10.009</c:v>
                      </c:pt>
                      <c:pt idx="1943">
                        <c:v>10.021000000000001</c:v>
                      </c:pt>
                      <c:pt idx="1944">
                        <c:v>10.032</c:v>
                      </c:pt>
                      <c:pt idx="1945">
                        <c:v>10.042999999999999</c:v>
                      </c:pt>
                      <c:pt idx="1946">
                        <c:v>10.055</c:v>
                      </c:pt>
                      <c:pt idx="1947">
                        <c:v>10.065999999999999</c:v>
                      </c:pt>
                      <c:pt idx="1948">
                        <c:v>10.077000000000002</c:v>
                      </c:pt>
                      <c:pt idx="1949">
                        <c:v>10.088999999999999</c:v>
                      </c:pt>
                      <c:pt idx="1950">
                        <c:v>10.100000000000001</c:v>
                      </c:pt>
                      <c:pt idx="1951">
                        <c:v>10.111000000000001</c:v>
                      </c:pt>
                      <c:pt idx="1952">
                        <c:v>10.123000000000001</c:v>
                      </c:pt>
                      <c:pt idx="1953">
                        <c:v>10.134</c:v>
                      </c:pt>
                      <c:pt idx="1954">
                        <c:v>10.145</c:v>
                      </c:pt>
                      <c:pt idx="1955">
                        <c:v>10.157</c:v>
                      </c:pt>
                      <c:pt idx="1956">
                        <c:v>10.167999999999999</c:v>
                      </c:pt>
                      <c:pt idx="1957">
                        <c:v>10.178999999999998</c:v>
                      </c:pt>
                      <c:pt idx="1958">
                        <c:v>10.190999999999999</c:v>
                      </c:pt>
                      <c:pt idx="1959">
                        <c:v>10.202000000000002</c:v>
                      </c:pt>
                      <c:pt idx="1960">
                        <c:v>10.213000000000001</c:v>
                      </c:pt>
                      <c:pt idx="1961">
                        <c:v>10.225000000000001</c:v>
                      </c:pt>
                      <c:pt idx="1962">
                        <c:v>10.236000000000001</c:v>
                      </c:pt>
                      <c:pt idx="1963">
                        <c:v>10.247</c:v>
                      </c:pt>
                      <c:pt idx="1964">
                        <c:v>10.259</c:v>
                      </c:pt>
                      <c:pt idx="1965">
                        <c:v>10.27</c:v>
                      </c:pt>
                      <c:pt idx="1966">
                        <c:v>10.280999999999999</c:v>
                      </c:pt>
                      <c:pt idx="1967">
                        <c:v>10.292999999999999</c:v>
                      </c:pt>
                      <c:pt idx="1968">
                        <c:v>10.303999999999998</c:v>
                      </c:pt>
                      <c:pt idx="1969">
                        <c:v>10.315000000000001</c:v>
                      </c:pt>
                      <c:pt idx="1970">
                        <c:v>10.327000000000002</c:v>
                      </c:pt>
                      <c:pt idx="1971">
                        <c:v>10.338000000000001</c:v>
                      </c:pt>
                      <c:pt idx="1972">
                        <c:v>10.349</c:v>
                      </c:pt>
                      <c:pt idx="1973">
                        <c:v>10.361000000000001</c:v>
                      </c:pt>
                      <c:pt idx="1974">
                        <c:v>10.372</c:v>
                      </c:pt>
                      <c:pt idx="1975">
                        <c:v>10.382999999999999</c:v>
                      </c:pt>
                      <c:pt idx="1976">
                        <c:v>10.395</c:v>
                      </c:pt>
                      <c:pt idx="1977">
                        <c:v>10.405999999999999</c:v>
                      </c:pt>
                      <c:pt idx="1978">
                        <c:v>10.417000000000002</c:v>
                      </c:pt>
                      <c:pt idx="1979">
                        <c:v>10.428999999999998</c:v>
                      </c:pt>
                      <c:pt idx="1980">
                        <c:v>10.440000000000001</c:v>
                      </c:pt>
                      <c:pt idx="1981">
                        <c:v>10.451000000000001</c:v>
                      </c:pt>
                      <c:pt idx="1982">
                        <c:v>10.463000000000001</c:v>
                      </c:pt>
                      <c:pt idx="1983">
                        <c:v>10.474</c:v>
                      </c:pt>
                      <c:pt idx="1984">
                        <c:v>10.484999999999999</c:v>
                      </c:pt>
                      <c:pt idx="1985">
                        <c:v>10.497</c:v>
                      </c:pt>
                      <c:pt idx="1986">
                        <c:v>10.507999999999999</c:v>
                      </c:pt>
                      <c:pt idx="1987">
                        <c:v>10.518999999999998</c:v>
                      </c:pt>
                      <c:pt idx="1988">
                        <c:v>10.530999999999999</c:v>
                      </c:pt>
                      <c:pt idx="1989">
                        <c:v>10.542000000000002</c:v>
                      </c:pt>
                      <c:pt idx="1990">
                        <c:v>10.553000000000001</c:v>
                      </c:pt>
                      <c:pt idx="1991">
                        <c:v>10.565000000000001</c:v>
                      </c:pt>
                      <c:pt idx="1992">
                        <c:v>10.576000000000001</c:v>
                      </c:pt>
                      <c:pt idx="1993">
                        <c:v>10.587</c:v>
                      </c:pt>
                      <c:pt idx="1994">
                        <c:v>10.599</c:v>
                      </c:pt>
                      <c:pt idx="1995">
                        <c:v>10.61</c:v>
                      </c:pt>
                      <c:pt idx="1996">
                        <c:v>10.620999999999999</c:v>
                      </c:pt>
                      <c:pt idx="1997">
                        <c:v>10.632999999999999</c:v>
                      </c:pt>
                      <c:pt idx="1998">
                        <c:v>10.643999999999998</c:v>
                      </c:pt>
                      <c:pt idx="1999">
                        <c:v>10.655000000000001</c:v>
                      </c:pt>
                      <c:pt idx="2000">
                        <c:v>10.667000000000002</c:v>
                      </c:pt>
                      <c:pt idx="2001">
                        <c:v>10.678000000000001</c:v>
                      </c:pt>
                      <c:pt idx="2002">
                        <c:v>10.689</c:v>
                      </c:pt>
                      <c:pt idx="2003">
                        <c:v>10.701000000000001</c:v>
                      </c:pt>
                      <c:pt idx="2004">
                        <c:v>10.712</c:v>
                      </c:pt>
                      <c:pt idx="2005">
                        <c:v>10.722999999999999</c:v>
                      </c:pt>
                      <c:pt idx="2006">
                        <c:v>10.734999999999999</c:v>
                      </c:pt>
                      <c:pt idx="2007">
                        <c:v>10.745999999999999</c:v>
                      </c:pt>
                      <c:pt idx="2008">
                        <c:v>10.757000000000001</c:v>
                      </c:pt>
                      <c:pt idx="2009">
                        <c:v>10.768999999999998</c:v>
                      </c:pt>
                      <c:pt idx="2010">
                        <c:v>10.780000000000001</c:v>
                      </c:pt>
                      <c:pt idx="2011">
                        <c:v>10.791</c:v>
                      </c:pt>
                      <c:pt idx="2012">
                        <c:v>10.803000000000001</c:v>
                      </c:pt>
                      <c:pt idx="2013">
                        <c:v>10.814</c:v>
                      </c:pt>
                      <c:pt idx="2014">
                        <c:v>10.824999999999999</c:v>
                      </c:pt>
                      <c:pt idx="2015">
                        <c:v>10.837</c:v>
                      </c:pt>
                      <c:pt idx="2016">
                        <c:v>10.847999999999999</c:v>
                      </c:pt>
                      <c:pt idx="2017">
                        <c:v>10.859000000000002</c:v>
                      </c:pt>
                      <c:pt idx="2018">
                        <c:v>10.870999999999999</c:v>
                      </c:pt>
                      <c:pt idx="2019">
                        <c:v>10.882000000000001</c:v>
                      </c:pt>
                      <c:pt idx="2020">
                        <c:v>10.893000000000001</c:v>
                      </c:pt>
                      <c:pt idx="2021">
                        <c:v>10.905000000000001</c:v>
                      </c:pt>
                      <c:pt idx="2022">
                        <c:v>10.916</c:v>
                      </c:pt>
                      <c:pt idx="2023">
                        <c:v>10.927</c:v>
                      </c:pt>
                      <c:pt idx="2024">
                        <c:v>10.939</c:v>
                      </c:pt>
                      <c:pt idx="2025">
                        <c:v>10.95</c:v>
                      </c:pt>
                      <c:pt idx="2026">
                        <c:v>10.960999999999999</c:v>
                      </c:pt>
                      <c:pt idx="2027">
                        <c:v>10.972999999999999</c:v>
                      </c:pt>
                      <c:pt idx="2028">
                        <c:v>10.984000000000002</c:v>
                      </c:pt>
                      <c:pt idx="2029">
                        <c:v>10.995000000000001</c:v>
                      </c:pt>
                      <c:pt idx="2030">
                        <c:v>11.007000000000001</c:v>
                      </c:pt>
                      <c:pt idx="2031">
                        <c:v>11.018000000000001</c:v>
                      </c:pt>
                      <c:pt idx="2032">
                        <c:v>11.029</c:v>
                      </c:pt>
                      <c:pt idx="2033">
                        <c:v>11.041</c:v>
                      </c:pt>
                      <c:pt idx="2034">
                        <c:v>11.052</c:v>
                      </c:pt>
                      <c:pt idx="2035">
                        <c:v>11.062999999999999</c:v>
                      </c:pt>
                      <c:pt idx="2036">
                        <c:v>11.074999999999999</c:v>
                      </c:pt>
                      <c:pt idx="2037">
                        <c:v>11.085999999999999</c:v>
                      </c:pt>
                      <c:pt idx="2038">
                        <c:v>11.097000000000001</c:v>
                      </c:pt>
                      <c:pt idx="2039">
                        <c:v>11.109000000000002</c:v>
                      </c:pt>
                      <c:pt idx="2040">
                        <c:v>11.120000000000001</c:v>
                      </c:pt>
                      <c:pt idx="2041">
                        <c:v>11.131</c:v>
                      </c:pt>
                      <c:pt idx="2042">
                        <c:v>11.143000000000001</c:v>
                      </c:pt>
                      <c:pt idx="2043">
                        <c:v>11.154</c:v>
                      </c:pt>
                      <c:pt idx="2044">
                        <c:v>11.164999999999999</c:v>
                      </c:pt>
                      <c:pt idx="2045">
                        <c:v>11.177</c:v>
                      </c:pt>
                      <c:pt idx="2046">
                        <c:v>11.187999999999999</c:v>
                      </c:pt>
                      <c:pt idx="2047">
                        <c:v>11.199000000000002</c:v>
                      </c:pt>
                      <c:pt idx="2048">
                        <c:v>11.210999999999999</c:v>
                      </c:pt>
                      <c:pt idx="2049">
                        <c:v>11.222000000000001</c:v>
                      </c:pt>
                      <c:pt idx="2050">
                        <c:v>11.233000000000001</c:v>
                      </c:pt>
                      <c:pt idx="2051">
                        <c:v>11.245000000000001</c:v>
                      </c:pt>
                      <c:pt idx="2052">
                        <c:v>11.256</c:v>
                      </c:pt>
                      <c:pt idx="2053">
                        <c:v>11.266999999999999</c:v>
                      </c:pt>
                      <c:pt idx="2054">
                        <c:v>11.279</c:v>
                      </c:pt>
                      <c:pt idx="2055">
                        <c:v>11.29</c:v>
                      </c:pt>
                      <c:pt idx="2056">
                        <c:v>11.300999999999998</c:v>
                      </c:pt>
                      <c:pt idx="2057">
                        <c:v>11.312999999999999</c:v>
                      </c:pt>
                      <c:pt idx="2058">
                        <c:v>11.324000000000002</c:v>
                      </c:pt>
                      <c:pt idx="2059">
                        <c:v>11.335000000000001</c:v>
                      </c:pt>
                      <c:pt idx="2060">
                        <c:v>11.347000000000001</c:v>
                      </c:pt>
                      <c:pt idx="2061">
                        <c:v>11.358000000000001</c:v>
                      </c:pt>
                      <c:pt idx="2062">
                        <c:v>11.369</c:v>
                      </c:pt>
                      <c:pt idx="2063">
                        <c:v>11.381</c:v>
                      </c:pt>
                      <c:pt idx="2064">
                        <c:v>11.391999999999999</c:v>
                      </c:pt>
                      <c:pt idx="2065">
                        <c:v>11.402999999999999</c:v>
                      </c:pt>
                      <c:pt idx="2066">
                        <c:v>11.414999999999999</c:v>
                      </c:pt>
                      <c:pt idx="2067">
                        <c:v>11.425999999999998</c:v>
                      </c:pt>
                      <c:pt idx="2068">
                        <c:v>11.437000000000001</c:v>
                      </c:pt>
                      <c:pt idx="2069">
                        <c:v>11.449000000000002</c:v>
                      </c:pt>
                      <c:pt idx="2070">
                        <c:v>11.46</c:v>
                      </c:pt>
                      <c:pt idx="2071">
                        <c:v>11.471</c:v>
                      </c:pt>
                      <c:pt idx="2072">
                        <c:v>11.483000000000001</c:v>
                      </c:pt>
                      <c:pt idx="2073">
                        <c:v>11.494</c:v>
                      </c:pt>
                      <c:pt idx="2074">
                        <c:v>11.504999999999999</c:v>
                      </c:pt>
                      <c:pt idx="2075">
                        <c:v>11.516999999999999</c:v>
                      </c:pt>
                      <c:pt idx="2076">
                        <c:v>11.527999999999999</c:v>
                      </c:pt>
                      <c:pt idx="2077">
                        <c:v>11.539000000000001</c:v>
                      </c:pt>
                      <c:pt idx="2078">
                        <c:v>11.550999999999998</c:v>
                      </c:pt>
                      <c:pt idx="2079">
                        <c:v>11.562000000000001</c:v>
                      </c:pt>
                      <c:pt idx="2080">
                        <c:v>11.573</c:v>
                      </c:pt>
                      <c:pt idx="2081">
                        <c:v>11.585000000000001</c:v>
                      </c:pt>
                      <c:pt idx="2082">
                        <c:v>11.596</c:v>
                      </c:pt>
                      <c:pt idx="2083">
                        <c:v>11.606999999999999</c:v>
                      </c:pt>
                      <c:pt idx="2084">
                        <c:v>11.619</c:v>
                      </c:pt>
                      <c:pt idx="2085">
                        <c:v>11.629999999999999</c:v>
                      </c:pt>
                      <c:pt idx="2086">
                        <c:v>11.640999999999998</c:v>
                      </c:pt>
                      <c:pt idx="2087">
                        <c:v>11.652999999999999</c:v>
                      </c:pt>
                      <c:pt idx="2088">
                        <c:v>11.664000000000001</c:v>
                      </c:pt>
                      <c:pt idx="2089">
                        <c:v>11.675000000000001</c:v>
                      </c:pt>
                      <c:pt idx="2090">
                        <c:v>11.687000000000001</c:v>
                      </c:pt>
                      <c:pt idx="2091">
                        <c:v>11.698</c:v>
                      </c:pt>
                      <c:pt idx="2092">
                        <c:v>11.709</c:v>
                      </c:pt>
                      <c:pt idx="2093">
                        <c:v>11.721</c:v>
                      </c:pt>
                      <c:pt idx="2094">
                        <c:v>11.731999999999999</c:v>
                      </c:pt>
                      <c:pt idx="2095">
                        <c:v>11.742999999999999</c:v>
                      </c:pt>
                      <c:pt idx="2096">
                        <c:v>11.754999999999999</c:v>
                      </c:pt>
                      <c:pt idx="2097">
                        <c:v>11.765999999999998</c:v>
                      </c:pt>
                      <c:pt idx="2098">
                        <c:v>11.777000000000001</c:v>
                      </c:pt>
                      <c:pt idx="2099">
                        <c:v>11.789000000000001</c:v>
                      </c:pt>
                      <c:pt idx="2100">
                        <c:v>11.8</c:v>
                      </c:pt>
                      <c:pt idx="2101">
                        <c:v>11.811</c:v>
                      </c:pt>
                      <c:pt idx="2102">
                        <c:v>11.823</c:v>
                      </c:pt>
                      <c:pt idx="2103">
                        <c:v>11.834</c:v>
                      </c:pt>
                      <c:pt idx="2104">
                        <c:v>11.844999999999999</c:v>
                      </c:pt>
                      <c:pt idx="2105">
                        <c:v>11.856999999999999</c:v>
                      </c:pt>
                      <c:pt idx="2106">
                        <c:v>11.867999999999999</c:v>
                      </c:pt>
                      <c:pt idx="2107">
                        <c:v>11.879000000000001</c:v>
                      </c:pt>
                      <c:pt idx="2108">
                        <c:v>11.890999999999998</c:v>
                      </c:pt>
                      <c:pt idx="2109">
                        <c:v>11.902000000000001</c:v>
                      </c:pt>
                      <c:pt idx="2110">
                        <c:v>11.913</c:v>
                      </c:pt>
                      <c:pt idx="2111">
                        <c:v>11.925000000000001</c:v>
                      </c:pt>
                      <c:pt idx="2112">
                        <c:v>11.936</c:v>
                      </c:pt>
                      <c:pt idx="2113">
                        <c:v>11.946999999999999</c:v>
                      </c:pt>
                      <c:pt idx="2114">
                        <c:v>11.959</c:v>
                      </c:pt>
                      <c:pt idx="2115">
                        <c:v>11.969999999999999</c:v>
                      </c:pt>
                      <c:pt idx="2116">
                        <c:v>11.981000000000002</c:v>
                      </c:pt>
                      <c:pt idx="2117">
                        <c:v>11.992999999999999</c:v>
                      </c:pt>
                      <c:pt idx="2118">
                        <c:v>12.004000000000001</c:v>
                      </c:pt>
                      <c:pt idx="2119">
                        <c:v>12.015000000000001</c:v>
                      </c:pt>
                      <c:pt idx="2120">
                        <c:v>12.027000000000001</c:v>
                      </c:pt>
                      <c:pt idx="2121">
                        <c:v>12.038</c:v>
                      </c:pt>
                      <c:pt idx="2122">
                        <c:v>12.048999999999999</c:v>
                      </c:pt>
                      <c:pt idx="2123">
                        <c:v>12.061</c:v>
                      </c:pt>
                      <c:pt idx="2124">
                        <c:v>12.071999999999999</c:v>
                      </c:pt>
                      <c:pt idx="2125">
                        <c:v>12.082999999999998</c:v>
                      </c:pt>
                      <c:pt idx="2126">
                        <c:v>12.094999999999999</c:v>
                      </c:pt>
                      <c:pt idx="2127">
                        <c:v>12.106000000000002</c:v>
                      </c:pt>
                      <c:pt idx="2128">
                        <c:v>12.117000000000001</c:v>
                      </c:pt>
                      <c:pt idx="2129">
                        <c:v>12.129000000000001</c:v>
                      </c:pt>
                      <c:pt idx="2130">
                        <c:v>12.14</c:v>
                      </c:pt>
                      <c:pt idx="2131">
                        <c:v>12.151</c:v>
                      </c:pt>
                      <c:pt idx="2132">
                        <c:v>12.163</c:v>
                      </c:pt>
                      <c:pt idx="2133">
                        <c:v>12.173999999999999</c:v>
                      </c:pt>
                      <c:pt idx="2134">
                        <c:v>12.184999999999999</c:v>
                      </c:pt>
                      <c:pt idx="2135">
                        <c:v>12.196999999999999</c:v>
                      </c:pt>
                      <c:pt idx="2136">
                        <c:v>12.207999999999998</c:v>
                      </c:pt>
                      <c:pt idx="2137">
                        <c:v>12.219000000000001</c:v>
                      </c:pt>
                      <c:pt idx="2138">
                        <c:v>12.231000000000002</c:v>
                      </c:pt>
                      <c:pt idx="2139">
                        <c:v>12.242000000000001</c:v>
                      </c:pt>
                      <c:pt idx="2140">
                        <c:v>12.253</c:v>
                      </c:pt>
                      <c:pt idx="2141">
                        <c:v>12.265000000000001</c:v>
                      </c:pt>
                      <c:pt idx="2142">
                        <c:v>12.276</c:v>
                      </c:pt>
                      <c:pt idx="2143">
                        <c:v>12.286999999999999</c:v>
                      </c:pt>
                      <c:pt idx="2144">
                        <c:v>12.298999999999999</c:v>
                      </c:pt>
                      <c:pt idx="2145">
                        <c:v>12.309999999999999</c:v>
                      </c:pt>
                      <c:pt idx="2146">
                        <c:v>12.321000000000002</c:v>
                      </c:pt>
                      <c:pt idx="2147">
                        <c:v>12.332999999999998</c:v>
                      </c:pt>
                      <c:pt idx="2148">
                        <c:v>12.344000000000001</c:v>
                      </c:pt>
                      <c:pt idx="2149">
                        <c:v>12.355</c:v>
                      </c:pt>
                      <c:pt idx="2150">
                        <c:v>12.367000000000001</c:v>
                      </c:pt>
                      <c:pt idx="2151">
                        <c:v>12.378</c:v>
                      </c:pt>
                      <c:pt idx="2152">
                        <c:v>12.388999999999999</c:v>
                      </c:pt>
                      <c:pt idx="2153">
                        <c:v>12.401</c:v>
                      </c:pt>
                      <c:pt idx="2154">
                        <c:v>12.411999999999999</c:v>
                      </c:pt>
                      <c:pt idx="2155">
                        <c:v>12.422999999999998</c:v>
                      </c:pt>
                      <c:pt idx="2156">
                        <c:v>12.434999999999999</c:v>
                      </c:pt>
                      <c:pt idx="2157">
                        <c:v>12.446000000000002</c:v>
                      </c:pt>
                      <c:pt idx="2158">
                        <c:v>12.457000000000001</c:v>
                      </c:pt>
                      <c:pt idx="2159">
                        <c:v>12.469000000000001</c:v>
                      </c:pt>
                      <c:pt idx="2160">
                        <c:v>12.48</c:v>
                      </c:pt>
                      <c:pt idx="2161">
                        <c:v>12.491</c:v>
                      </c:pt>
                      <c:pt idx="2162">
                        <c:v>12.503</c:v>
                      </c:pt>
                      <c:pt idx="2163">
                        <c:v>12.513999999999999</c:v>
                      </c:pt>
                      <c:pt idx="2164">
                        <c:v>12.524999999999999</c:v>
                      </c:pt>
                      <c:pt idx="2165">
                        <c:v>12.536999999999999</c:v>
                      </c:pt>
                      <c:pt idx="2166">
                        <c:v>12.547999999999998</c:v>
                      </c:pt>
                      <c:pt idx="2167">
                        <c:v>12.559000000000001</c:v>
                      </c:pt>
                      <c:pt idx="2168">
                        <c:v>12.571000000000002</c:v>
                      </c:pt>
                      <c:pt idx="2169">
                        <c:v>12.582000000000001</c:v>
                      </c:pt>
                      <c:pt idx="2170">
                        <c:v>12.593</c:v>
                      </c:pt>
                      <c:pt idx="2171">
                        <c:v>12.605</c:v>
                      </c:pt>
                      <c:pt idx="2172">
                        <c:v>12.616</c:v>
                      </c:pt>
                      <c:pt idx="2173">
                        <c:v>12.626999999999999</c:v>
                      </c:pt>
                      <c:pt idx="2174">
                        <c:v>12.638999999999999</c:v>
                      </c:pt>
                      <c:pt idx="2175">
                        <c:v>12.649999999999999</c:v>
                      </c:pt>
                      <c:pt idx="2176">
                        <c:v>12.661000000000001</c:v>
                      </c:pt>
                      <c:pt idx="2177">
                        <c:v>12.672999999999998</c:v>
                      </c:pt>
                      <c:pt idx="2178">
                        <c:v>12.684000000000001</c:v>
                      </c:pt>
                      <c:pt idx="2179">
                        <c:v>12.695</c:v>
                      </c:pt>
                      <c:pt idx="2180">
                        <c:v>12.707000000000001</c:v>
                      </c:pt>
                      <c:pt idx="2181">
                        <c:v>12.718</c:v>
                      </c:pt>
                      <c:pt idx="2182">
                        <c:v>12.728999999999999</c:v>
                      </c:pt>
                      <c:pt idx="2183">
                        <c:v>12.741</c:v>
                      </c:pt>
                      <c:pt idx="2184">
                        <c:v>12.751999999999999</c:v>
                      </c:pt>
                      <c:pt idx="2185">
                        <c:v>12.763000000000002</c:v>
                      </c:pt>
                      <c:pt idx="2186">
                        <c:v>12.774999999999999</c:v>
                      </c:pt>
                      <c:pt idx="2187">
                        <c:v>12.786000000000001</c:v>
                      </c:pt>
                      <c:pt idx="2188">
                        <c:v>12.797000000000001</c:v>
                      </c:pt>
                      <c:pt idx="2189">
                        <c:v>12.809000000000001</c:v>
                      </c:pt>
                      <c:pt idx="2190">
                        <c:v>12.82</c:v>
                      </c:pt>
                      <c:pt idx="2191">
                        <c:v>12.831</c:v>
                      </c:pt>
                      <c:pt idx="2192">
                        <c:v>12.843</c:v>
                      </c:pt>
                      <c:pt idx="2193">
                        <c:v>12.853999999999999</c:v>
                      </c:pt>
                      <c:pt idx="2194">
                        <c:v>12.864999999999998</c:v>
                      </c:pt>
                      <c:pt idx="2195">
                        <c:v>12.876999999999999</c:v>
                      </c:pt>
                      <c:pt idx="2196">
                        <c:v>12.888000000000002</c:v>
                      </c:pt>
                      <c:pt idx="2197">
                        <c:v>12.899000000000001</c:v>
                      </c:pt>
                      <c:pt idx="2198">
                        <c:v>12.911000000000001</c:v>
                      </c:pt>
                      <c:pt idx="2199">
                        <c:v>12.922000000000001</c:v>
                      </c:pt>
                      <c:pt idx="2200">
                        <c:v>12.933</c:v>
                      </c:pt>
                      <c:pt idx="2201">
                        <c:v>12.945</c:v>
                      </c:pt>
                      <c:pt idx="2202">
                        <c:v>12.956</c:v>
                      </c:pt>
                      <c:pt idx="2203">
                        <c:v>12.966999999999999</c:v>
                      </c:pt>
                      <c:pt idx="2204">
                        <c:v>12.978999999999999</c:v>
                      </c:pt>
                      <c:pt idx="2205">
                        <c:v>12.989999999999998</c:v>
                      </c:pt>
                      <c:pt idx="2206">
                        <c:v>13.001000000000001</c:v>
                      </c:pt>
                      <c:pt idx="2207">
                        <c:v>13.013000000000002</c:v>
                      </c:pt>
                      <c:pt idx="2208">
                        <c:v>13.024000000000001</c:v>
                      </c:pt>
                      <c:pt idx="2209">
                        <c:v>13.035</c:v>
                      </c:pt>
                      <c:pt idx="2210">
                        <c:v>13.047000000000001</c:v>
                      </c:pt>
                      <c:pt idx="2211">
                        <c:v>13.058</c:v>
                      </c:pt>
                      <c:pt idx="2212">
                        <c:v>13.068999999999999</c:v>
                      </c:pt>
                      <c:pt idx="2213">
                        <c:v>13.081</c:v>
                      </c:pt>
                      <c:pt idx="2214">
                        <c:v>13.091999999999999</c:v>
                      </c:pt>
                      <c:pt idx="2215">
                        <c:v>13.103000000000002</c:v>
                      </c:pt>
                      <c:pt idx="2216">
                        <c:v>13.114999999999998</c:v>
                      </c:pt>
                      <c:pt idx="2217">
                        <c:v>13.126000000000001</c:v>
                      </c:pt>
                      <c:pt idx="2218">
                        <c:v>13.137</c:v>
                      </c:pt>
                      <c:pt idx="2219">
                        <c:v>13.149000000000001</c:v>
                      </c:pt>
                      <c:pt idx="2220">
                        <c:v>13.16</c:v>
                      </c:pt>
                      <c:pt idx="2221">
                        <c:v>13.170999999999999</c:v>
                      </c:pt>
                      <c:pt idx="2222">
                        <c:v>13.183</c:v>
                      </c:pt>
                      <c:pt idx="2223">
                        <c:v>13.193999999999999</c:v>
                      </c:pt>
                      <c:pt idx="2224">
                        <c:v>13.204999999999998</c:v>
                      </c:pt>
                      <c:pt idx="2225">
                        <c:v>13.216999999999999</c:v>
                      </c:pt>
                      <c:pt idx="2226">
                        <c:v>13.228000000000002</c:v>
                      </c:pt>
                      <c:pt idx="2227">
                        <c:v>13.239000000000001</c:v>
                      </c:pt>
                      <c:pt idx="2228">
                        <c:v>13.251000000000001</c:v>
                      </c:pt>
                      <c:pt idx="2229">
                        <c:v>13.262</c:v>
                      </c:pt>
                      <c:pt idx="2230">
                        <c:v>13.273</c:v>
                      </c:pt>
                      <c:pt idx="2231">
                        <c:v>13.285</c:v>
                      </c:pt>
                      <c:pt idx="2232">
                        <c:v>13.295999999999999</c:v>
                      </c:pt>
                      <c:pt idx="2233">
                        <c:v>13.306999999999999</c:v>
                      </c:pt>
                      <c:pt idx="2234">
                        <c:v>13.318999999999999</c:v>
                      </c:pt>
                      <c:pt idx="2235">
                        <c:v>13.329999999999998</c:v>
                      </c:pt>
                      <c:pt idx="2236">
                        <c:v>13.341000000000001</c:v>
                      </c:pt>
                      <c:pt idx="2237">
                        <c:v>13.353000000000002</c:v>
                      </c:pt>
                      <c:pt idx="2238">
                        <c:v>13.364000000000001</c:v>
                      </c:pt>
                      <c:pt idx="2239">
                        <c:v>13.375</c:v>
                      </c:pt>
                      <c:pt idx="2240">
                        <c:v>13.387</c:v>
                      </c:pt>
                      <c:pt idx="2241">
                        <c:v>13.398</c:v>
                      </c:pt>
                      <c:pt idx="2242">
                        <c:v>13.408999999999999</c:v>
                      </c:pt>
                      <c:pt idx="2243">
                        <c:v>13.420999999999999</c:v>
                      </c:pt>
                      <c:pt idx="2244">
                        <c:v>13.431999999999999</c:v>
                      </c:pt>
                      <c:pt idx="2245">
                        <c:v>13.443000000000001</c:v>
                      </c:pt>
                      <c:pt idx="2246">
                        <c:v>13.454999999999998</c:v>
                      </c:pt>
                      <c:pt idx="2247">
                        <c:v>13.466000000000001</c:v>
                      </c:pt>
                      <c:pt idx="2248">
                        <c:v>13.477</c:v>
                      </c:pt>
                      <c:pt idx="2249">
                        <c:v>13.489000000000001</c:v>
                      </c:pt>
                      <c:pt idx="2250">
                        <c:v>13.5</c:v>
                      </c:pt>
                      <c:pt idx="2251">
                        <c:v>13.510999999999999</c:v>
                      </c:pt>
                      <c:pt idx="2252">
                        <c:v>13.523</c:v>
                      </c:pt>
                      <c:pt idx="2253">
                        <c:v>13.533999999999999</c:v>
                      </c:pt>
                      <c:pt idx="2254">
                        <c:v>13.545000000000002</c:v>
                      </c:pt>
                      <c:pt idx="2255">
                        <c:v>13.556999999999999</c:v>
                      </c:pt>
                      <c:pt idx="2256">
                        <c:v>13.568000000000001</c:v>
                      </c:pt>
                      <c:pt idx="2257">
                        <c:v>13.579000000000001</c:v>
                      </c:pt>
                      <c:pt idx="2258">
                        <c:v>13.591000000000001</c:v>
                      </c:pt>
                      <c:pt idx="2259">
                        <c:v>13.602</c:v>
                      </c:pt>
                      <c:pt idx="2260">
                        <c:v>13.613</c:v>
                      </c:pt>
                      <c:pt idx="2261">
                        <c:v>13.625</c:v>
                      </c:pt>
                      <c:pt idx="2262">
                        <c:v>13.635999999999999</c:v>
                      </c:pt>
                      <c:pt idx="2263">
                        <c:v>13.646999999999998</c:v>
                      </c:pt>
                      <c:pt idx="2264">
                        <c:v>13.658999999999999</c:v>
                      </c:pt>
                      <c:pt idx="2265">
                        <c:v>13.670000000000002</c:v>
                      </c:pt>
                      <c:pt idx="2266">
                        <c:v>13.681000000000001</c:v>
                      </c:pt>
                      <c:pt idx="2267">
                        <c:v>13.693000000000001</c:v>
                      </c:pt>
                      <c:pt idx="2268">
                        <c:v>13.704000000000001</c:v>
                      </c:pt>
                      <c:pt idx="2269">
                        <c:v>13.715</c:v>
                      </c:pt>
                      <c:pt idx="2270">
                        <c:v>13.727</c:v>
                      </c:pt>
                      <c:pt idx="2271">
                        <c:v>13.738</c:v>
                      </c:pt>
                      <c:pt idx="2272">
                        <c:v>13.748999999999999</c:v>
                      </c:pt>
                      <c:pt idx="2273">
                        <c:v>13.760999999999999</c:v>
                      </c:pt>
                      <c:pt idx="2274">
                        <c:v>13.771999999999998</c:v>
                      </c:pt>
                      <c:pt idx="2275">
                        <c:v>13.783000000000001</c:v>
                      </c:pt>
                      <c:pt idx="2276">
                        <c:v>13.795000000000002</c:v>
                      </c:pt>
                      <c:pt idx="2277">
                        <c:v>13.806000000000001</c:v>
                      </c:pt>
                      <c:pt idx="2278">
                        <c:v>13.817</c:v>
                      </c:pt>
                      <c:pt idx="2279">
                        <c:v>13.829000000000001</c:v>
                      </c:pt>
                      <c:pt idx="2280">
                        <c:v>13.84</c:v>
                      </c:pt>
                      <c:pt idx="2281">
                        <c:v>13.850999999999999</c:v>
                      </c:pt>
                      <c:pt idx="2282">
                        <c:v>13.863</c:v>
                      </c:pt>
                      <c:pt idx="2283">
                        <c:v>13.873999999999999</c:v>
                      </c:pt>
                      <c:pt idx="2284">
                        <c:v>13.885000000000002</c:v>
                      </c:pt>
                      <c:pt idx="2285">
                        <c:v>13.896999999999998</c:v>
                      </c:pt>
                      <c:pt idx="2286">
                        <c:v>13.908000000000001</c:v>
                      </c:pt>
                      <c:pt idx="2287">
                        <c:v>13.919</c:v>
                      </c:pt>
                      <c:pt idx="2288">
                        <c:v>13.931000000000001</c:v>
                      </c:pt>
                      <c:pt idx="2289">
                        <c:v>13.942</c:v>
                      </c:pt>
                      <c:pt idx="2290">
                        <c:v>13.952999999999999</c:v>
                      </c:pt>
                      <c:pt idx="2291">
                        <c:v>13.965</c:v>
                      </c:pt>
                      <c:pt idx="2292">
                        <c:v>13.975999999999999</c:v>
                      </c:pt>
                      <c:pt idx="2293">
                        <c:v>13.986999999999998</c:v>
                      </c:pt>
                      <c:pt idx="2294">
                        <c:v>13.998999999999999</c:v>
                      </c:pt>
                      <c:pt idx="2295">
                        <c:v>14.010000000000002</c:v>
                      </c:pt>
                      <c:pt idx="2296">
                        <c:v>14.021000000000001</c:v>
                      </c:pt>
                      <c:pt idx="2297">
                        <c:v>14.033000000000001</c:v>
                      </c:pt>
                      <c:pt idx="2298">
                        <c:v>14.044</c:v>
                      </c:pt>
                      <c:pt idx="2299">
                        <c:v>14.055</c:v>
                      </c:pt>
                      <c:pt idx="2300">
                        <c:v>14.067</c:v>
                      </c:pt>
                      <c:pt idx="2301">
                        <c:v>14.077999999999999</c:v>
                      </c:pt>
                      <c:pt idx="2302">
                        <c:v>14.088999999999999</c:v>
                      </c:pt>
                      <c:pt idx="2303">
                        <c:v>14.100999999999999</c:v>
                      </c:pt>
                      <c:pt idx="2304">
                        <c:v>14.111999999999998</c:v>
                      </c:pt>
                      <c:pt idx="2305">
                        <c:v>14.123000000000001</c:v>
                      </c:pt>
                      <c:pt idx="2306">
                        <c:v>14.135000000000002</c:v>
                      </c:pt>
                      <c:pt idx="2307">
                        <c:v>14.146000000000001</c:v>
                      </c:pt>
                      <c:pt idx="2308">
                        <c:v>14.157</c:v>
                      </c:pt>
                      <c:pt idx="2309">
                        <c:v>14.169</c:v>
                      </c:pt>
                      <c:pt idx="2310">
                        <c:v>14.18</c:v>
                      </c:pt>
                      <c:pt idx="2311">
                        <c:v>14.190999999999999</c:v>
                      </c:pt>
                      <c:pt idx="2312">
                        <c:v>14.202999999999999</c:v>
                      </c:pt>
                      <c:pt idx="2313">
                        <c:v>14.213999999999999</c:v>
                      </c:pt>
                      <c:pt idx="2314">
                        <c:v>14.225000000000001</c:v>
                      </c:pt>
                      <c:pt idx="2315">
                        <c:v>14.236999999999998</c:v>
                      </c:pt>
                      <c:pt idx="2316">
                        <c:v>14.248000000000001</c:v>
                      </c:pt>
                      <c:pt idx="2317">
                        <c:v>14.259</c:v>
                      </c:pt>
                      <c:pt idx="2318">
                        <c:v>14.271000000000001</c:v>
                      </c:pt>
                      <c:pt idx="2319">
                        <c:v>14.282</c:v>
                      </c:pt>
                      <c:pt idx="2320">
                        <c:v>14.292999999999999</c:v>
                      </c:pt>
                      <c:pt idx="2321">
                        <c:v>14.305</c:v>
                      </c:pt>
                      <c:pt idx="2322">
                        <c:v>14.315999999999999</c:v>
                      </c:pt>
                      <c:pt idx="2323">
                        <c:v>14.327000000000002</c:v>
                      </c:pt>
                      <c:pt idx="2324">
                        <c:v>14.338999999999999</c:v>
                      </c:pt>
                      <c:pt idx="2325">
                        <c:v>14.350000000000001</c:v>
                      </c:pt>
                      <c:pt idx="2326">
                        <c:v>14.361000000000001</c:v>
                      </c:pt>
                      <c:pt idx="2327">
                        <c:v>14.373000000000001</c:v>
                      </c:pt>
                      <c:pt idx="2328">
                        <c:v>14.384</c:v>
                      </c:pt>
                      <c:pt idx="2329">
                        <c:v>14.395</c:v>
                      </c:pt>
                      <c:pt idx="2330">
                        <c:v>14.407</c:v>
                      </c:pt>
                      <c:pt idx="2331">
                        <c:v>14.417999999999999</c:v>
                      </c:pt>
                      <c:pt idx="2332">
                        <c:v>14.428999999999998</c:v>
                      </c:pt>
                      <c:pt idx="2333">
                        <c:v>14.440999999999999</c:v>
                      </c:pt>
                      <c:pt idx="2334">
                        <c:v>14.452000000000002</c:v>
                      </c:pt>
                      <c:pt idx="2335">
                        <c:v>14.463000000000001</c:v>
                      </c:pt>
                      <c:pt idx="2336">
                        <c:v>14.475000000000001</c:v>
                      </c:pt>
                      <c:pt idx="2337">
                        <c:v>14.486000000000001</c:v>
                      </c:pt>
                      <c:pt idx="2338">
                        <c:v>14.497</c:v>
                      </c:pt>
                      <c:pt idx="2339">
                        <c:v>14.509</c:v>
                      </c:pt>
                      <c:pt idx="2340">
                        <c:v>14.52</c:v>
                      </c:pt>
                      <c:pt idx="2341">
                        <c:v>14.530999999999999</c:v>
                      </c:pt>
                      <c:pt idx="2342">
                        <c:v>14.542999999999999</c:v>
                      </c:pt>
                      <c:pt idx="2343">
                        <c:v>14.553999999999998</c:v>
                      </c:pt>
                      <c:pt idx="2344">
                        <c:v>14.565000000000001</c:v>
                      </c:pt>
                      <c:pt idx="2345">
                        <c:v>14.577000000000002</c:v>
                      </c:pt>
                      <c:pt idx="2346">
                        <c:v>14.588000000000001</c:v>
                      </c:pt>
                      <c:pt idx="2347">
                        <c:v>14.599</c:v>
                      </c:pt>
                      <c:pt idx="2348">
                        <c:v>14.611000000000001</c:v>
                      </c:pt>
                      <c:pt idx="2349">
                        <c:v>14.622</c:v>
                      </c:pt>
                      <c:pt idx="2350">
                        <c:v>14.632999999999999</c:v>
                      </c:pt>
                      <c:pt idx="2351">
                        <c:v>14.645</c:v>
                      </c:pt>
                      <c:pt idx="2352">
                        <c:v>14.655999999999999</c:v>
                      </c:pt>
                      <c:pt idx="2353">
                        <c:v>14.667000000000002</c:v>
                      </c:pt>
                      <c:pt idx="2354">
                        <c:v>14.678999999999998</c:v>
                      </c:pt>
                      <c:pt idx="2355">
                        <c:v>14.690000000000001</c:v>
                      </c:pt>
                      <c:pt idx="2356">
                        <c:v>14.701000000000001</c:v>
                      </c:pt>
                      <c:pt idx="2357">
                        <c:v>14.713000000000001</c:v>
                      </c:pt>
                      <c:pt idx="2358">
                        <c:v>14.724</c:v>
                      </c:pt>
                      <c:pt idx="2359">
                        <c:v>14.734999999999999</c:v>
                      </c:pt>
                      <c:pt idx="2360">
                        <c:v>14.747</c:v>
                      </c:pt>
                      <c:pt idx="2361">
                        <c:v>14.757999999999999</c:v>
                      </c:pt>
                      <c:pt idx="2362">
                        <c:v>14.768999999999998</c:v>
                      </c:pt>
                      <c:pt idx="2363">
                        <c:v>14.780999999999999</c:v>
                      </c:pt>
                      <c:pt idx="2364">
                        <c:v>14.792000000000002</c:v>
                      </c:pt>
                      <c:pt idx="2365">
                        <c:v>14.803000000000001</c:v>
                      </c:pt>
                      <c:pt idx="2366">
                        <c:v>14.815000000000001</c:v>
                      </c:pt>
                      <c:pt idx="2367">
                        <c:v>14.826000000000001</c:v>
                      </c:pt>
                      <c:pt idx="2368">
                        <c:v>14.837</c:v>
                      </c:pt>
                      <c:pt idx="2369">
                        <c:v>14.849</c:v>
                      </c:pt>
                      <c:pt idx="2370">
                        <c:v>14.86</c:v>
                      </c:pt>
                      <c:pt idx="2371">
                        <c:v>14.870999999999999</c:v>
                      </c:pt>
                      <c:pt idx="2372">
                        <c:v>14.882999999999999</c:v>
                      </c:pt>
                      <c:pt idx="2373">
                        <c:v>14.893999999999998</c:v>
                      </c:pt>
                      <c:pt idx="2374">
                        <c:v>14.905000000000001</c:v>
                      </c:pt>
                      <c:pt idx="2375">
                        <c:v>14.917000000000002</c:v>
                      </c:pt>
                      <c:pt idx="2376">
                        <c:v>14.928000000000001</c:v>
                      </c:pt>
                      <c:pt idx="2377">
                        <c:v>14.939</c:v>
                      </c:pt>
                      <c:pt idx="2378">
                        <c:v>14.951000000000001</c:v>
                      </c:pt>
                      <c:pt idx="2379">
                        <c:v>14.962</c:v>
                      </c:pt>
                      <c:pt idx="2380">
                        <c:v>14.972999999999999</c:v>
                      </c:pt>
                      <c:pt idx="2381">
                        <c:v>14.984999999999999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Sechage'!$E$3:$E$2384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7161</c:v>
                      </c:pt>
                      <c:pt idx="1">
                        <c:v>7118</c:v>
                      </c:pt>
                      <c:pt idx="2">
                        <c:v>7131</c:v>
                      </c:pt>
                      <c:pt idx="3">
                        <c:v>7135</c:v>
                      </c:pt>
                      <c:pt idx="4">
                        <c:v>7150</c:v>
                      </c:pt>
                      <c:pt idx="5">
                        <c:v>7158</c:v>
                      </c:pt>
                      <c:pt idx="6">
                        <c:v>7161</c:v>
                      </c:pt>
                      <c:pt idx="7">
                        <c:v>7154</c:v>
                      </c:pt>
                      <c:pt idx="8">
                        <c:v>7148</c:v>
                      </c:pt>
                      <c:pt idx="9">
                        <c:v>7139</c:v>
                      </c:pt>
                      <c:pt idx="10">
                        <c:v>7131</c:v>
                      </c:pt>
                      <c:pt idx="11">
                        <c:v>7133</c:v>
                      </c:pt>
                      <c:pt idx="12">
                        <c:v>7152</c:v>
                      </c:pt>
                      <c:pt idx="13">
                        <c:v>7186</c:v>
                      </c:pt>
                      <c:pt idx="14">
                        <c:v>7212</c:v>
                      </c:pt>
                      <c:pt idx="15">
                        <c:v>7219</c:v>
                      </c:pt>
                      <c:pt idx="16">
                        <c:v>7210</c:v>
                      </c:pt>
                      <c:pt idx="17">
                        <c:v>7200</c:v>
                      </c:pt>
                      <c:pt idx="18">
                        <c:v>7193</c:v>
                      </c:pt>
                      <c:pt idx="19">
                        <c:v>7187</c:v>
                      </c:pt>
                      <c:pt idx="20">
                        <c:v>7184</c:v>
                      </c:pt>
                      <c:pt idx="21">
                        <c:v>7180</c:v>
                      </c:pt>
                      <c:pt idx="22">
                        <c:v>7173</c:v>
                      </c:pt>
                      <c:pt idx="23">
                        <c:v>7155</c:v>
                      </c:pt>
                      <c:pt idx="24">
                        <c:v>7140</c:v>
                      </c:pt>
                      <c:pt idx="25">
                        <c:v>7132</c:v>
                      </c:pt>
                      <c:pt idx="26">
                        <c:v>7139</c:v>
                      </c:pt>
                      <c:pt idx="27">
                        <c:v>7153</c:v>
                      </c:pt>
                      <c:pt idx="28">
                        <c:v>7174</c:v>
                      </c:pt>
                      <c:pt idx="29">
                        <c:v>7186</c:v>
                      </c:pt>
                      <c:pt idx="30">
                        <c:v>7184</c:v>
                      </c:pt>
                      <c:pt idx="31">
                        <c:v>7169</c:v>
                      </c:pt>
                      <c:pt idx="32">
                        <c:v>7164</c:v>
                      </c:pt>
                      <c:pt idx="33">
                        <c:v>7166</c:v>
                      </c:pt>
                      <c:pt idx="34">
                        <c:v>7172</c:v>
                      </c:pt>
                      <c:pt idx="35">
                        <c:v>7169</c:v>
                      </c:pt>
                      <c:pt idx="36">
                        <c:v>7169</c:v>
                      </c:pt>
                      <c:pt idx="37">
                        <c:v>7171</c:v>
                      </c:pt>
                      <c:pt idx="38">
                        <c:v>7179</c:v>
                      </c:pt>
                      <c:pt idx="39">
                        <c:v>7182</c:v>
                      </c:pt>
                      <c:pt idx="40">
                        <c:v>7192</c:v>
                      </c:pt>
                      <c:pt idx="41">
                        <c:v>7205</c:v>
                      </c:pt>
                      <c:pt idx="42">
                        <c:v>7221</c:v>
                      </c:pt>
                      <c:pt idx="43">
                        <c:v>7224</c:v>
                      </c:pt>
                      <c:pt idx="44">
                        <c:v>7218</c:v>
                      </c:pt>
                      <c:pt idx="45">
                        <c:v>7203</c:v>
                      </c:pt>
                      <c:pt idx="46">
                        <c:v>7188</c:v>
                      </c:pt>
                      <c:pt idx="47">
                        <c:v>7172</c:v>
                      </c:pt>
                      <c:pt idx="48">
                        <c:v>7164</c:v>
                      </c:pt>
                      <c:pt idx="49">
                        <c:v>7158</c:v>
                      </c:pt>
                      <c:pt idx="50">
                        <c:v>7161</c:v>
                      </c:pt>
                      <c:pt idx="51">
                        <c:v>7165</c:v>
                      </c:pt>
                      <c:pt idx="52">
                        <c:v>7169</c:v>
                      </c:pt>
                      <c:pt idx="53">
                        <c:v>7166</c:v>
                      </c:pt>
                      <c:pt idx="54">
                        <c:v>7158</c:v>
                      </c:pt>
                      <c:pt idx="55">
                        <c:v>7143</c:v>
                      </c:pt>
                      <c:pt idx="56">
                        <c:v>7130</c:v>
                      </c:pt>
                      <c:pt idx="57">
                        <c:v>7125</c:v>
                      </c:pt>
                      <c:pt idx="58">
                        <c:v>7135</c:v>
                      </c:pt>
                      <c:pt idx="59">
                        <c:v>7151</c:v>
                      </c:pt>
                      <c:pt idx="60">
                        <c:v>7163</c:v>
                      </c:pt>
                      <c:pt idx="61">
                        <c:v>7168</c:v>
                      </c:pt>
                      <c:pt idx="62">
                        <c:v>7163</c:v>
                      </c:pt>
                      <c:pt idx="63">
                        <c:v>7157</c:v>
                      </c:pt>
                      <c:pt idx="64">
                        <c:v>7150</c:v>
                      </c:pt>
                      <c:pt idx="65">
                        <c:v>7148</c:v>
                      </c:pt>
                      <c:pt idx="66">
                        <c:v>7146</c:v>
                      </c:pt>
                      <c:pt idx="67">
                        <c:v>7142</c:v>
                      </c:pt>
                      <c:pt idx="68">
                        <c:v>7136</c:v>
                      </c:pt>
                      <c:pt idx="69">
                        <c:v>7129</c:v>
                      </c:pt>
                      <c:pt idx="70">
                        <c:v>7128</c:v>
                      </c:pt>
                      <c:pt idx="71">
                        <c:v>7134</c:v>
                      </c:pt>
                      <c:pt idx="72">
                        <c:v>7151</c:v>
                      </c:pt>
                      <c:pt idx="73">
                        <c:v>7173</c:v>
                      </c:pt>
                      <c:pt idx="74">
                        <c:v>7192</c:v>
                      </c:pt>
                      <c:pt idx="75">
                        <c:v>7200</c:v>
                      </c:pt>
                      <c:pt idx="76">
                        <c:v>7205</c:v>
                      </c:pt>
                      <c:pt idx="77">
                        <c:v>7211</c:v>
                      </c:pt>
                      <c:pt idx="78">
                        <c:v>7222</c:v>
                      </c:pt>
                      <c:pt idx="79">
                        <c:v>7230</c:v>
                      </c:pt>
                      <c:pt idx="80">
                        <c:v>7228</c:v>
                      </c:pt>
                      <c:pt idx="81">
                        <c:v>7220</c:v>
                      </c:pt>
                      <c:pt idx="82">
                        <c:v>7210</c:v>
                      </c:pt>
                      <c:pt idx="83">
                        <c:v>7204</c:v>
                      </c:pt>
                      <c:pt idx="84">
                        <c:v>7203</c:v>
                      </c:pt>
                      <c:pt idx="85">
                        <c:v>7209</c:v>
                      </c:pt>
                      <c:pt idx="86">
                        <c:v>7219</c:v>
                      </c:pt>
                      <c:pt idx="87">
                        <c:v>7219</c:v>
                      </c:pt>
                      <c:pt idx="88">
                        <c:v>7206</c:v>
                      </c:pt>
                      <c:pt idx="89">
                        <c:v>7179</c:v>
                      </c:pt>
                      <c:pt idx="90">
                        <c:v>7159</c:v>
                      </c:pt>
                      <c:pt idx="91">
                        <c:v>7147</c:v>
                      </c:pt>
                      <c:pt idx="92">
                        <c:v>7145</c:v>
                      </c:pt>
                      <c:pt idx="93">
                        <c:v>7145</c:v>
                      </c:pt>
                      <c:pt idx="94">
                        <c:v>7142</c:v>
                      </c:pt>
                      <c:pt idx="95">
                        <c:v>7145</c:v>
                      </c:pt>
                      <c:pt idx="96">
                        <c:v>7143</c:v>
                      </c:pt>
                      <c:pt idx="97">
                        <c:v>7146</c:v>
                      </c:pt>
                      <c:pt idx="98">
                        <c:v>7145</c:v>
                      </c:pt>
                      <c:pt idx="99">
                        <c:v>7149</c:v>
                      </c:pt>
                      <c:pt idx="100">
                        <c:v>7155</c:v>
                      </c:pt>
                      <c:pt idx="101">
                        <c:v>7164</c:v>
                      </c:pt>
                      <c:pt idx="102">
                        <c:v>7172</c:v>
                      </c:pt>
                      <c:pt idx="103">
                        <c:v>7182</c:v>
                      </c:pt>
                      <c:pt idx="104">
                        <c:v>7190</c:v>
                      </c:pt>
                      <c:pt idx="105">
                        <c:v>7199</c:v>
                      </c:pt>
                      <c:pt idx="106">
                        <c:v>7203</c:v>
                      </c:pt>
                      <c:pt idx="107">
                        <c:v>7203</c:v>
                      </c:pt>
                      <c:pt idx="108">
                        <c:v>7193</c:v>
                      </c:pt>
                      <c:pt idx="109">
                        <c:v>7172</c:v>
                      </c:pt>
                      <c:pt idx="110">
                        <c:v>7157</c:v>
                      </c:pt>
                      <c:pt idx="111">
                        <c:v>7146</c:v>
                      </c:pt>
                      <c:pt idx="112">
                        <c:v>7149</c:v>
                      </c:pt>
                      <c:pt idx="113">
                        <c:v>7150</c:v>
                      </c:pt>
                      <c:pt idx="114">
                        <c:v>7164</c:v>
                      </c:pt>
                      <c:pt idx="115">
                        <c:v>7172</c:v>
                      </c:pt>
                      <c:pt idx="116">
                        <c:v>7176</c:v>
                      </c:pt>
                      <c:pt idx="117">
                        <c:v>7159</c:v>
                      </c:pt>
                      <c:pt idx="118">
                        <c:v>7144</c:v>
                      </c:pt>
                      <c:pt idx="119">
                        <c:v>7136</c:v>
                      </c:pt>
                      <c:pt idx="120">
                        <c:v>7136</c:v>
                      </c:pt>
                      <c:pt idx="121">
                        <c:v>7136</c:v>
                      </c:pt>
                      <c:pt idx="122">
                        <c:v>7142</c:v>
                      </c:pt>
                      <c:pt idx="123">
                        <c:v>7160</c:v>
                      </c:pt>
                      <c:pt idx="124">
                        <c:v>7187</c:v>
                      </c:pt>
                      <c:pt idx="125">
                        <c:v>7199</c:v>
                      </c:pt>
                      <c:pt idx="126">
                        <c:v>7196</c:v>
                      </c:pt>
                      <c:pt idx="127">
                        <c:v>7176</c:v>
                      </c:pt>
                      <c:pt idx="128">
                        <c:v>7155</c:v>
                      </c:pt>
                      <c:pt idx="129">
                        <c:v>7136</c:v>
                      </c:pt>
                      <c:pt idx="130">
                        <c:v>7126</c:v>
                      </c:pt>
                      <c:pt idx="131">
                        <c:v>7136</c:v>
                      </c:pt>
                      <c:pt idx="132">
                        <c:v>7161</c:v>
                      </c:pt>
                      <c:pt idx="133">
                        <c:v>7181</c:v>
                      </c:pt>
                      <c:pt idx="134">
                        <c:v>7184</c:v>
                      </c:pt>
                      <c:pt idx="135">
                        <c:v>7168</c:v>
                      </c:pt>
                      <c:pt idx="136">
                        <c:v>7155</c:v>
                      </c:pt>
                      <c:pt idx="137">
                        <c:v>7145</c:v>
                      </c:pt>
                      <c:pt idx="138">
                        <c:v>7142</c:v>
                      </c:pt>
                      <c:pt idx="139">
                        <c:v>7143</c:v>
                      </c:pt>
                      <c:pt idx="140">
                        <c:v>7146</c:v>
                      </c:pt>
                      <c:pt idx="141">
                        <c:v>7151</c:v>
                      </c:pt>
                      <c:pt idx="142">
                        <c:v>7149</c:v>
                      </c:pt>
                      <c:pt idx="143">
                        <c:v>7151</c:v>
                      </c:pt>
                      <c:pt idx="144">
                        <c:v>7152</c:v>
                      </c:pt>
                      <c:pt idx="145">
                        <c:v>7166</c:v>
                      </c:pt>
                      <c:pt idx="146">
                        <c:v>7175</c:v>
                      </c:pt>
                      <c:pt idx="147">
                        <c:v>7183</c:v>
                      </c:pt>
                      <c:pt idx="148">
                        <c:v>7179</c:v>
                      </c:pt>
                      <c:pt idx="149">
                        <c:v>7175</c:v>
                      </c:pt>
                      <c:pt idx="150">
                        <c:v>7167</c:v>
                      </c:pt>
                      <c:pt idx="151">
                        <c:v>7157</c:v>
                      </c:pt>
                      <c:pt idx="152">
                        <c:v>7147</c:v>
                      </c:pt>
                      <c:pt idx="153">
                        <c:v>7147</c:v>
                      </c:pt>
                      <c:pt idx="154">
                        <c:v>7154</c:v>
                      </c:pt>
                      <c:pt idx="155">
                        <c:v>7171</c:v>
                      </c:pt>
                      <c:pt idx="156">
                        <c:v>7177</c:v>
                      </c:pt>
                      <c:pt idx="157">
                        <c:v>7176</c:v>
                      </c:pt>
                      <c:pt idx="158">
                        <c:v>7156</c:v>
                      </c:pt>
                      <c:pt idx="159">
                        <c:v>7140</c:v>
                      </c:pt>
                      <c:pt idx="160">
                        <c:v>7134</c:v>
                      </c:pt>
                      <c:pt idx="161">
                        <c:v>7143</c:v>
                      </c:pt>
                      <c:pt idx="162">
                        <c:v>7154</c:v>
                      </c:pt>
                      <c:pt idx="163">
                        <c:v>7164</c:v>
                      </c:pt>
                      <c:pt idx="164">
                        <c:v>7165</c:v>
                      </c:pt>
                      <c:pt idx="165">
                        <c:v>7167</c:v>
                      </c:pt>
                      <c:pt idx="166">
                        <c:v>7168</c:v>
                      </c:pt>
                      <c:pt idx="167">
                        <c:v>7176</c:v>
                      </c:pt>
                      <c:pt idx="168">
                        <c:v>7188</c:v>
                      </c:pt>
                      <c:pt idx="169">
                        <c:v>7203</c:v>
                      </c:pt>
                      <c:pt idx="170">
                        <c:v>7218</c:v>
                      </c:pt>
                      <c:pt idx="171">
                        <c:v>7229</c:v>
                      </c:pt>
                      <c:pt idx="172">
                        <c:v>7239</c:v>
                      </c:pt>
                      <c:pt idx="173">
                        <c:v>7240</c:v>
                      </c:pt>
                      <c:pt idx="174">
                        <c:v>7223</c:v>
                      </c:pt>
                      <c:pt idx="175">
                        <c:v>7188</c:v>
                      </c:pt>
                      <c:pt idx="176">
                        <c:v>7155</c:v>
                      </c:pt>
                      <c:pt idx="177">
                        <c:v>7138</c:v>
                      </c:pt>
                      <c:pt idx="178">
                        <c:v>7140</c:v>
                      </c:pt>
                      <c:pt idx="179">
                        <c:v>7139</c:v>
                      </c:pt>
                      <c:pt idx="180">
                        <c:v>7145</c:v>
                      </c:pt>
                      <c:pt idx="181">
                        <c:v>7146</c:v>
                      </c:pt>
                      <c:pt idx="182">
                        <c:v>7152</c:v>
                      </c:pt>
                      <c:pt idx="183">
                        <c:v>7144</c:v>
                      </c:pt>
                      <c:pt idx="184">
                        <c:v>7134</c:v>
                      </c:pt>
                      <c:pt idx="185">
                        <c:v>7123</c:v>
                      </c:pt>
                      <c:pt idx="186">
                        <c:v>7117</c:v>
                      </c:pt>
                      <c:pt idx="187">
                        <c:v>7116</c:v>
                      </c:pt>
                      <c:pt idx="188">
                        <c:v>7121</c:v>
                      </c:pt>
                      <c:pt idx="189">
                        <c:v>7140</c:v>
                      </c:pt>
                      <c:pt idx="190">
                        <c:v>7164</c:v>
                      </c:pt>
                      <c:pt idx="191">
                        <c:v>7185</c:v>
                      </c:pt>
                      <c:pt idx="192">
                        <c:v>7199</c:v>
                      </c:pt>
                      <c:pt idx="193">
                        <c:v>7200</c:v>
                      </c:pt>
                      <c:pt idx="194">
                        <c:v>7195</c:v>
                      </c:pt>
                      <c:pt idx="195">
                        <c:v>7183</c:v>
                      </c:pt>
                      <c:pt idx="196">
                        <c:v>7180</c:v>
                      </c:pt>
                      <c:pt idx="197">
                        <c:v>7177</c:v>
                      </c:pt>
                      <c:pt idx="198">
                        <c:v>7165</c:v>
                      </c:pt>
                      <c:pt idx="199">
                        <c:v>7140</c:v>
                      </c:pt>
                      <c:pt idx="200">
                        <c:v>7123</c:v>
                      </c:pt>
                      <c:pt idx="201">
                        <c:v>7127</c:v>
                      </c:pt>
                      <c:pt idx="202">
                        <c:v>7141</c:v>
                      </c:pt>
                      <c:pt idx="203">
                        <c:v>7147</c:v>
                      </c:pt>
                      <c:pt idx="204">
                        <c:v>7144</c:v>
                      </c:pt>
                      <c:pt idx="205">
                        <c:v>7145</c:v>
                      </c:pt>
                      <c:pt idx="206">
                        <c:v>7146</c:v>
                      </c:pt>
                      <c:pt idx="207">
                        <c:v>7147</c:v>
                      </c:pt>
                      <c:pt idx="208">
                        <c:v>7147</c:v>
                      </c:pt>
                      <c:pt idx="209">
                        <c:v>7161</c:v>
                      </c:pt>
                      <c:pt idx="210">
                        <c:v>7176</c:v>
                      </c:pt>
                      <c:pt idx="211">
                        <c:v>7191</c:v>
                      </c:pt>
                      <c:pt idx="212">
                        <c:v>7186</c:v>
                      </c:pt>
                      <c:pt idx="213">
                        <c:v>7174</c:v>
                      </c:pt>
                      <c:pt idx="214">
                        <c:v>7151</c:v>
                      </c:pt>
                      <c:pt idx="215">
                        <c:v>7139</c:v>
                      </c:pt>
                      <c:pt idx="216">
                        <c:v>7140</c:v>
                      </c:pt>
                      <c:pt idx="217">
                        <c:v>7155</c:v>
                      </c:pt>
                      <c:pt idx="218">
                        <c:v>7169</c:v>
                      </c:pt>
                      <c:pt idx="219">
                        <c:v>7174</c:v>
                      </c:pt>
                      <c:pt idx="220">
                        <c:v>7184</c:v>
                      </c:pt>
                      <c:pt idx="221">
                        <c:v>7197</c:v>
                      </c:pt>
                      <c:pt idx="222">
                        <c:v>7209</c:v>
                      </c:pt>
                      <c:pt idx="223">
                        <c:v>7195</c:v>
                      </c:pt>
                      <c:pt idx="224">
                        <c:v>7170</c:v>
                      </c:pt>
                      <c:pt idx="225">
                        <c:v>7145</c:v>
                      </c:pt>
                      <c:pt idx="226">
                        <c:v>7137</c:v>
                      </c:pt>
                      <c:pt idx="227">
                        <c:v>7144</c:v>
                      </c:pt>
                      <c:pt idx="228">
                        <c:v>7153</c:v>
                      </c:pt>
                      <c:pt idx="229">
                        <c:v>7162</c:v>
                      </c:pt>
                      <c:pt idx="230">
                        <c:v>7165</c:v>
                      </c:pt>
                      <c:pt idx="231">
                        <c:v>7162</c:v>
                      </c:pt>
                      <c:pt idx="232">
                        <c:v>7149</c:v>
                      </c:pt>
                      <c:pt idx="233">
                        <c:v>7139</c:v>
                      </c:pt>
                      <c:pt idx="234">
                        <c:v>7143</c:v>
                      </c:pt>
                      <c:pt idx="235">
                        <c:v>7158</c:v>
                      </c:pt>
                      <c:pt idx="236">
                        <c:v>7170</c:v>
                      </c:pt>
                      <c:pt idx="237">
                        <c:v>7168</c:v>
                      </c:pt>
                      <c:pt idx="238">
                        <c:v>7160</c:v>
                      </c:pt>
                      <c:pt idx="239">
                        <c:v>7152</c:v>
                      </c:pt>
                      <c:pt idx="240">
                        <c:v>7150</c:v>
                      </c:pt>
                      <c:pt idx="241">
                        <c:v>7159</c:v>
                      </c:pt>
                      <c:pt idx="242">
                        <c:v>7174</c:v>
                      </c:pt>
                      <c:pt idx="243">
                        <c:v>7187</c:v>
                      </c:pt>
                      <c:pt idx="244">
                        <c:v>7182</c:v>
                      </c:pt>
                      <c:pt idx="245">
                        <c:v>7168</c:v>
                      </c:pt>
                      <c:pt idx="246">
                        <c:v>7150</c:v>
                      </c:pt>
                      <c:pt idx="247">
                        <c:v>7150</c:v>
                      </c:pt>
                      <c:pt idx="248">
                        <c:v>7160</c:v>
                      </c:pt>
                      <c:pt idx="249">
                        <c:v>7172</c:v>
                      </c:pt>
                      <c:pt idx="250">
                        <c:v>7167</c:v>
                      </c:pt>
                      <c:pt idx="251">
                        <c:v>7155</c:v>
                      </c:pt>
                      <c:pt idx="252">
                        <c:v>7149</c:v>
                      </c:pt>
                      <c:pt idx="253">
                        <c:v>7148</c:v>
                      </c:pt>
                      <c:pt idx="254">
                        <c:v>7149</c:v>
                      </c:pt>
                      <c:pt idx="255">
                        <c:v>7149</c:v>
                      </c:pt>
                      <c:pt idx="256">
                        <c:v>7152</c:v>
                      </c:pt>
                      <c:pt idx="257">
                        <c:v>7152</c:v>
                      </c:pt>
                      <c:pt idx="258">
                        <c:v>7150</c:v>
                      </c:pt>
                      <c:pt idx="259">
                        <c:v>7160</c:v>
                      </c:pt>
                      <c:pt idx="260">
                        <c:v>7182</c:v>
                      </c:pt>
                      <c:pt idx="261">
                        <c:v>7197</c:v>
                      </c:pt>
                      <c:pt idx="262">
                        <c:v>7192</c:v>
                      </c:pt>
                      <c:pt idx="263">
                        <c:v>7172</c:v>
                      </c:pt>
                      <c:pt idx="264">
                        <c:v>7158</c:v>
                      </c:pt>
                      <c:pt idx="265">
                        <c:v>7156</c:v>
                      </c:pt>
                      <c:pt idx="266">
                        <c:v>7169</c:v>
                      </c:pt>
                      <c:pt idx="267">
                        <c:v>7185</c:v>
                      </c:pt>
                      <c:pt idx="268">
                        <c:v>7198</c:v>
                      </c:pt>
                      <c:pt idx="269">
                        <c:v>7195</c:v>
                      </c:pt>
                      <c:pt idx="270">
                        <c:v>7184</c:v>
                      </c:pt>
                      <c:pt idx="271">
                        <c:v>7170</c:v>
                      </c:pt>
                      <c:pt idx="272">
                        <c:v>7160</c:v>
                      </c:pt>
                      <c:pt idx="273">
                        <c:v>7154</c:v>
                      </c:pt>
                      <c:pt idx="274">
                        <c:v>7151</c:v>
                      </c:pt>
                      <c:pt idx="275">
                        <c:v>7151</c:v>
                      </c:pt>
                      <c:pt idx="276">
                        <c:v>7153</c:v>
                      </c:pt>
                      <c:pt idx="277">
                        <c:v>7166</c:v>
                      </c:pt>
                      <c:pt idx="278">
                        <c:v>7184</c:v>
                      </c:pt>
                      <c:pt idx="279">
                        <c:v>7196</c:v>
                      </c:pt>
                      <c:pt idx="280">
                        <c:v>7186</c:v>
                      </c:pt>
                      <c:pt idx="281">
                        <c:v>7169</c:v>
                      </c:pt>
                      <c:pt idx="282">
                        <c:v>7159</c:v>
                      </c:pt>
                      <c:pt idx="283">
                        <c:v>7164</c:v>
                      </c:pt>
                      <c:pt idx="284">
                        <c:v>7166</c:v>
                      </c:pt>
                      <c:pt idx="285">
                        <c:v>7162</c:v>
                      </c:pt>
                      <c:pt idx="286">
                        <c:v>7148</c:v>
                      </c:pt>
                      <c:pt idx="287">
                        <c:v>7134</c:v>
                      </c:pt>
                      <c:pt idx="288">
                        <c:v>7125</c:v>
                      </c:pt>
                      <c:pt idx="289">
                        <c:v>7122</c:v>
                      </c:pt>
                      <c:pt idx="290">
                        <c:v>7135</c:v>
                      </c:pt>
                      <c:pt idx="291">
                        <c:v>7146</c:v>
                      </c:pt>
                      <c:pt idx="292">
                        <c:v>7158</c:v>
                      </c:pt>
                      <c:pt idx="293">
                        <c:v>7167</c:v>
                      </c:pt>
                      <c:pt idx="294">
                        <c:v>7180</c:v>
                      </c:pt>
                      <c:pt idx="295">
                        <c:v>7181</c:v>
                      </c:pt>
                      <c:pt idx="296">
                        <c:v>7167</c:v>
                      </c:pt>
                      <c:pt idx="297">
                        <c:v>7142</c:v>
                      </c:pt>
                      <c:pt idx="298">
                        <c:v>7136</c:v>
                      </c:pt>
                      <c:pt idx="299">
                        <c:v>7144</c:v>
                      </c:pt>
                      <c:pt idx="300">
                        <c:v>7165</c:v>
                      </c:pt>
                      <c:pt idx="301">
                        <c:v>7167</c:v>
                      </c:pt>
                      <c:pt idx="302">
                        <c:v>7158</c:v>
                      </c:pt>
                      <c:pt idx="303">
                        <c:v>7147</c:v>
                      </c:pt>
                      <c:pt idx="304">
                        <c:v>7154</c:v>
                      </c:pt>
                      <c:pt idx="305">
                        <c:v>7163</c:v>
                      </c:pt>
                      <c:pt idx="306">
                        <c:v>7168</c:v>
                      </c:pt>
                      <c:pt idx="307">
                        <c:v>7150</c:v>
                      </c:pt>
                      <c:pt idx="308">
                        <c:v>7138</c:v>
                      </c:pt>
                      <c:pt idx="309">
                        <c:v>7129</c:v>
                      </c:pt>
                      <c:pt idx="310">
                        <c:v>7136</c:v>
                      </c:pt>
                      <c:pt idx="311">
                        <c:v>7150</c:v>
                      </c:pt>
                      <c:pt idx="312">
                        <c:v>7171</c:v>
                      </c:pt>
                      <c:pt idx="313">
                        <c:v>7184</c:v>
                      </c:pt>
                      <c:pt idx="314">
                        <c:v>7186</c:v>
                      </c:pt>
                      <c:pt idx="315">
                        <c:v>7173</c:v>
                      </c:pt>
                      <c:pt idx="316">
                        <c:v>7163</c:v>
                      </c:pt>
                      <c:pt idx="317">
                        <c:v>7153</c:v>
                      </c:pt>
                      <c:pt idx="318">
                        <c:v>7158</c:v>
                      </c:pt>
                      <c:pt idx="319">
                        <c:v>7160</c:v>
                      </c:pt>
                      <c:pt idx="320">
                        <c:v>7170</c:v>
                      </c:pt>
                      <c:pt idx="321">
                        <c:v>7162</c:v>
                      </c:pt>
                      <c:pt idx="322">
                        <c:v>7166</c:v>
                      </c:pt>
                      <c:pt idx="323">
                        <c:v>7171</c:v>
                      </c:pt>
                      <c:pt idx="324">
                        <c:v>7192</c:v>
                      </c:pt>
                      <c:pt idx="325">
                        <c:v>7199</c:v>
                      </c:pt>
                      <c:pt idx="326">
                        <c:v>7193</c:v>
                      </c:pt>
                      <c:pt idx="327">
                        <c:v>7169</c:v>
                      </c:pt>
                      <c:pt idx="328">
                        <c:v>7155</c:v>
                      </c:pt>
                      <c:pt idx="329">
                        <c:v>7140</c:v>
                      </c:pt>
                      <c:pt idx="330">
                        <c:v>7142</c:v>
                      </c:pt>
                      <c:pt idx="331">
                        <c:v>7134</c:v>
                      </c:pt>
                      <c:pt idx="332">
                        <c:v>7135</c:v>
                      </c:pt>
                      <c:pt idx="333">
                        <c:v>7135</c:v>
                      </c:pt>
                      <c:pt idx="334">
                        <c:v>7149</c:v>
                      </c:pt>
                      <c:pt idx="335">
                        <c:v>7167</c:v>
                      </c:pt>
                      <c:pt idx="336">
                        <c:v>7168</c:v>
                      </c:pt>
                      <c:pt idx="337">
                        <c:v>7161</c:v>
                      </c:pt>
                      <c:pt idx="338">
                        <c:v>7148</c:v>
                      </c:pt>
                      <c:pt idx="339">
                        <c:v>7158</c:v>
                      </c:pt>
                      <c:pt idx="340">
                        <c:v>7171</c:v>
                      </c:pt>
                      <c:pt idx="341">
                        <c:v>7187</c:v>
                      </c:pt>
                      <c:pt idx="342">
                        <c:v>7188</c:v>
                      </c:pt>
                      <c:pt idx="343">
                        <c:v>7179</c:v>
                      </c:pt>
                      <c:pt idx="344">
                        <c:v>7166</c:v>
                      </c:pt>
                      <c:pt idx="345">
                        <c:v>7161</c:v>
                      </c:pt>
                      <c:pt idx="346">
                        <c:v>7170</c:v>
                      </c:pt>
                      <c:pt idx="347">
                        <c:v>7184</c:v>
                      </c:pt>
                      <c:pt idx="348">
                        <c:v>7187</c:v>
                      </c:pt>
                      <c:pt idx="349">
                        <c:v>7180</c:v>
                      </c:pt>
                      <c:pt idx="350">
                        <c:v>7169</c:v>
                      </c:pt>
                      <c:pt idx="351">
                        <c:v>7171</c:v>
                      </c:pt>
                      <c:pt idx="352">
                        <c:v>7178</c:v>
                      </c:pt>
                      <c:pt idx="353">
                        <c:v>7187</c:v>
                      </c:pt>
                      <c:pt idx="354">
                        <c:v>7181</c:v>
                      </c:pt>
                      <c:pt idx="355">
                        <c:v>7174</c:v>
                      </c:pt>
                      <c:pt idx="356">
                        <c:v>7168</c:v>
                      </c:pt>
                      <c:pt idx="357">
                        <c:v>7166</c:v>
                      </c:pt>
                      <c:pt idx="358">
                        <c:v>7164</c:v>
                      </c:pt>
                      <c:pt idx="359">
                        <c:v>7155</c:v>
                      </c:pt>
                      <c:pt idx="360">
                        <c:v>7149</c:v>
                      </c:pt>
                      <c:pt idx="361">
                        <c:v>7144</c:v>
                      </c:pt>
                      <c:pt idx="362">
                        <c:v>7149</c:v>
                      </c:pt>
                      <c:pt idx="363">
                        <c:v>7168</c:v>
                      </c:pt>
                      <c:pt idx="364">
                        <c:v>7190</c:v>
                      </c:pt>
                      <c:pt idx="365">
                        <c:v>7205</c:v>
                      </c:pt>
                      <c:pt idx="366">
                        <c:v>7198</c:v>
                      </c:pt>
                      <c:pt idx="367">
                        <c:v>7180</c:v>
                      </c:pt>
                      <c:pt idx="368">
                        <c:v>7160</c:v>
                      </c:pt>
                      <c:pt idx="369">
                        <c:v>7146</c:v>
                      </c:pt>
                      <c:pt idx="370">
                        <c:v>7143</c:v>
                      </c:pt>
                      <c:pt idx="371">
                        <c:v>7149</c:v>
                      </c:pt>
                      <c:pt idx="372">
                        <c:v>7157</c:v>
                      </c:pt>
                      <c:pt idx="373">
                        <c:v>7162</c:v>
                      </c:pt>
                      <c:pt idx="374">
                        <c:v>7169</c:v>
                      </c:pt>
                      <c:pt idx="375">
                        <c:v>7177</c:v>
                      </c:pt>
                      <c:pt idx="376">
                        <c:v>7190</c:v>
                      </c:pt>
                      <c:pt idx="377">
                        <c:v>7190</c:v>
                      </c:pt>
                      <c:pt idx="378">
                        <c:v>7183</c:v>
                      </c:pt>
                      <c:pt idx="379">
                        <c:v>7164</c:v>
                      </c:pt>
                      <c:pt idx="380">
                        <c:v>7148</c:v>
                      </c:pt>
                      <c:pt idx="381">
                        <c:v>7137</c:v>
                      </c:pt>
                      <c:pt idx="382">
                        <c:v>7130</c:v>
                      </c:pt>
                      <c:pt idx="383">
                        <c:v>7131</c:v>
                      </c:pt>
                      <c:pt idx="384">
                        <c:v>7146</c:v>
                      </c:pt>
                      <c:pt idx="385">
                        <c:v>7168</c:v>
                      </c:pt>
                      <c:pt idx="386">
                        <c:v>7189</c:v>
                      </c:pt>
                      <c:pt idx="387">
                        <c:v>7182</c:v>
                      </c:pt>
                      <c:pt idx="388">
                        <c:v>7165</c:v>
                      </c:pt>
                      <c:pt idx="389">
                        <c:v>7145</c:v>
                      </c:pt>
                      <c:pt idx="390">
                        <c:v>7141</c:v>
                      </c:pt>
                      <c:pt idx="391">
                        <c:v>7142</c:v>
                      </c:pt>
                      <c:pt idx="392">
                        <c:v>7145</c:v>
                      </c:pt>
                      <c:pt idx="393">
                        <c:v>7161</c:v>
                      </c:pt>
                      <c:pt idx="394">
                        <c:v>7180</c:v>
                      </c:pt>
                      <c:pt idx="395">
                        <c:v>7197</c:v>
                      </c:pt>
                      <c:pt idx="396">
                        <c:v>7195</c:v>
                      </c:pt>
                      <c:pt idx="397">
                        <c:v>7184</c:v>
                      </c:pt>
                      <c:pt idx="398">
                        <c:v>7174</c:v>
                      </c:pt>
                      <c:pt idx="399">
                        <c:v>7165</c:v>
                      </c:pt>
                      <c:pt idx="400">
                        <c:v>7161</c:v>
                      </c:pt>
                      <c:pt idx="401">
                        <c:v>7151</c:v>
                      </c:pt>
                      <c:pt idx="402">
                        <c:v>7147</c:v>
                      </c:pt>
                      <c:pt idx="403">
                        <c:v>7155</c:v>
                      </c:pt>
                      <c:pt idx="404">
                        <c:v>7173</c:v>
                      </c:pt>
                      <c:pt idx="405">
                        <c:v>7190</c:v>
                      </c:pt>
                      <c:pt idx="406">
                        <c:v>7191</c:v>
                      </c:pt>
                      <c:pt idx="407">
                        <c:v>7179</c:v>
                      </c:pt>
                      <c:pt idx="408">
                        <c:v>7158</c:v>
                      </c:pt>
                      <c:pt idx="409">
                        <c:v>7146</c:v>
                      </c:pt>
                      <c:pt idx="410">
                        <c:v>7145</c:v>
                      </c:pt>
                      <c:pt idx="411">
                        <c:v>7158</c:v>
                      </c:pt>
                      <c:pt idx="412">
                        <c:v>7179</c:v>
                      </c:pt>
                      <c:pt idx="413">
                        <c:v>7194</c:v>
                      </c:pt>
                      <c:pt idx="414">
                        <c:v>7201</c:v>
                      </c:pt>
                      <c:pt idx="415">
                        <c:v>7192</c:v>
                      </c:pt>
                      <c:pt idx="416">
                        <c:v>7174</c:v>
                      </c:pt>
                      <c:pt idx="417">
                        <c:v>7157</c:v>
                      </c:pt>
                      <c:pt idx="418">
                        <c:v>7141</c:v>
                      </c:pt>
                      <c:pt idx="419">
                        <c:v>7134</c:v>
                      </c:pt>
                      <c:pt idx="420">
                        <c:v>7135</c:v>
                      </c:pt>
                      <c:pt idx="421">
                        <c:v>7145</c:v>
                      </c:pt>
                      <c:pt idx="422">
                        <c:v>7149</c:v>
                      </c:pt>
                      <c:pt idx="423">
                        <c:v>7152</c:v>
                      </c:pt>
                      <c:pt idx="424">
                        <c:v>7163</c:v>
                      </c:pt>
                      <c:pt idx="425">
                        <c:v>7182</c:v>
                      </c:pt>
                      <c:pt idx="426">
                        <c:v>7194</c:v>
                      </c:pt>
                      <c:pt idx="427">
                        <c:v>7189</c:v>
                      </c:pt>
                      <c:pt idx="428">
                        <c:v>7171</c:v>
                      </c:pt>
                      <c:pt idx="429">
                        <c:v>7153</c:v>
                      </c:pt>
                      <c:pt idx="430">
                        <c:v>7135</c:v>
                      </c:pt>
                      <c:pt idx="431">
                        <c:v>7135</c:v>
                      </c:pt>
                      <c:pt idx="432">
                        <c:v>7146</c:v>
                      </c:pt>
                      <c:pt idx="433">
                        <c:v>7166</c:v>
                      </c:pt>
                      <c:pt idx="434">
                        <c:v>7169</c:v>
                      </c:pt>
                      <c:pt idx="435">
                        <c:v>7166</c:v>
                      </c:pt>
                      <c:pt idx="436">
                        <c:v>7167</c:v>
                      </c:pt>
                      <c:pt idx="437">
                        <c:v>7183</c:v>
                      </c:pt>
                      <c:pt idx="438">
                        <c:v>7203</c:v>
                      </c:pt>
                      <c:pt idx="439">
                        <c:v>7208</c:v>
                      </c:pt>
                      <c:pt idx="440">
                        <c:v>7193</c:v>
                      </c:pt>
                      <c:pt idx="441">
                        <c:v>7169</c:v>
                      </c:pt>
                      <c:pt idx="442">
                        <c:v>7147</c:v>
                      </c:pt>
                      <c:pt idx="443">
                        <c:v>7138</c:v>
                      </c:pt>
                      <c:pt idx="444">
                        <c:v>7142</c:v>
                      </c:pt>
                      <c:pt idx="445">
                        <c:v>7158</c:v>
                      </c:pt>
                      <c:pt idx="446">
                        <c:v>7183</c:v>
                      </c:pt>
                      <c:pt idx="447">
                        <c:v>7200</c:v>
                      </c:pt>
                      <c:pt idx="448">
                        <c:v>7212</c:v>
                      </c:pt>
                      <c:pt idx="449">
                        <c:v>7215</c:v>
                      </c:pt>
                      <c:pt idx="450">
                        <c:v>7215</c:v>
                      </c:pt>
                      <c:pt idx="451">
                        <c:v>7213</c:v>
                      </c:pt>
                      <c:pt idx="452">
                        <c:v>7202</c:v>
                      </c:pt>
                      <c:pt idx="453">
                        <c:v>7186</c:v>
                      </c:pt>
                      <c:pt idx="454">
                        <c:v>7158</c:v>
                      </c:pt>
                      <c:pt idx="455">
                        <c:v>7135</c:v>
                      </c:pt>
                      <c:pt idx="456">
                        <c:v>7123</c:v>
                      </c:pt>
                      <c:pt idx="457">
                        <c:v>7131</c:v>
                      </c:pt>
                      <c:pt idx="458">
                        <c:v>7151</c:v>
                      </c:pt>
                      <c:pt idx="459">
                        <c:v>7175</c:v>
                      </c:pt>
                      <c:pt idx="460">
                        <c:v>7192</c:v>
                      </c:pt>
                      <c:pt idx="461">
                        <c:v>7200</c:v>
                      </c:pt>
                      <c:pt idx="462">
                        <c:v>7192</c:v>
                      </c:pt>
                      <c:pt idx="463">
                        <c:v>7180</c:v>
                      </c:pt>
                      <c:pt idx="464">
                        <c:v>7158</c:v>
                      </c:pt>
                      <c:pt idx="465">
                        <c:v>7143</c:v>
                      </c:pt>
                      <c:pt idx="466">
                        <c:v>7134</c:v>
                      </c:pt>
                      <c:pt idx="467">
                        <c:v>7139</c:v>
                      </c:pt>
                      <c:pt idx="468">
                        <c:v>7152</c:v>
                      </c:pt>
                      <c:pt idx="469">
                        <c:v>7164</c:v>
                      </c:pt>
                      <c:pt idx="470">
                        <c:v>7175</c:v>
                      </c:pt>
                      <c:pt idx="471">
                        <c:v>7176</c:v>
                      </c:pt>
                      <c:pt idx="472">
                        <c:v>7180</c:v>
                      </c:pt>
                      <c:pt idx="473">
                        <c:v>7182</c:v>
                      </c:pt>
                      <c:pt idx="474">
                        <c:v>7190</c:v>
                      </c:pt>
                      <c:pt idx="475">
                        <c:v>7201</c:v>
                      </c:pt>
                      <c:pt idx="476">
                        <c:v>7205</c:v>
                      </c:pt>
                      <c:pt idx="477">
                        <c:v>7196</c:v>
                      </c:pt>
                      <c:pt idx="478">
                        <c:v>7172</c:v>
                      </c:pt>
                      <c:pt idx="479">
                        <c:v>7153</c:v>
                      </c:pt>
                      <c:pt idx="480">
                        <c:v>7144</c:v>
                      </c:pt>
                      <c:pt idx="481">
                        <c:v>7154</c:v>
                      </c:pt>
                      <c:pt idx="482">
                        <c:v>7162</c:v>
                      </c:pt>
                      <c:pt idx="483">
                        <c:v>7179</c:v>
                      </c:pt>
                      <c:pt idx="484">
                        <c:v>7194</c:v>
                      </c:pt>
                      <c:pt idx="485">
                        <c:v>7219</c:v>
                      </c:pt>
                      <c:pt idx="486">
                        <c:v>7225</c:v>
                      </c:pt>
                      <c:pt idx="487">
                        <c:v>7217</c:v>
                      </c:pt>
                      <c:pt idx="488">
                        <c:v>7198</c:v>
                      </c:pt>
                      <c:pt idx="489">
                        <c:v>7186</c:v>
                      </c:pt>
                      <c:pt idx="490">
                        <c:v>7178</c:v>
                      </c:pt>
                      <c:pt idx="491">
                        <c:v>7162</c:v>
                      </c:pt>
                      <c:pt idx="492">
                        <c:v>7147</c:v>
                      </c:pt>
                      <c:pt idx="493">
                        <c:v>7131</c:v>
                      </c:pt>
                      <c:pt idx="494">
                        <c:v>7133</c:v>
                      </c:pt>
                      <c:pt idx="495">
                        <c:v>7140</c:v>
                      </c:pt>
                      <c:pt idx="496">
                        <c:v>7156</c:v>
                      </c:pt>
                      <c:pt idx="497">
                        <c:v>7165</c:v>
                      </c:pt>
                      <c:pt idx="498">
                        <c:v>7168</c:v>
                      </c:pt>
                      <c:pt idx="499">
                        <c:v>7168</c:v>
                      </c:pt>
                      <c:pt idx="500">
                        <c:v>7174</c:v>
                      </c:pt>
                      <c:pt idx="501">
                        <c:v>7171</c:v>
                      </c:pt>
                      <c:pt idx="502">
                        <c:v>7161</c:v>
                      </c:pt>
                      <c:pt idx="503">
                        <c:v>7140</c:v>
                      </c:pt>
                      <c:pt idx="504">
                        <c:v>7132</c:v>
                      </c:pt>
                      <c:pt idx="505">
                        <c:v>7129</c:v>
                      </c:pt>
                      <c:pt idx="506">
                        <c:v>7135</c:v>
                      </c:pt>
                      <c:pt idx="507">
                        <c:v>7142</c:v>
                      </c:pt>
                      <c:pt idx="508">
                        <c:v>7147</c:v>
                      </c:pt>
                      <c:pt idx="509">
                        <c:v>7150</c:v>
                      </c:pt>
                      <c:pt idx="510">
                        <c:v>7140</c:v>
                      </c:pt>
                      <c:pt idx="511">
                        <c:v>7130</c:v>
                      </c:pt>
                      <c:pt idx="512">
                        <c:v>7126</c:v>
                      </c:pt>
                      <c:pt idx="513">
                        <c:v>7130</c:v>
                      </c:pt>
                      <c:pt idx="514">
                        <c:v>7143</c:v>
                      </c:pt>
                      <c:pt idx="515">
                        <c:v>7151</c:v>
                      </c:pt>
                      <c:pt idx="516">
                        <c:v>7157</c:v>
                      </c:pt>
                      <c:pt idx="517">
                        <c:v>7154</c:v>
                      </c:pt>
                      <c:pt idx="518">
                        <c:v>7148</c:v>
                      </c:pt>
                      <c:pt idx="519">
                        <c:v>7151</c:v>
                      </c:pt>
                      <c:pt idx="520">
                        <c:v>7153</c:v>
                      </c:pt>
                      <c:pt idx="521">
                        <c:v>7160</c:v>
                      </c:pt>
                      <c:pt idx="522">
                        <c:v>7162</c:v>
                      </c:pt>
                      <c:pt idx="523">
                        <c:v>7169</c:v>
                      </c:pt>
                      <c:pt idx="524">
                        <c:v>7172</c:v>
                      </c:pt>
                      <c:pt idx="525">
                        <c:v>7164</c:v>
                      </c:pt>
                      <c:pt idx="526">
                        <c:v>7150</c:v>
                      </c:pt>
                      <c:pt idx="527">
                        <c:v>7137</c:v>
                      </c:pt>
                      <c:pt idx="528">
                        <c:v>7137</c:v>
                      </c:pt>
                      <c:pt idx="529">
                        <c:v>7144</c:v>
                      </c:pt>
                      <c:pt idx="530">
                        <c:v>7149</c:v>
                      </c:pt>
                      <c:pt idx="531">
                        <c:v>7154</c:v>
                      </c:pt>
                      <c:pt idx="532">
                        <c:v>7153</c:v>
                      </c:pt>
                      <c:pt idx="533">
                        <c:v>7153</c:v>
                      </c:pt>
                      <c:pt idx="534">
                        <c:v>7146</c:v>
                      </c:pt>
                      <c:pt idx="535">
                        <c:v>7151</c:v>
                      </c:pt>
                      <c:pt idx="536">
                        <c:v>7155</c:v>
                      </c:pt>
                      <c:pt idx="537">
                        <c:v>7168</c:v>
                      </c:pt>
                      <c:pt idx="538">
                        <c:v>7175</c:v>
                      </c:pt>
                      <c:pt idx="539">
                        <c:v>7192</c:v>
                      </c:pt>
                      <c:pt idx="540">
                        <c:v>7195</c:v>
                      </c:pt>
                      <c:pt idx="541">
                        <c:v>7189</c:v>
                      </c:pt>
                      <c:pt idx="542">
                        <c:v>7165</c:v>
                      </c:pt>
                      <c:pt idx="543">
                        <c:v>7146</c:v>
                      </c:pt>
                      <c:pt idx="544">
                        <c:v>7142</c:v>
                      </c:pt>
                      <c:pt idx="545">
                        <c:v>7150</c:v>
                      </c:pt>
                      <c:pt idx="546">
                        <c:v>7159</c:v>
                      </c:pt>
                      <c:pt idx="547">
                        <c:v>7156</c:v>
                      </c:pt>
                      <c:pt idx="548">
                        <c:v>7152</c:v>
                      </c:pt>
                      <c:pt idx="549">
                        <c:v>7145</c:v>
                      </c:pt>
                      <c:pt idx="550">
                        <c:v>7142</c:v>
                      </c:pt>
                      <c:pt idx="551">
                        <c:v>7141</c:v>
                      </c:pt>
                      <c:pt idx="552">
                        <c:v>7142</c:v>
                      </c:pt>
                      <c:pt idx="553">
                        <c:v>7145</c:v>
                      </c:pt>
                      <c:pt idx="554">
                        <c:v>7142</c:v>
                      </c:pt>
                      <c:pt idx="555">
                        <c:v>7145</c:v>
                      </c:pt>
                      <c:pt idx="556">
                        <c:v>7154</c:v>
                      </c:pt>
                      <c:pt idx="557">
                        <c:v>7176</c:v>
                      </c:pt>
                      <c:pt idx="558">
                        <c:v>7189</c:v>
                      </c:pt>
                      <c:pt idx="559">
                        <c:v>7195</c:v>
                      </c:pt>
                      <c:pt idx="560">
                        <c:v>7188</c:v>
                      </c:pt>
                      <c:pt idx="561">
                        <c:v>7187</c:v>
                      </c:pt>
                      <c:pt idx="562">
                        <c:v>7186</c:v>
                      </c:pt>
                      <c:pt idx="563">
                        <c:v>7184</c:v>
                      </c:pt>
                      <c:pt idx="564">
                        <c:v>7178</c:v>
                      </c:pt>
                      <c:pt idx="565">
                        <c:v>7173</c:v>
                      </c:pt>
                      <c:pt idx="566">
                        <c:v>7177</c:v>
                      </c:pt>
                      <c:pt idx="567">
                        <c:v>7179</c:v>
                      </c:pt>
                      <c:pt idx="568">
                        <c:v>7175</c:v>
                      </c:pt>
                      <c:pt idx="569">
                        <c:v>7159</c:v>
                      </c:pt>
                      <c:pt idx="570">
                        <c:v>7146</c:v>
                      </c:pt>
                      <c:pt idx="571">
                        <c:v>7136</c:v>
                      </c:pt>
                      <c:pt idx="572">
                        <c:v>7139</c:v>
                      </c:pt>
                      <c:pt idx="573">
                        <c:v>7134</c:v>
                      </c:pt>
                      <c:pt idx="574">
                        <c:v>7133</c:v>
                      </c:pt>
                      <c:pt idx="575">
                        <c:v>7123</c:v>
                      </c:pt>
                      <c:pt idx="576">
                        <c:v>7132</c:v>
                      </c:pt>
                      <c:pt idx="577">
                        <c:v>7142</c:v>
                      </c:pt>
                      <c:pt idx="578">
                        <c:v>7164</c:v>
                      </c:pt>
                      <c:pt idx="579">
                        <c:v>7166</c:v>
                      </c:pt>
                      <c:pt idx="580">
                        <c:v>7165</c:v>
                      </c:pt>
                      <c:pt idx="581">
                        <c:v>7155</c:v>
                      </c:pt>
                      <c:pt idx="582">
                        <c:v>7159</c:v>
                      </c:pt>
                      <c:pt idx="583">
                        <c:v>7156</c:v>
                      </c:pt>
                      <c:pt idx="584">
                        <c:v>7164</c:v>
                      </c:pt>
                      <c:pt idx="585">
                        <c:v>7179</c:v>
                      </c:pt>
                      <c:pt idx="586">
                        <c:v>7207</c:v>
                      </c:pt>
                      <c:pt idx="587">
                        <c:v>7220</c:v>
                      </c:pt>
                      <c:pt idx="588">
                        <c:v>7216</c:v>
                      </c:pt>
                      <c:pt idx="589">
                        <c:v>7200</c:v>
                      </c:pt>
                      <c:pt idx="590">
                        <c:v>7188</c:v>
                      </c:pt>
                      <c:pt idx="591">
                        <c:v>7178</c:v>
                      </c:pt>
                      <c:pt idx="592">
                        <c:v>7174</c:v>
                      </c:pt>
                      <c:pt idx="593">
                        <c:v>7173</c:v>
                      </c:pt>
                      <c:pt idx="594">
                        <c:v>7168</c:v>
                      </c:pt>
                      <c:pt idx="595">
                        <c:v>7159</c:v>
                      </c:pt>
                      <c:pt idx="596">
                        <c:v>7141</c:v>
                      </c:pt>
                      <c:pt idx="597">
                        <c:v>7135</c:v>
                      </c:pt>
                      <c:pt idx="598">
                        <c:v>7134</c:v>
                      </c:pt>
                      <c:pt idx="599">
                        <c:v>7146</c:v>
                      </c:pt>
                      <c:pt idx="600">
                        <c:v>7165</c:v>
                      </c:pt>
                      <c:pt idx="601">
                        <c:v>7183</c:v>
                      </c:pt>
                      <c:pt idx="602">
                        <c:v>7206</c:v>
                      </c:pt>
                      <c:pt idx="603">
                        <c:v>7212</c:v>
                      </c:pt>
                      <c:pt idx="604">
                        <c:v>7223</c:v>
                      </c:pt>
                      <c:pt idx="605">
                        <c:v>7219</c:v>
                      </c:pt>
                      <c:pt idx="606">
                        <c:v>7212</c:v>
                      </c:pt>
                      <c:pt idx="607">
                        <c:v>7196</c:v>
                      </c:pt>
                      <c:pt idx="608">
                        <c:v>7183</c:v>
                      </c:pt>
                      <c:pt idx="609">
                        <c:v>7175</c:v>
                      </c:pt>
                      <c:pt idx="610">
                        <c:v>7168</c:v>
                      </c:pt>
                      <c:pt idx="611">
                        <c:v>7174</c:v>
                      </c:pt>
                      <c:pt idx="612">
                        <c:v>7190</c:v>
                      </c:pt>
                      <c:pt idx="613">
                        <c:v>7204</c:v>
                      </c:pt>
                      <c:pt idx="614">
                        <c:v>7202</c:v>
                      </c:pt>
                      <c:pt idx="615">
                        <c:v>7179</c:v>
                      </c:pt>
                      <c:pt idx="616">
                        <c:v>7163</c:v>
                      </c:pt>
                      <c:pt idx="617">
                        <c:v>7158</c:v>
                      </c:pt>
                      <c:pt idx="618">
                        <c:v>7178</c:v>
                      </c:pt>
                      <c:pt idx="619">
                        <c:v>7199</c:v>
                      </c:pt>
                      <c:pt idx="620">
                        <c:v>7211</c:v>
                      </c:pt>
                      <c:pt idx="621">
                        <c:v>7209</c:v>
                      </c:pt>
                      <c:pt idx="622">
                        <c:v>7212</c:v>
                      </c:pt>
                      <c:pt idx="623">
                        <c:v>7219</c:v>
                      </c:pt>
                      <c:pt idx="624">
                        <c:v>7220</c:v>
                      </c:pt>
                      <c:pt idx="625">
                        <c:v>7197</c:v>
                      </c:pt>
                      <c:pt idx="626">
                        <c:v>7175</c:v>
                      </c:pt>
                      <c:pt idx="627">
                        <c:v>7159</c:v>
                      </c:pt>
                      <c:pt idx="628">
                        <c:v>7163</c:v>
                      </c:pt>
                      <c:pt idx="629">
                        <c:v>7171</c:v>
                      </c:pt>
                      <c:pt idx="630">
                        <c:v>7175</c:v>
                      </c:pt>
                      <c:pt idx="631">
                        <c:v>7173</c:v>
                      </c:pt>
                      <c:pt idx="632">
                        <c:v>7167</c:v>
                      </c:pt>
                      <c:pt idx="633">
                        <c:v>7167</c:v>
                      </c:pt>
                      <c:pt idx="634">
                        <c:v>7179</c:v>
                      </c:pt>
                      <c:pt idx="635">
                        <c:v>7194</c:v>
                      </c:pt>
                      <c:pt idx="636">
                        <c:v>7207</c:v>
                      </c:pt>
                      <c:pt idx="637">
                        <c:v>7199</c:v>
                      </c:pt>
                      <c:pt idx="638">
                        <c:v>7189</c:v>
                      </c:pt>
                      <c:pt idx="639">
                        <c:v>7180</c:v>
                      </c:pt>
                      <c:pt idx="640">
                        <c:v>7177</c:v>
                      </c:pt>
                      <c:pt idx="641">
                        <c:v>7171</c:v>
                      </c:pt>
                      <c:pt idx="642">
                        <c:v>7158</c:v>
                      </c:pt>
                      <c:pt idx="643">
                        <c:v>7152</c:v>
                      </c:pt>
                      <c:pt idx="644">
                        <c:v>7149</c:v>
                      </c:pt>
                      <c:pt idx="645">
                        <c:v>7160</c:v>
                      </c:pt>
                      <c:pt idx="646">
                        <c:v>7177</c:v>
                      </c:pt>
                      <c:pt idx="647">
                        <c:v>7197</c:v>
                      </c:pt>
                      <c:pt idx="648">
                        <c:v>7203</c:v>
                      </c:pt>
                      <c:pt idx="649">
                        <c:v>7201</c:v>
                      </c:pt>
                      <c:pt idx="650">
                        <c:v>7193</c:v>
                      </c:pt>
                      <c:pt idx="651">
                        <c:v>7202</c:v>
                      </c:pt>
                      <c:pt idx="652">
                        <c:v>7212</c:v>
                      </c:pt>
                      <c:pt idx="653">
                        <c:v>7223</c:v>
                      </c:pt>
                      <c:pt idx="654">
                        <c:v>7223</c:v>
                      </c:pt>
                      <c:pt idx="655">
                        <c:v>7223</c:v>
                      </c:pt>
                      <c:pt idx="656">
                        <c:v>7230</c:v>
                      </c:pt>
                      <c:pt idx="657">
                        <c:v>7237</c:v>
                      </c:pt>
                      <c:pt idx="658">
                        <c:v>7236</c:v>
                      </c:pt>
                      <c:pt idx="659">
                        <c:v>7222</c:v>
                      </c:pt>
                      <c:pt idx="660">
                        <c:v>7200</c:v>
                      </c:pt>
                      <c:pt idx="661">
                        <c:v>7180</c:v>
                      </c:pt>
                      <c:pt idx="662">
                        <c:v>7168</c:v>
                      </c:pt>
                      <c:pt idx="663">
                        <c:v>7163</c:v>
                      </c:pt>
                      <c:pt idx="664">
                        <c:v>7160</c:v>
                      </c:pt>
                      <c:pt idx="665">
                        <c:v>7156</c:v>
                      </c:pt>
                      <c:pt idx="666">
                        <c:v>7156</c:v>
                      </c:pt>
                      <c:pt idx="667">
                        <c:v>7151</c:v>
                      </c:pt>
                      <c:pt idx="668">
                        <c:v>7150</c:v>
                      </c:pt>
                      <c:pt idx="669">
                        <c:v>7150</c:v>
                      </c:pt>
                      <c:pt idx="670">
                        <c:v>7164</c:v>
                      </c:pt>
                      <c:pt idx="671">
                        <c:v>7177</c:v>
                      </c:pt>
                      <c:pt idx="672">
                        <c:v>7193</c:v>
                      </c:pt>
                      <c:pt idx="673">
                        <c:v>7206</c:v>
                      </c:pt>
                      <c:pt idx="674">
                        <c:v>7215</c:v>
                      </c:pt>
                      <c:pt idx="675">
                        <c:v>7223</c:v>
                      </c:pt>
                      <c:pt idx="676">
                        <c:v>7216</c:v>
                      </c:pt>
                      <c:pt idx="677">
                        <c:v>7213</c:v>
                      </c:pt>
                      <c:pt idx="678">
                        <c:v>7204</c:v>
                      </c:pt>
                      <c:pt idx="679">
                        <c:v>7202</c:v>
                      </c:pt>
                      <c:pt idx="680">
                        <c:v>7198</c:v>
                      </c:pt>
                      <c:pt idx="681">
                        <c:v>7193</c:v>
                      </c:pt>
                      <c:pt idx="682">
                        <c:v>7191</c:v>
                      </c:pt>
                      <c:pt idx="683">
                        <c:v>7177</c:v>
                      </c:pt>
                      <c:pt idx="684">
                        <c:v>7169</c:v>
                      </c:pt>
                      <c:pt idx="685">
                        <c:v>7158</c:v>
                      </c:pt>
                      <c:pt idx="686">
                        <c:v>7165</c:v>
                      </c:pt>
                      <c:pt idx="687">
                        <c:v>7181</c:v>
                      </c:pt>
                      <c:pt idx="688">
                        <c:v>7199</c:v>
                      </c:pt>
                      <c:pt idx="689">
                        <c:v>7209</c:v>
                      </c:pt>
                      <c:pt idx="690">
                        <c:v>7191</c:v>
                      </c:pt>
                      <c:pt idx="691">
                        <c:v>7169</c:v>
                      </c:pt>
                      <c:pt idx="692">
                        <c:v>7146</c:v>
                      </c:pt>
                      <c:pt idx="693">
                        <c:v>7144</c:v>
                      </c:pt>
                      <c:pt idx="694">
                        <c:v>7155</c:v>
                      </c:pt>
                      <c:pt idx="695">
                        <c:v>7168</c:v>
                      </c:pt>
                      <c:pt idx="696">
                        <c:v>7175</c:v>
                      </c:pt>
                      <c:pt idx="697">
                        <c:v>7172</c:v>
                      </c:pt>
                      <c:pt idx="698">
                        <c:v>7169</c:v>
                      </c:pt>
                      <c:pt idx="699">
                        <c:v>7172</c:v>
                      </c:pt>
                      <c:pt idx="700">
                        <c:v>7179</c:v>
                      </c:pt>
                      <c:pt idx="701">
                        <c:v>7194</c:v>
                      </c:pt>
                      <c:pt idx="702">
                        <c:v>7204</c:v>
                      </c:pt>
                      <c:pt idx="703">
                        <c:v>7212</c:v>
                      </c:pt>
                      <c:pt idx="704">
                        <c:v>7200</c:v>
                      </c:pt>
                      <c:pt idx="705">
                        <c:v>7181</c:v>
                      </c:pt>
                      <c:pt idx="706">
                        <c:v>7173</c:v>
                      </c:pt>
                      <c:pt idx="707">
                        <c:v>7168</c:v>
                      </c:pt>
                      <c:pt idx="708">
                        <c:v>7168</c:v>
                      </c:pt>
                      <c:pt idx="709">
                        <c:v>7161</c:v>
                      </c:pt>
                      <c:pt idx="710">
                        <c:v>7159</c:v>
                      </c:pt>
                      <c:pt idx="711">
                        <c:v>7159</c:v>
                      </c:pt>
                      <c:pt idx="712">
                        <c:v>7155</c:v>
                      </c:pt>
                      <c:pt idx="713">
                        <c:v>7156</c:v>
                      </c:pt>
                      <c:pt idx="714">
                        <c:v>7159</c:v>
                      </c:pt>
                      <c:pt idx="715">
                        <c:v>7176</c:v>
                      </c:pt>
                      <c:pt idx="716">
                        <c:v>7192</c:v>
                      </c:pt>
                      <c:pt idx="717">
                        <c:v>7200</c:v>
                      </c:pt>
                      <c:pt idx="718">
                        <c:v>7192</c:v>
                      </c:pt>
                      <c:pt idx="719">
                        <c:v>7172</c:v>
                      </c:pt>
                      <c:pt idx="720">
                        <c:v>7155</c:v>
                      </c:pt>
                      <c:pt idx="721">
                        <c:v>7151</c:v>
                      </c:pt>
                      <c:pt idx="722">
                        <c:v>7166</c:v>
                      </c:pt>
                      <c:pt idx="723">
                        <c:v>7184</c:v>
                      </c:pt>
                      <c:pt idx="724">
                        <c:v>7198</c:v>
                      </c:pt>
                      <c:pt idx="725">
                        <c:v>7185</c:v>
                      </c:pt>
                      <c:pt idx="726">
                        <c:v>7173</c:v>
                      </c:pt>
                      <c:pt idx="727">
                        <c:v>7156</c:v>
                      </c:pt>
                      <c:pt idx="728">
                        <c:v>7159</c:v>
                      </c:pt>
                      <c:pt idx="729">
                        <c:v>7168</c:v>
                      </c:pt>
                      <c:pt idx="730">
                        <c:v>7179</c:v>
                      </c:pt>
                      <c:pt idx="731">
                        <c:v>7187</c:v>
                      </c:pt>
                      <c:pt idx="732">
                        <c:v>7176</c:v>
                      </c:pt>
                      <c:pt idx="733">
                        <c:v>7172</c:v>
                      </c:pt>
                      <c:pt idx="734">
                        <c:v>7175</c:v>
                      </c:pt>
                      <c:pt idx="735">
                        <c:v>7191</c:v>
                      </c:pt>
                      <c:pt idx="736">
                        <c:v>7199</c:v>
                      </c:pt>
                      <c:pt idx="737">
                        <c:v>7187</c:v>
                      </c:pt>
                      <c:pt idx="738">
                        <c:v>7170</c:v>
                      </c:pt>
                      <c:pt idx="739">
                        <c:v>7152</c:v>
                      </c:pt>
                      <c:pt idx="740">
                        <c:v>7148</c:v>
                      </c:pt>
                      <c:pt idx="741">
                        <c:v>7156</c:v>
                      </c:pt>
                      <c:pt idx="742">
                        <c:v>7173</c:v>
                      </c:pt>
                      <c:pt idx="743">
                        <c:v>7193</c:v>
                      </c:pt>
                      <c:pt idx="744">
                        <c:v>7197</c:v>
                      </c:pt>
                      <c:pt idx="745">
                        <c:v>7191</c:v>
                      </c:pt>
                      <c:pt idx="746">
                        <c:v>7182</c:v>
                      </c:pt>
                      <c:pt idx="747">
                        <c:v>7187</c:v>
                      </c:pt>
                      <c:pt idx="748">
                        <c:v>7206</c:v>
                      </c:pt>
                      <c:pt idx="749">
                        <c:v>7227</c:v>
                      </c:pt>
                      <c:pt idx="750">
                        <c:v>7235</c:v>
                      </c:pt>
                      <c:pt idx="751">
                        <c:v>7219</c:v>
                      </c:pt>
                      <c:pt idx="752">
                        <c:v>7193</c:v>
                      </c:pt>
                      <c:pt idx="753">
                        <c:v>7174</c:v>
                      </c:pt>
                      <c:pt idx="754">
                        <c:v>7168</c:v>
                      </c:pt>
                      <c:pt idx="755">
                        <c:v>7181</c:v>
                      </c:pt>
                      <c:pt idx="756">
                        <c:v>7196</c:v>
                      </c:pt>
                      <c:pt idx="757">
                        <c:v>7207</c:v>
                      </c:pt>
                      <c:pt idx="758">
                        <c:v>7197</c:v>
                      </c:pt>
                      <c:pt idx="759">
                        <c:v>7182</c:v>
                      </c:pt>
                      <c:pt idx="760">
                        <c:v>7169</c:v>
                      </c:pt>
                      <c:pt idx="761">
                        <c:v>7164</c:v>
                      </c:pt>
                      <c:pt idx="762">
                        <c:v>7162</c:v>
                      </c:pt>
                      <c:pt idx="763">
                        <c:v>7170</c:v>
                      </c:pt>
                      <c:pt idx="764">
                        <c:v>7191</c:v>
                      </c:pt>
                      <c:pt idx="765">
                        <c:v>7211</c:v>
                      </c:pt>
                      <c:pt idx="766">
                        <c:v>7205</c:v>
                      </c:pt>
                      <c:pt idx="767">
                        <c:v>7186</c:v>
                      </c:pt>
                      <c:pt idx="768">
                        <c:v>7173</c:v>
                      </c:pt>
                      <c:pt idx="769">
                        <c:v>7183</c:v>
                      </c:pt>
                      <c:pt idx="770">
                        <c:v>7199</c:v>
                      </c:pt>
                      <c:pt idx="771">
                        <c:v>7197</c:v>
                      </c:pt>
                      <c:pt idx="772">
                        <c:v>7185</c:v>
                      </c:pt>
                      <c:pt idx="773">
                        <c:v>7170</c:v>
                      </c:pt>
                      <c:pt idx="774">
                        <c:v>7168</c:v>
                      </c:pt>
                      <c:pt idx="775">
                        <c:v>7164</c:v>
                      </c:pt>
                      <c:pt idx="776">
                        <c:v>7158</c:v>
                      </c:pt>
                      <c:pt idx="777">
                        <c:v>7149</c:v>
                      </c:pt>
                      <c:pt idx="778">
                        <c:v>7149</c:v>
                      </c:pt>
                      <c:pt idx="779">
                        <c:v>7164</c:v>
                      </c:pt>
                      <c:pt idx="780">
                        <c:v>7184</c:v>
                      </c:pt>
                      <c:pt idx="781">
                        <c:v>7197</c:v>
                      </c:pt>
                      <c:pt idx="782">
                        <c:v>7196</c:v>
                      </c:pt>
                      <c:pt idx="783">
                        <c:v>7185</c:v>
                      </c:pt>
                      <c:pt idx="784">
                        <c:v>7188</c:v>
                      </c:pt>
                      <c:pt idx="785">
                        <c:v>7187</c:v>
                      </c:pt>
                      <c:pt idx="786">
                        <c:v>7188</c:v>
                      </c:pt>
                      <c:pt idx="787">
                        <c:v>7171</c:v>
                      </c:pt>
                      <c:pt idx="788">
                        <c:v>7164</c:v>
                      </c:pt>
                      <c:pt idx="789">
                        <c:v>7157</c:v>
                      </c:pt>
                      <c:pt idx="790">
                        <c:v>7157</c:v>
                      </c:pt>
                      <c:pt idx="791">
                        <c:v>7147</c:v>
                      </c:pt>
                      <c:pt idx="792">
                        <c:v>7141</c:v>
                      </c:pt>
                      <c:pt idx="793">
                        <c:v>7139</c:v>
                      </c:pt>
                      <c:pt idx="794">
                        <c:v>7147</c:v>
                      </c:pt>
                      <c:pt idx="795">
                        <c:v>7151</c:v>
                      </c:pt>
                      <c:pt idx="796">
                        <c:v>7156</c:v>
                      </c:pt>
                      <c:pt idx="797">
                        <c:v>7161</c:v>
                      </c:pt>
                      <c:pt idx="798">
                        <c:v>7169</c:v>
                      </c:pt>
                      <c:pt idx="799">
                        <c:v>7170</c:v>
                      </c:pt>
                      <c:pt idx="800">
                        <c:v>7163</c:v>
                      </c:pt>
                      <c:pt idx="801">
                        <c:v>7150</c:v>
                      </c:pt>
                      <c:pt idx="802">
                        <c:v>7148</c:v>
                      </c:pt>
                      <c:pt idx="803">
                        <c:v>7143</c:v>
                      </c:pt>
                      <c:pt idx="804">
                        <c:v>7150</c:v>
                      </c:pt>
                      <c:pt idx="805">
                        <c:v>7153</c:v>
                      </c:pt>
                      <c:pt idx="806">
                        <c:v>7166</c:v>
                      </c:pt>
                      <c:pt idx="807">
                        <c:v>7167</c:v>
                      </c:pt>
                      <c:pt idx="808">
                        <c:v>7167</c:v>
                      </c:pt>
                      <c:pt idx="809">
                        <c:v>7167</c:v>
                      </c:pt>
                      <c:pt idx="810">
                        <c:v>7176</c:v>
                      </c:pt>
                      <c:pt idx="811">
                        <c:v>7194</c:v>
                      </c:pt>
                      <c:pt idx="812">
                        <c:v>7205</c:v>
                      </c:pt>
                      <c:pt idx="813">
                        <c:v>7207</c:v>
                      </c:pt>
                      <c:pt idx="814">
                        <c:v>7185</c:v>
                      </c:pt>
                      <c:pt idx="815">
                        <c:v>7163</c:v>
                      </c:pt>
                      <c:pt idx="816">
                        <c:v>7154</c:v>
                      </c:pt>
                      <c:pt idx="817">
                        <c:v>7165</c:v>
                      </c:pt>
                      <c:pt idx="818">
                        <c:v>7180</c:v>
                      </c:pt>
                      <c:pt idx="819">
                        <c:v>7181</c:v>
                      </c:pt>
                      <c:pt idx="820">
                        <c:v>7180</c:v>
                      </c:pt>
                      <c:pt idx="821">
                        <c:v>7178</c:v>
                      </c:pt>
                      <c:pt idx="822">
                        <c:v>7173</c:v>
                      </c:pt>
                      <c:pt idx="823">
                        <c:v>7157</c:v>
                      </c:pt>
                      <c:pt idx="824">
                        <c:v>7142</c:v>
                      </c:pt>
                      <c:pt idx="825">
                        <c:v>7137</c:v>
                      </c:pt>
                      <c:pt idx="826">
                        <c:v>7151</c:v>
                      </c:pt>
                      <c:pt idx="827">
                        <c:v>7172</c:v>
                      </c:pt>
                      <c:pt idx="828">
                        <c:v>7193</c:v>
                      </c:pt>
                      <c:pt idx="829">
                        <c:v>7195</c:v>
                      </c:pt>
                      <c:pt idx="830">
                        <c:v>7186</c:v>
                      </c:pt>
                      <c:pt idx="831">
                        <c:v>7174</c:v>
                      </c:pt>
                      <c:pt idx="832">
                        <c:v>7163</c:v>
                      </c:pt>
                      <c:pt idx="833">
                        <c:v>7160</c:v>
                      </c:pt>
                      <c:pt idx="834">
                        <c:v>7167</c:v>
                      </c:pt>
                      <c:pt idx="835">
                        <c:v>7177</c:v>
                      </c:pt>
                      <c:pt idx="836">
                        <c:v>7186</c:v>
                      </c:pt>
                      <c:pt idx="837">
                        <c:v>7182</c:v>
                      </c:pt>
                      <c:pt idx="838">
                        <c:v>7186</c:v>
                      </c:pt>
                      <c:pt idx="839">
                        <c:v>7182</c:v>
                      </c:pt>
                      <c:pt idx="840">
                        <c:v>7177</c:v>
                      </c:pt>
                      <c:pt idx="841">
                        <c:v>7162</c:v>
                      </c:pt>
                      <c:pt idx="842">
                        <c:v>7150</c:v>
                      </c:pt>
                      <c:pt idx="843">
                        <c:v>7147</c:v>
                      </c:pt>
                      <c:pt idx="844">
                        <c:v>7152</c:v>
                      </c:pt>
                      <c:pt idx="845">
                        <c:v>7169</c:v>
                      </c:pt>
                      <c:pt idx="846">
                        <c:v>7189</c:v>
                      </c:pt>
                      <c:pt idx="847">
                        <c:v>7203</c:v>
                      </c:pt>
                      <c:pt idx="848">
                        <c:v>7203</c:v>
                      </c:pt>
                      <c:pt idx="849">
                        <c:v>7187</c:v>
                      </c:pt>
                      <c:pt idx="850">
                        <c:v>7169</c:v>
                      </c:pt>
                      <c:pt idx="851">
                        <c:v>7155</c:v>
                      </c:pt>
                      <c:pt idx="852">
                        <c:v>7165</c:v>
                      </c:pt>
                      <c:pt idx="853">
                        <c:v>7183</c:v>
                      </c:pt>
                      <c:pt idx="854">
                        <c:v>7192</c:v>
                      </c:pt>
                      <c:pt idx="855">
                        <c:v>7179</c:v>
                      </c:pt>
                      <c:pt idx="856">
                        <c:v>7157</c:v>
                      </c:pt>
                      <c:pt idx="857">
                        <c:v>7151</c:v>
                      </c:pt>
                      <c:pt idx="858">
                        <c:v>7154</c:v>
                      </c:pt>
                      <c:pt idx="859">
                        <c:v>7163</c:v>
                      </c:pt>
                      <c:pt idx="860">
                        <c:v>7164</c:v>
                      </c:pt>
                      <c:pt idx="861">
                        <c:v>7160</c:v>
                      </c:pt>
                      <c:pt idx="862">
                        <c:v>7151</c:v>
                      </c:pt>
                      <c:pt idx="863">
                        <c:v>7139</c:v>
                      </c:pt>
                      <c:pt idx="864">
                        <c:v>7136</c:v>
                      </c:pt>
                      <c:pt idx="865">
                        <c:v>7138</c:v>
                      </c:pt>
                      <c:pt idx="866">
                        <c:v>7146</c:v>
                      </c:pt>
                      <c:pt idx="867">
                        <c:v>7155</c:v>
                      </c:pt>
                      <c:pt idx="868">
                        <c:v>7168</c:v>
                      </c:pt>
                      <c:pt idx="869">
                        <c:v>7184</c:v>
                      </c:pt>
                      <c:pt idx="870">
                        <c:v>7188</c:v>
                      </c:pt>
                      <c:pt idx="871">
                        <c:v>7181</c:v>
                      </c:pt>
                      <c:pt idx="872">
                        <c:v>7165</c:v>
                      </c:pt>
                      <c:pt idx="873">
                        <c:v>7154</c:v>
                      </c:pt>
                      <c:pt idx="874">
                        <c:v>7148</c:v>
                      </c:pt>
                      <c:pt idx="875">
                        <c:v>7148</c:v>
                      </c:pt>
                      <c:pt idx="876">
                        <c:v>7149</c:v>
                      </c:pt>
                      <c:pt idx="877">
                        <c:v>7154</c:v>
                      </c:pt>
                      <c:pt idx="878">
                        <c:v>7164</c:v>
                      </c:pt>
                      <c:pt idx="879">
                        <c:v>7185</c:v>
                      </c:pt>
                      <c:pt idx="880">
                        <c:v>7206</c:v>
                      </c:pt>
                      <c:pt idx="881">
                        <c:v>7221</c:v>
                      </c:pt>
                      <c:pt idx="882">
                        <c:v>7223</c:v>
                      </c:pt>
                      <c:pt idx="883">
                        <c:v>7210</c:v>
                      </c:pt>
                      <c:pt idx="884">
                        <c:v>7195</c:v>
                      </c:pt>
                      <c:pt idx="885">
                        <c:v>7177</c:v>
                      </c:pt>
                      <c:pt idx="886">
                        <c:v>7165</c:v>
                      </c:pt>
                      <c:pt idx="887">
                        <c:v>7156</c:v>
                      </c:pt>
                      <c:pt idx="888">
                        <c:v>7152</c:v>
                      </c:pt>
                      <c:pt idx="889">
                        <c:v>7155</c:v>
                      </c:pt>
                      <c:pt idx="890">
                        <c:v>7164</c:v>
                      </c:pt>
                      <c:pt idx="891">
                        <c:v>7178</c:v>
                      </c:pt>
                      <c:pt idx="892">
                        <c:v>7194</c:v>
                      </c:pt>
                      <c:pt idx="893">
                        <c:v>7199</c:v>
                      </c:pt>
                      <c:pt idx="894">
                        <c:v>7196</c:v>
                      </c:pt>
                      <c:pt idx="895">
                        <c:v>7180</c:v>
                      </c:pt>
                      <c:pt idx="896">
                        <c:v>7163</c:v>
                      </c:pt>
                      <c:pt idx="897">
                        <c:v>7150</c:v>
                      </c:pt>
                      <c:pt idx="898">
                        <c:v>7141</c:v>
                      </c:pt>
                      <c:pt idx="899">
                        <c:v>7143</c:v>
                      </c:pt>
                      <c:pt idx="900">
                        <c:v>7143</c:v>
                      </c:pt>
                      <c:pt idx="901">
                        <c:v>7150</c:v>
                      </c:pt>
                      <c:pt idx="902">
                        <c:v>7152</c:v>
                      </c:pt>
                      <c:pt idx="903">
                        <c:v>7156</c:v>
                      </c:pt>
                      <c:pt idx="904">
                        <c:v>7158</c:v>
                      </c:pt>
                      <c:pt idx="905">
                        <c:v>7162</c:v>
                      </c:pt>
                      <c:pt idx="906">
                        <c:v>7170</c:v>
                      </c:pt>
                      <c:pt idx="907">
                        <c:v>7180</c:v>
                      </c:pt>
                      <c:pt idx="908">
                        <c:v>7190</c:v>
                      </c:pt>
                      <c:pt idx="909">
                        <c:v>7182</c:v>
                      </c:pt>
                      <c:pt idx="910">
                        <c:v>7173</c:v>
                      </c:pt>
                      <c:pt idx="911">
                        <c:v>7160</c:v>
                      </c:pt>
                      <c:pt idx="912">
                        <c:v>7162</c:v>
                      </c:pt>
                      <c:pt idx="913">
                        <c:v>7165</c:v>
                      </c:pt>
                      <c:pt idx="914">
                        <c:v>7177</c:v>
                      </c:pt>
                      <c:pt idx="915">
                        <c:v>7182</c:v>
                      </c:pt>
                      <c:pt idx="916">
                        <c:v>7189</c:v>
                      </c:pt>
                      <c:pt idx="917">
                        <c:v>7178</c:v>
                      </c:pt>
                      <c:pt idx="918">
                        <c:v>7170</c:v>
                      </c:pt>
                      <c:pt idx="919">
                        <c:v>7152</c:v>
                      </c:pt>
                      <c:pt idx="920">
                        <c:v>7142</c:v>
                      </c:pt>
                      <c:pt idx="921">
                        <c:v>7141</c:v>
                      </c:pt>
                      <c:pt idx="922">
                        <c:v>7156</c:v>
                      </c:pt>
                      <c:pt idx="923">
                        <c:v>7175</c:v>
                      </c:pt>
                      <c:pt idx="924">
                        <c:v>7184</c:v>
                      </c:pt>
                      <c:pt idx="925">
                        <c:v>7178</c:v>
                      </c:pt>
                      <c:pt idx="926">
                        <c:v>7173</c:v>
                      </c:pt>
                      <c:pt idx="927">
                        <c:v>7172</c:v>
                      </c:pt>
                      <c:pt idx="928">
                        <c:v>7180</c:v>
                      </c:pt>
                      <c:pt idx="929">
                        <c:v>7193</c:v>
                      </c:pt>
                      <c:pt idx="930">
                        <c:v>7206</c:v>
                      </c:pt>
                      <c:pt idx="931">
                        <c:v>7219</c:v>
                      </c:pt>
                      <c:pt idx="932">
                        <c:v>7217</c:v>
                      </c:pt>
                      <c:pt idx="933">
                        <c:v>7211</c:v>
                      </c:pt>
                      <c:pt idx="934">
                        <c:v>7202</c:v>
                      </c:pt>
                      <c:pt idx="935">
                        <c:v>7208</c:v>
                      </c:pt>
                      <c:pt idx="936">
                        <c:v>7221</c:v>
                      </c:pt>
                      <c:pt idx="937">
                        <c:v>7225</c:v>
                      </c:pt>
                      <c:pt idx="938">
                        <c:v>7211</c:v>
                      </c:pt>
                      <c:pt idx="939">
                        <c:v>7188</c:v>
                      </c:pt>
                      <c:pt idx="940">
                        <c:v>7171</c:v>
                      </c:pt>
                      <c:pt idx="941">
                        <c:v>7157</c:v>
                      </c:pt>
                      <c:pt idx="942">
                        <c:v>7147</c:v>
                      </c:pt>
                      <c:pt idx="943">
                        <c:v>7146</c:v>
                      </c:pt>
                      <c:pt idx="944">
                        <c:v>7153</c:v>
                      </c:pt>
                      <c:pt idx="945">
                        <c:v>7158</c:v>
                      </c:pt>
                      <c:pt idx="946">
                        <c:v>7151</c:v>
                      </c:pt>
                      <c:pt idx="947">
                        <c:v>7144</c:v>
                      </c:pt>
                      <c:pt idx="948">
                        <c:v>7137</c:v>
                      </c:pt>
                      <c:pt idx="949">
                        <c:v>7144</c:v>
                      </c:pt>
                      <c:pt idx="950">
                        <c:v>7157</c:v>
                      </c:pt>
                      <c:pt idx="951">
                        <c:v>7177</c:v>
                      </c:pt>
                      <c:pt idx="952">
                        <c:v>7188</c:v>
                      </c:pt>
                      <c:pt idx="953">
                        <c:v>7192</c:v>
                      </c:pt>
                      <c:pt idx="954">
                        <c:v>7188</c:v>
                      </c:pt>
                      <c:pt idx="955">
                        <c:v>7180</c:v>
                      </c:pt>
                      <c:pt idx="956">
                        <c:v>7167</c:v>
                      </c:pt>
                      <c:pt idx="957">
                        <c:v>7150</c:v>
                      </c:pt>
                      <c:pt idx="958">
                        <c:v>7140</c:v>
                      </c:pt>
                      <c:pt idx="959">
                        <c:v>7135</c:v>
                      </c:pt>
                      <c:pt idx="960">
                        <c:v>7140</c:v>
                      </c:pt>
                      <c:pt idx="961">
                        <c:v>7138</c:v>
                      </c:pt>
                      <c:pt idx="962">
                        <c:v>7145</c:v>
                      </c:pt>
                      <c:pt idx="963">
                        <c:v>7147</c:v>
                      </c:pt>
                      <c:pt idx="964">
                        <c:v>7158</c:v>
                      </c:pt>
                      <c:pt idx="965">
                        <c:v>7163</c:v>
                      </c:pt>
                      <c:pt idx="966">
                        <c:v>7171</c:v>
                      </c:pt>
                      <c:pt idx="967">
                        <c:v>7174</c:v>
                      </c:pt>
                      <c:pt idx="968">
                        <c:v>7181</c:v>
                      </c:pt>
                      <c:pt idx="969">
                        <c:v>7191</c:v>
                      </c:pt>
                      <c:pt idx="970">
                        <c:v>7202</c:v>
                      </c:pt>
                      <c:pt idx="971">
                        <c:v>7206</c:v>
                      </c:pt>
                      <c:pt idx="972">
                        <c:v>7205</c:v>
                      </c:pt>
                      <c:pt idx="973">
                        <c:v>7198</c:v>
                      </c:pt>
                      <c:pt idx="974">
                        <c:v>7187</c:v>
                      </c:pt>
                      <c:pt idx="975">
                        <c:v>7178</c:v>
                      </c:pt>
                      <c:pt idx="976">
                        <c:v>7169</c:v>
                      </c:pt>
                      <c:pt idx="977">
                        <c:v>7169</c:v>
                      </c:pt>
                      <c:pt idx="978">
                        <c:v>7161</c:v>
                      </c:pt>
                      <c:pt idx="979">
                        <c:v>7161</c:v>
                      </c:pt>
                      <c:pt idx="980">
                        <c:v>7149</c:v>
                      </c:pt>
                      <c:pt idx="981">
                        <c:v>7145</c:v>
                      </c:pt>
                      <c:pt idx="982">
                        <c:v>7134</c:v>
                      </c:pt>
                      <c:pt idx="983">
                        <c:v>7139</c:v>
                      </c:pt>
                      <c:pt idx="984">
                        <c:v>7146</c:v>
                      </c:pt>
                      <c:pt idx="985">
                        <c:v>7164</c:v>
                      </c:pt>
                      <c:pt idx="986">
                        <c:v>7182</c:v>
                      </c:pt>
                      <c:pt idx="987">
                        <c:v>7199</c:v>
                      </c:pt>
                      <c:pt idx="988">
                        <c:v>7207</c:v>
                      </c:pt>
                      <c:pt idx="989">
                        <c:v>7200</c:v>
                      </c:pt>
                      <c:pt idx="990">
                        <c:v>7189</c:v>
                      </c:pt>
                      <c:pt idx="991">
                        <c:v>7176</c:v>
                      </c:pt>
                      <c:pt idx="992">
                        <c:v>7174</c:v>
                      </c:pt>
                      <c:pt idx="993">
                        <c:v>7168</c:v>
                      </c:pt>
                      <c:pt idx="994">
                        <c:v>7165</c:v>
                      </c:pt>
                      <c:pt idx="995">
                        <c:v>7152</c:v>
                      </c:pt>
                      <c:pt idx="996">
                        <c:v>7152</c:v>
                      </c:pt>
                      <c:pt idx="997">
                        <c:v>7152</c:v>
                      </c:pt>
                      <c:pt idx="998">
                        <c:v>7169</c:v>
                      </c:pt>
                      <c:pt idx="999">
                        <c:v>7181</c:v>
                      </c:pt>
                      <c:pt idx="1000">
                        <c:v>7201</c:v>
                      </c:pt>
                      <c:pt idx="1001">
                        <c:v>7210</c:v>
                      </c:pt>
                      <c:pt idx="1002">
                        <c:v>7214</c:v>
                      </c:pt>
                      <c:pt idx="1003">
                        <c:v>7207</c:v>
                      </c:pt>
                      <c:pt idx="1004">
                        <c:v>7203</c:v>
                      </c:pt>
                      <c:pt idx="1005">
                        <c:v>7203</c:v>
                      </c:pt>
                      <c:pt idx="1006">
                        <c:v>7206</c:v>
                      </c:pt>
                      <c:pt idx="1007">
                        <c:v>7207</c:v>
                      </c:pt>
                      <c:pt idx="1008">
                        <c:v>7205</c:v>
                      </c:pt>
                      <c:pt idx="1009">
                        <c:v>7200</c:v>
                      </c:pt>
                      <c:pt idx="1010">
                        <c:v>7190</c:v>
                      </c:pt>
                      <c:pt idx="1011">
                        <c:v>7174</c:v>
                      </c:pt>
                      <c:pt idx="1012">
                        <c:v>7163</c:v>
                      </c:pt>
                      <c:pt idx="1013">
                        <c:v>7151</c:v>
                      </c:pt>
                      <c:pt idx="1014">
                        <c:v>7147</c:v>
                      </c:pt>
                      <c:pt idx="1015">
                        <c:v>7139</c:v>
                      </c:pt>
                      <c:pt idx="1016">
                        <c:v>7145</c:v>
                      </c:pt>
                      <c:pt idx="1017">
                        <c:v>7153</c:v>
                      </c:pt>
                      <c:pt idx="1018">
                        <c:v>7167</c:v>
                      </c:pt>
                      <c:pt idx="1019">
                        <c:v>7174</c:v>
                      </c:pt>
                      <c:pt idx="1020">
                        <c:v>7180</c:v>
                      </c:pt>
                      <c:pt idx="1021">
                        <c:v>7180</c:v>
                      </c:pt>
                      <c:pt idx="1022">
                        <c:v>7180</c:v>
                      </c:pt>
                      <c:pt idx="1023">
                        <c:v>7184</c:v>
                      </c:pt>
                      <c:pt idx="1024">
                        <c:v>7187</c:v>
                      </c:pt>
                      <c:pt idx="1025">
                        <c:v>7188</c:v>
                      </c:pt>
                      <c:pt idx="1026">
                        <c:v>7184</c:v>
                      </c:pt>
                      <c:pt idx="1027">
                        <c:v>7176</c:v>
                      </c:pt>
                      <c:pt idx="1028">
                        <c:v>7177</c:v>
                      </c:pt>
                      <c:pt idx="1029">
                        <c:v>7182</c:v>
                      </c:pt>
                      <c:pt idx="1030">
                        <c:v>7203</c:v>
                      </c:pt>
                      <c:pt idx="1031">
                        <c:v>7217</c:v>
                      </c:pt>
                      <c:pt idx="1032">
                        <c:v>7221</c:v>
                      </c:pt>
                      <c:pt idx="1033">
                        <c:v>7203</c:v>
                      </c:pt>
                      <c:pt idx="1034">
                        <c:v>7183</c:v>
                      </c:pt>
                      <c:pt idx="1035">
                        <c:v>7175</c:v>
                      </c:pt>
                      <c:pt idx="1036">
                        <c:v>7180</c:v>
                      </c:pt>
                      <c:pt idx="1037">
                        <c:v>7194</c:v>
                      </c:pt>
                      <c:pt idx="1038">
                        <c:v>7204</c:v>
                      </c:pt>
                      <c:pt idx="1039">
                        <c:v>7207</c:v>
                      </c:pt>
                      <c:pt idx="1040">
                        <c:v>7194</c:v>
                      </c:pt>
                      <c:pt idx="1041">
                        <c:v>7172</c:v>
                      </c:pt>
                      <c:pt idx="1042">
                        <c:v>7153</c:v>
                      </c:pt>
                      <c:pt idx="1043">
                        <c:v>7137</c:v>
                      </c:pt>
                      <c:pt idx="1044">
                        <c:v>7130</c:v>
                      </c:pt>
                      <c:pt idx="1045">
                        <c:v>7120</c:v>
                      </c:pt>
                      <c:pt idx="1046">
                        <c:v>7119</c:v>
                      </c:pt>
                      <c:pt idx="1047">
                        <c:v>7122</c:v>
                      </c:pt>
                      <c:pt idx="1048">
                        <c:v>7131</c:v>
                      </c:pt>
                      <c:pt idx="1049">
                        <c:v>7138</c:v>
                      </c:pt>
                      <c:pt idx="1050">
                        <c:v>7149</c:v>
                      </c:pt>
                      <c:pt idx="1051">
                        <c:v>7158</c:v>
                      </c:pt>
                      <c:pt idx="1052">
                        <c:v>7172</c:v>
                      </c:pt>
                      <c:pt idx="1053">
                        <c:v>7186</c:v>
                      </c:pt>
                      <c:pt idx="1054">
                        <c:v>7202</c:v>
                      </c:pt>
                      <c:pt idx="1055">
                        <c:v>7212</c:v>
                      </c:pt>
                      <c:pt idx="1056">
                        <c:v>7207</c:v>
                      </c:pt>
                      <c:pt idx="1057">
                        <c:v>7190</c:v>
                      </c:pt>
                      <c:pt idx="1058">
                        <c:v>8273</c:v>
                      </c:pt>
                      <c:pt idx="1059">
                        <c:v>10222</c:v>
                      </c:pt>
                      <c:pt idx="1060">
                        <c:v>12756</c:v>
                      </c:pt>
                      <c:pt idx="1061">
                        <c:v>13559</c:v>
                      </c:pt>
                      <c:pt idx="1062">
                        <c:v>13056</c:v>
                      </c:pt>
                      <c:pt idx="1063">
                        <c:v>12056</c:v>
                      </c:pt>
                      <c:pt idx="1064">
                        <c:v>11827</c:v>
                      </c:pt>
                      <c:pt idx="1065">
                        <c:v>12247</c:v>
                      </c:pt>
                      <c:pt idx="1066">
                        <c:v>12395</c:v>
                      </c:pt>
                      <c:pt idx="1067">
                        <c:v>12521</c:v>
                      </c:pt>
                      <c:pt idx="1068">
                        <c:v>12430</c:v>
                      </c:pt>
                      <c:pt idx="1069">
                        <c:v>13330</c:v>
                      </c:pt>
                      <c:pt idx="1070">
                        <c:v>13753</c:v>
                      </c:pt>
                      <c:pt idx="1071">
                        <c:v>14036</c:v>
                      </c:pt>
                      <c:pt idx="1072">
                        <c:v>12561</c:v>
                      </c:pt>
                      <c:pt idx="1073">
                        <c:v>11342</c:v>
                      </c:pt>
                      <c:pt idx="1074">
                        <c:v>10186</c:v>
                      </c:pt>
                      <c:pt idx="1075">
                        <c:v>10033</c:v>
                      </c:pt>
                      <c:pt idx="1076">
                        <c:v>10024</c:v>
                      </c:pt>
                      <c:pt idx="1077">
                        <c:v>10065</c:v>
                      </c:pt>
                      <c:pt idx="1078">
                        <c:v>10043</c:v>
                      </c:pt>
                      <c:pt idx="1079">
                        <c:v>9898</c:v>
                      </c:pt>
                      <c:pt idx="1080">
                        <c:v>9858</c:v>
                      </c:pt>
                      <c:pt idx="1081">
                        <c:v>9819</c:v>
                      </c:pt>
                      <c:pt idx="1082">
                        <c:v>9948</c:v>
                      </c:pt>
                      <c:pt idx="1083">
                        <c:v>9961</c:v>
                      </c:pt>
                      <c:pt idx="1084">
                        <c:v>9921</c:v>
                      </c:pt>
                      <c:pt idx="1085">
                        <c:v>9783</c:v>
                      </c:pt>
                      <c:pt idx="1086">
                        <c:v>9676</c:v>
                      </c:pt>
                      <c:pt idx="1087">
                        <c:v>9619</c:v>
                      </c:pt>
                      <c:pt idx="1088">
                        <c:v>9863</c:v>
                      </c:pt>
                      <c:pt idx="1089">
                        <c:v>10170</c:v>
                      </c:pt>
                      <c:pt idx="1090">
                        <c:v>10439</c:v>
                      </c:pt>
                      <c:pt idx="1091">
                        <c:v>10147</c:v>
                      </c:pt>
                      <c:pt idx="1092">
                        <c:v>9677</c:v>
                      </c:pt>
                      <c:pt idx="1093">
                        <c:v>9323</c:v>
                      </c:pt>
                      <c:pt idx="1094">
                        <c:v>9250</c:v>
                      </c:pt>
                      <c:pt idx="1095">
                        <c:v>9362</c:v>
                      </c:pt>
                      <c:pt idx="1096">
                        <c:v>9405</c:v>
                      </c:pt>
                      <c:pt idx="1097">
                        <c:v>9417</c:v>
                      </c:pt>
                      <c:pt idx="1098">
                        <c:v>9374</c:v>
                      </c:pt>
                      <c:pt idx="1099">
                        <c:v>9313</c:v>
                      </c:pt>
                      <c:pt idx="1100">
                        <c:v>9266</c:v>
                      </c:pt>
                      <c:pt idx="1101">
                        <c:v>9227</c:v>
                      </c:pt>
                      <c:pt idx="1102">
                        <c:v>9185</c:v>
                      </c:pt>
                      <c:pt idx="1103">
                        <c:v>9148</c:v>
                      </c:pt>
                      <c:pt idx="1104">
                        <c:v>9230</c:v>
                      </c:pt>
                      <c:pt idx="1105">
                        <c:v>9346</c:v>
                      </c:pt>
                      <c:pt idx="1106">
                        <c:v>9453</c:v>
                      </c:pt>
                      <c:pt idx="1107">
                        <c:v>9467</c:v>
                      </c:pt>
                      <c:pt idx="1108">
                        <c:v>9572</c:v>
                      </c:pt>
                      <c:pt idx="1109">
                        <c:v>9722</c:v>
                      </c:pt>
                      <c:pt idx="1110">
                        <c:v>9754</c:v>
                      </c:pt>
                      <c:pt idx="1111">
                        <c:v>9725</c:v>
                      </c:pt>
                      <c:pt idx="1112">
                        <c:v>9657</c:v>
                      </c:pt>
                      <c:pt idx="1113">
                        <c:v>9661</c:v>
                      </c:pt>
                      <c:pt idx="1114">
                        <c:v>9576</c:v>
                      </c:pt>
                      <c:pt idx="1115">
                        <c:v>9514</c:v>
                      </c:pt>
                      <c:pt idx="1116">
                        <c:v>9471</c:v>
                      </c:pt>
                      <c:pt idx="1117">
                        <c:v>9504</c:v>
                      </c:pt>
                      <c:pt idx="1118">
                        <c:v>9409</c:v>
                      </c:pt>
                      <c:pt idx="1119">
                        <c:v>9298</c:v>
                      </c:pt>
                      <c:pt idx="1120">
                        <c:v>9105</c:v>
                      </c:pt>
                      <c:pt idx="1121">
                        <c:v>9114</c:v>
                      </c:pt>
                      <c:pt idx="1122">
                        <c:v>9126</c:v>
                      </c:pt>
                      <c:pt idx="1123">
                        <c:v>9244</c:v>
                      </c:pt>
                      <c:pt idx="1124">
                        <c:v>9222</c:v>
                      </c:pt>
                      <c:pt idx="1125">
                        <c:v>9202</c:v>
                      </c:pt>
                      <c:pt idx="1126">
                        <c:v>15204</c:v>
                      </c:pt>
                      <c:pt idx="1127">
                        <c:v>21308</c:v>
                      </c:pt>
                      <c:pt idx="1128">
                        <c:v>27472</c:v>
                      </c:pt>
                      <c:pt idx="1129">
                        <c:v>21471</c:v>
                      </c:pt>
                      <c:pt idx="1130">
                        <c:v>15382</c:v>
                      </c:pt>
                      <c:pt idx="1131">
                        <c:v>9193</c:v>
                      </c:pt>
                      <c:pt idx="1132">
                        <c:v>9050</c:v>
                      </c:pt>
                      <c:pt idx="1133">
                        <c:v>8983</c:v>
                      </c:pt>
                      <c:pt idx="1134">
                        <c:v>8941</c:v>
                      </c:pt>
                      <c:pt idx="1135">
                        <c:v>9122</c:v>
                      </c:pt>
                      <c:pt idx="1136">
                        <c:v>9257</c:v>
                      </c:pt>
                      <c:pt idx="1137">
                        <c:v>9473</c:v>
                      </c:pt>
                      <c:pt idx="1138">
                        <c:v>9371</c:v>
                      </c:pt>
                      <c:pt idx="1139">
                        <c:v>9369</c:v>
                      </c:pt>
                      <c:pt idx="1140">
                        <c:v>9311</c:v>
                      </c:pt>
                      <c:pt idx="1141">
                        <c:v>9495</c:v>
                      </c:pt>
                      <c:pt idx="1142">
                        <c:v>9562</c:v>
                      </c:pt>
                      <c:pt idx="1143">
                        <c:v>9637</c:v>
                      </c:pt>
                      <c:pt idx="1144">
                        <c:v>9489</c:v>
                      </c:pt>
                      <c:pt idx="1145">
                        <c:v>9291</c:v>
                      </c:pt>
                      <c:pt idx="1146">
                        <c:v>9066</c:v>
                      </c:pt>
                      <c:pt idx="1147">
                        <c:v>9063</c:v>
                      </c:pt>
                      <c:pt idx="1148">
                        <c:v>9181</c:v>
                      </c:pt>
                      <c:pt idx="1149">
                        <c:v>9386</c:v>
                      </c:pt>
                      <c:pt idx="1150">
                        <c:v>9464</c:v>
                      </c:pt>
                      <c:pt idx="1151">
                        <c:v>9478</c:v>
                      </c:pt>
                      <c:pt idx="1152">
                        <c:v>9403</c:v>
                      </c:pt>
                      <c:pt idx="1153">
                        <c:v>9440</c:v>
                      </c:pt>
                      <c:pt idx="1154">
                        <c:v>9495</c:v>
                      </c:pt>
                      <c:pt idx="1155">
                        <c:v>9456</c:v>
                      </c:pt>
                      <c:pt idx="1156">
                        <c:v>9282</c:v>
                      </c:pt>
                      <c:pt idx="1157">
                        <c:v>9070</c:v>
                      </c:pt>
                      <c:pt idx="1158">
                        <c:v>9048</c:v>
                      </c:pt>
                      <c:pt idx="1159">
                        <c:v>9015</c:v>
                      </c:pt>
                      <c:pt idx="1160">
                        <c:v>9087</c:v>
                      </c:pt>
                      <c:pt idx="1161">
                        <c:v>9096</c:v>
                      </c:pt>
                      <c:pt idx="1162">
                        <c:v>9180</c:v>
                      </c:pt>
                      <c:pt idx="1163">
                        <c:v>9209</c:v>
                      </c:pt>
                      <c:pt idx="1164">
                        <c:v>9448</c:v>
                      </c:pt>
                      <c:pt idx="1165">
                        <c:v>9727</c:v>
                      </c:pt>
                      <c:pt idx="1166">
                        <c:v>10132</c:v>
                      </c:pt>
                      <c:pt idx="1167">
                        <c:v>10106</c:v>
                      </c:pt>
                      <c:pt idx="1168">
                        <c:v>10024</c:v>
                      </c:pt>
                      <c:pt idx="1169">
                        <c:v>9702</c:v>
                      </c:pt>
                      <c:pt idx="1170">
                        <c:v>9572</c:v>
                      </c:pt>
                      <c:pt idx="1171">
                        <c:v>9366</c:v>
                      </c:pt>
                      <c:pt idx="1172">
                        <c:v>9195</c:v>
                      </c:pt>
                      <c:pt idx="1173">
                        <c:v>9057</c:v>
                      </c:pt>
                      <c:pt idx="1174">
                        <c:v>9305</c:v>
                      </c:pt>
                      <c:pt idx="1175">
                        <c:v>9660</c:v>
                      </c:pt>
                      <c:pt idx="1176">
                        <c:v>9994</c:v>
                      </c:pt>
                      <c:pt idx="1177">
                        <c:v>9868</c:v>
                      </c:pt>
                      <c:pt idx="1178">
                        <c:v>9713</c:v>
                      </c:pt>
                      <c:pt idx="1179">
                        <c:v>9551</c:v>
                      </c:pt>
                      <c:pt idx="1180">
                        <c:v>9495</c:v>
                      </c:pt>
                      <c:pt idx="1181">
                        <c:v>9455</c:v>
                      </c:pt>
                      <c:pt idx="1182">
                        <c:v>9474</c:v>
                      </c:pt>
                      <c:pt idx="1183">
                        <c:v>9579</c:v>
                      </c:pt>
                      <c:pt idx="1184">
                        <c:v>9621</c:v>
                      </c:pt>
                      <c:pt idx="1185">
                        <c:v>9561</c:v>
                      </c:pt>
                      <c:pt idx="1186">
                        <c:v>9421</c:v>
                      </c:pt>
                      <c:pt idx="1187">
                        <c:v>9286</c:v>
                      </c:pt>
                      <c:pt idx="1188">
                        <c:v>9203</c:v>
                      </c:pt>
                      <c:pt idx="1189">
                        <c:v>9078</c:v>
                      </c:pt>
                      <c:pt idx="1190">
                        <c:v>8988</c:v>
                      </c:pt>
                      <c:pt idx="1191">
                        <c:v>8874</c:v>
                      </c:pt>
                      <c:pt idx="1192">
                        <c:v>8923</c:v>
                      </c:pt>
                      <c:pt idx="1193">
                        <c:v>8950</c:v>
                      </c:pt>
                      <c:pt idx="1194">
                        <c:v>9007</c:v>
                      </c:pt>
                      <c:pt idx="1195">
                        <c:v>10797</c:v>
                      </c:pt>
                      <c:pt idx="1196">
                        <c:v>12612</c:v>
                      </c:pt>
                      <c:pt idx="1197">
                        <c:v>14524</c:v>
                      </c:pt>
                      <c:pt idx="1198">
                        <c:v>12868</c:v>
                      </c:pt>
                      <c:pt idx="1199">
                        <c:v>11256</c:v>
                      </c:pt>
                      <c:pt idx="1200">
                        <c:v>9405</c:v>
                      </c:pt>
                      <c:pt idx="1201">
                        <c:v>9216</c:v>
                      </c:pt>
                      <c:pt idx="1202">
                        <c:v>8895</c:v>
                      </c:pt>
                      <c:pt idx="1203">
                        <c:v>8747</c:v>
                      </c:pt>
                      <c:pt idx="1204">
                        <c:v>8717</c:v>
                      </c:pt>
                      <c:pt idx="1205">
                        <c:v>8862</c:v>
                      </c:pt>
                      <c:pt idx="1206">
                        <c:v>8968</c:v>
                      </c:pt>
                      <c:pt idx="1207">
                        <c:v>9137</c:v>
                      </c:pt>
                      <c:pt idx="1208">
                        <c:v>9231</c:v>
                      </c:pt>
                      <c:pt idx="1209">
                        <c:v>9300</c:v>
                      </c:pt>
                      <c:pt idx="1210">
                        <c:v>9251</c:v>
                      </c:pt>
                      <c:pt idx="1211">
                        <c:v>9125</c:v>
                      </c:pt>
                      <c:pt idx="1212">
                        <c:v>9044</c:v>
                      </c:pt>
                      <c:pt idx="1213">
                        <c:v>8998</c:v>
                      </c:pt>
                      <c:pt idx="1214">
                        <c:v>9066</c:v>
                      </c:pt>
                      <c:pt idx="1215">
                        <c:v>9312</c:v>
                      </c:pt>
                      <c:pt idx="1216">
                        <c:v>9612</c:v>
                      </c:pt>
                      <c:pt idx="1217">
                        <c:v>9786</c:v>
                      </c:pt>
                      <c:pt idx="1218">
                        <c:v>9684</c:v>
                      </c:pt>
                      <c:pt idx="1219">
                        <c:v>9498</c:v>
                      </c:pt>
                      <c:pt idx="1220">
                        <c:v>9371</c:v>
                      </c:pt>
                      <c:pt idx="1221">
                        <c:v>9238</c:v>
                      </c:pt>
                      <c:pt idx="1222">
                        <c:v>9171</c:v>
                      </c:pt>
                      <c:pt idx="1223">
                        <c:v>9165</c:v>
                      </c:pt>
                      <c:pt idx="1224">
                        <c:v>9225</c:v>
                      </c:pt>
                      <c:pt idx="1225">
                        <c:v>9333</c:v>
                      </c:pt>
                      <c:pt idx="1226">
                        <c:v>9472</c:v>
                      </c:pt>
                      <c:pt idx="1227">
                        <c:v>9619</c:v>
                      </c:pt>
                      <c:pt idx="1228">
                        <c:v>9530</c:v>
                      </c:pt>
                      <c:pt idx="1229">
                        <c:v>9261</c:v>
                      </c:pt>
                      <c:pt idx="1230">
                        <c:v>9072</c:v>
                      </c:pt>
                      <c:pt idx="1231">
                        <c:v>9072</c:v>
                      </c:pt>
                      <c:pt idx="1232">
                        <c:v>9086</c:v>
                      </c:pt>
                      <c:pt idx="1233">
                        <c:v>9183</c:v>
                      </c:pt>
                      <c:pt idx="1234">
                        <c:v>9282</c:v>
                      </c:pt>
                      <c:pt idx="1235">
                        <c:v>9585</c:v>
                      </c:pt>
                      <c:pt idx="1236">
                        <c:v>9556</c:v>
                      </c:pt>
                      <c:pt idx="1237">
                        <c:v>9449</c:v>
                      </c:pt>
                      <c:pt idx="1238">
                        <c:v>9258</c:v>
                      </c:pt>
                      <c:pt idx="1239">
                        <c:v>9289</c:v>
                      </c:pt>
                      <c:pt idx="1240">
                        <c:v>9417</c:v>
                      </c:pt>
                      <c:pt idx="1241">
                        <c:v>9481</c:v>
                      </c:pt>
                      <c:pt idx="1242">
                        <c:v>9475</c:v>
                      </c:pt>
                      <c:pt idx="1243">
                        <c:v>9354</c:v>
                      </c:pt>
                      <c:pt idx="1244">
                        <c:v>9170</c:v>
                      </c:pt>
                      <c:pt idx="1245">
                        <c:v>9049</c:v>
                      </c:pt>
                      <c:pt idx="1246">
                        <c:v>8973</c:v>
                      </c:pt>
                      <c:pt idx="1247">
                        <c:v>9095</c:v>
                      </c:pt>
                      <c:pt idx="1248">
                        <c:v>9208</c:v>
                      </c:pt>
                      <c:pt idx="1249">
                        <c:v>9328</c:v>
                      </c:pt>
                      <c:pt idx="1250">
                        <c:v>9359</c:v>
                      </c:pt>
                      <c:pt idx="1251">
                        <c:v>9327</c:v>
                      </c:pt>
                      <c:pt idx="1252">
                        <c:v>9340</c:v>
                      </c:pt>
                      <c:pt idx="1253">
                        <c:v>9285</c:v>
                      </c:pt>
                      <c:pt idx="1254">
                        <c:v>9348</c:v>
                      </c:pt>
                      <c:pt idx="1255">
                        <c:v>9348</c:v>
                      </c:pt>
                      <c:pt idx="1256">
                        <c:v>9433</c:v>
                      </c:pt>
                      <c:pt idx="1257">
                        <c:v>9398</c:v>
                      </c:pt>
                      <c:pt idx="1258">
                        <c:v>9424</c:v>
                      </c:pt>
                      <c:pt idx="1259">
                        <c:v>9423</c:v>
                      </c:pt>
                      <c:pt idx="1260">
                        <c:v>9467</c:v>
                      </c:pt>
                      <c:pt idx="1261">
                        <c:v>9526</c:v>
                      </c:pt>
                      <c:pt idx="1262">
                        <c:v>9532</c:v>
                      </c:pt>
                      <c:pt idx="1263">
                        <c:v>9537</c:v>
                      </c:pt>
                      <c:pt idx="1264">
                        <c:v>9437</c:v>
                      </c:pt>
                      <c:pt idx="1265">
                        <c:v>9467</c:v>
                      </c:pt>
                      <c:pt idx="1266">
                        <c:v>9533</c:v>
                      </c:pt>
                      <c:pt idx="1267">
                        <c:v>9663</c:v>
                      </c:pt>
                      <c:pt idx="1268">
                        <c:v>9647</c:v>
                      </c:pt>
                      <c:pt idx="1269">
                        <c:v>9448</c:v>
                      </c:pt>
                      <c:pt idx="1270">
                        <c:v>9172</c:v>
                      </c:pt>
                      <c:pt idx="1271">
                        <c:v>9067</c:v>
                      </c:pt>
                      <c:pt idx="1272">
                        <c:v>9293</c:v>
                      </c:pt>
                      <c:pt idx="1273">
                        <c:v>9542</c:v>
                      </c:pt>
                      <c:pt idx="1274">
                        <c:v>9674</c:v>
                      </c:pt>
                      <c:pt idx="1275">
                        <c:v>9564</c:v>
                      </c:pt>
                      <c:pt idx="1276">
                        <c:v>9615</c:v>
                      </c:pt>
                      <c:pt idx="1277">
                        <c:v>9630</c:v>
                      </c:pt>
                      <c:pt idx="1278">
                        <c:v>9798</c:v>
                      </c:pt>
                      <c:pt idx="1279">
                        <c:v>9822</c:v>
                      </c:pt>
                      <c:pt idx="1280">
                        <c:v>9894</c:v>
                      </c:pt>
                      <c:pt idx="1281">
                        <c:v>9738</c:v>
                      </c:pt>
                      <c:pt idx="1282">
                        <c:v>9688</c:v>
                      </c:pt>
                      <c:pt idx="1283">
                        <c:v>9669</c:v>
                      </c:pt>
                      <c:pt idx="1284">
                        <c:v>9938</c:v>
                      </c:pt>
                      <c:pt idx="1285">
                        <c:v>10059</c:v>
                      </c:pt>
                      <c:pt idx="1286">
                        <c:v>10089</c:v>
                      </c:pt>
                      <c:pt idx="1287">
                        <c:v>9871</c:v>
                      </c:pt>
                      <c:pt idx="1288">
                        <c:v>9638</c:v>
                      </c:pt>
                      <c:pt idx="1289">
                        <c:v>9547</c:v>
                      </c:pt>
                      <c:pt idx="1290">
                        <c:v>9527</c:v>
                      </c:pt>
                      <c:pt idx="1291">
                        <c:v>9671</c:v>
                      </c:pt>
                      <c:pt idx="1292">
                        <c:v>9728</c:v>
                      </c:pt>
                      <c:pt idx="1293">
                        <c:v>9877</c:v>
                      </c:pt>
                      <c:pt idx="1294">
                        <c:v>9935</c:v>
                      </c:pt>
                      <c:pt idx="1295">
                        <c:v>10000</c:v>
                      </c:pt>
                      <c:pt idx="1296">
                        <c:v>9958</c:v>
                      </c:pt>
                      <c:pt idx="1297">
                        <c:v>9826</c:v>
                      </c:pt>
                      <c:pt idx="1298">
                        <c:v>9707</c:v>
                      </c:pt>
                      <c:pt idx="1299">
                        <c:v>9593</c:v>
                      </c:pt>
                      <c:pt idx="1300">
                        <c:v>9617</c:v>
                      </c:pt>
                      <c:pt idx="1301">
                        <c:v>9515</c:v>
                      </c:pt>
                      <c:pt idx="1302">
                        <c:v>9473</c:v>
                      </c:pt>
                      <c:pt idx="1303">
                        <c:v>9450</c:v>
                      </c:pt>
                      <c:pt idx="1304">
                        <c:v>9519</c:v>
                      </c:pt>
                      <c:pt idx="1305">
                        <c:v>9565</c:v>
                      </c:pt>
                      <c:pt idx="1306">
                        <c:v>9449</c:v>
                      </c:pt>
                      <c:pt idx="1307">
                        <c:v>9421</c:v>
                      </c:pt>
                      <c:pt idx="1308">
                        <c:v>9298</c:v>
                      </c:pt>
                      <c:pt idx="1309">
                        <c:v>9297</c:v>
                      </c:pt>
                      <c:pt idx="1310">
                        <c:v>9157</c:v>
                      </c:pt>
                      <c:pt idx="1311">
                        <c:v>9128</c:v>
                      </c:pt>
                      <c:pt idx="1312">
                        <c:v>9138</c:v>
                      </c:pt>
                      <c:pt idx="1313">
                        <c:v>9202</c:v>
                      </c:pt>
                      <c:pt idx="1314">
                        <c:v>9250</c:v>
                      </c:pt>
                      <c:pt idx="1315">
                        <c:v>9193</c:v>
                      </c:pt>
                      <c:pt idx="1316">
                        <c:v>9173</c:v>
                      </c:pt>
                      <c:pt idx="1317">
                        <c:v>9190</c:v>
                      </c:pt>
                      <c:pt idx="1318">
                        <c:v>9214</c:v>
                      </c:pt>
                      <c:pt idx="1319">
                        <c:v>9270</c:v>
                      </c:pt>
                      <c:pt idx="1320">
                        <c:v>9333</c:v>
                      </c:pt>
                      <c:pt idx="1321">
                        <c:v>9502</c:v>
                      </c:pt>
                      <c:pt idx="1322">
                        <c:v>9622</c:v>
                      </c:pt>
                      <c:pt idx="1323">
                        <c:v>9696</c:v>
                      </c:pt>
                      <c:pt idx="1324">
                        <c:v>9839</c:v>
                      </c:pt>
                      <c:pt idx="1325">
                        <c:v>10003</c:v>
                      </c:pt>
                      <c:pt idx="1326">
                        <c:v>10244</c:v>
                      </c:pt>
                      <c:pt idx="1327">
                        <c:v>10177</c:v>
                      </c:pt>
                      <c:pt idx="1328">
                        <c:v>10083</c:v>
                      </c:pt>
                      <c:pt idx="1329">
                        <c:v>9717</c:v>
                      </c:pt>
                      <c:pt idx="1330">
                        <c:v>9434</c:v>
                      </c:pt>
                      <c:pt idx="1331">
                        <c:v>9094</c:v>
                      </c:pt>
                      <c:pt idx="1332">
                        <c:v>9058</c:v>
                      </c:pt>
                      <c:pt idx="1333">
                        <c:v>9175</c:v>
                      </c:pt>
                      <c:pt idx="1334">
                        <c:v>9411</c:v>
                      </c:pt>
                      <c:pt idx="1335">
                        <c:v>9431</c:v>
                      </c:pt>
                      <c:pt idx="1336">
                        <c:v>9419</c:v>
                      </c:pt>
                      <c:pt idx="1337">
                        <c:v>9332</c:v>
                      </c:pt>
                      <c:pt idx="1338">
                        <c:v>9308</c:v>
                      </c:pt>
                      <c:pt idx="1339">
                        <c:v>9281</c:v>
                      </c:pt>
                      <c:pt idx="1340">
                        <c:v>9240</c:v>
                      </c:pt>
                      <c:pt idx="1341">
                        <c:v>9325</c:v>
                      </c:pt>
                      <c:pt idx="1342">
                        <c:v>9325</c:v>
                      </c:pt>
                      <c:pt idx="1343">
                        <c:v>9396</c:v>
                      </c:pt>
                      <c:pt idx="1344">
                        <c:v>9385</c:v>
                      </c:pt>
                      <c:pt idx="1345">
                        <c:v>9456</c:v>
                      </c:pt>
                      <c:pt idx="1346">
                        <c:v>9558</c:v>
                      </c:pt>
                      <c:pt idx="1347">
                        <c:v>9700</c:v>
                      </c:pt>
                      <c:pt idx="1348">
                        <c:v>9846</c:v>
                      </c:pt>
                      <c:pt idx="1349">
                        <c:v>9941</c:v>
                      </c:pt>
                      <c:pt idx="1350">
                        <c:v>10286</c:v>
                      </c:pt>
                      <c:pt idx="1351">
                        <c:v>10899</c:v>
                      </c:pt>
                      <c:pt idx="1352">
                        <c:v>12011</c:v>
                      </c:pt>
                      <c:pt idx="1353">
                        <c:v>13227</c:v>
                      </c:pt>
                      <c:pt idx="1354">
                        <c:v>14507</c:v>
                      </c:pt>
                      <c:pt idx="1355">
                        <c:v>15472</c:v>
                      </c:pt>
                      <c:pt idx="1356">
                        <c:v>16660</c:v>
                      </c:pt>
                      <c:pt idx="1357">
                        <c:v>18019</c:v>
                      </c:pt>
                      <c:pt idx="1358">
                        <c:v>20086</c:v>
                      </c:pt>
                      <c:pt idx="1359">
                        <c:v>22263</c:v>
                      </c:pt>
                      <c:pt idx="1360">
                        <c:v>26125</c:v>
                      </c:pt>
                      <c:pt idx="1361">
                        <c:v>30918</c:v>
                      </c:pt>
                      <c:pt idx="1362">
                        <c:v>36025</c:v>
                      </c:pt>
                      <c:pt idx="1363">
                        <c:v>38658</c:v>
                      </c:pt>
                      <c:pt idx="1364">
                        <c:v>38283</c:v>
                      </c:pt>
                      <c:pt idx="1365">
                        <c:v>36404</c:v>
                      </c:pt>
                      <c:pt idx="1366">
                        <c:v>33304</c:v>
                      </c:pt>
                      <c:pt idx="1367">
                        <c:v>30510</c:v>
                      </c:pt>
                      <c:pt idx="1368">
                        <c:v>26934</c:v>
                      </c:pt>
                      <c:pt idx="1369">
                        <c:v>24059</c:v>
                      </c:pt>
                      <c:pt idx="1370">
                        <c:v>21167</c:v>
                      </c:pt>
                      <c:pt idx="1371">
                        <c:v>18924</c:v>
                      </c:pt>
                      <c:pt idx="1372">
                        <c:v>17078</c:v>
                      </c:pt>
                      <c:pt idx="1373">
                        <c:v>15938</c:v>
                      </c:pt>
                      <c:pt idx="1374">
                        <c:v>15060</c:v>
                      </c:pt>
                      <c:pt idx="1375">
                        <c:v>14324</c:v>
                      </c:pt>
                      <c:pt idx="1376">
                        <c:v>13611</c:v>
                      </c:pt>
                      <c:pt idx="1377">
                        <c:v>13048</c:v>
                      </c:pt>
                      <c:pt idx="1378">
                        <c:v>12532</c:v>
                      </c:pt>
                      <c:pt idx="1379">
                        <c:v>11978</c:v>
                      </c:pt>
                      <c:pt idx="1380">
                        <c:v>11462</c:v>
                      </c:pt>
                      <c:pt idx="1381">
                        <c:v>11074</c:v>
                      </c:pt>
                      <c:pt idx="1382">
                        <c:v>10894</c:v>
                      </c:pt>
                      <c:pt idx="1383">
                        <c:v>10683</c:v>
                      </c:pt>
                      <c:pt idx="1384">
                        <c:v>10361</c:v>
                      </c:pt>
                      <c:pt idx="1385">
                        <c:v>9851</c:v>
                      </c:pt>
                      <c:pt idx="1386">
                        <c:v>9496</c:v>
                      </c:pt>
                      <c:pt idx="1387">
                        <c:v>9432</c:v>
                      </c:pt>
                      <c:pt idx="1388">
                        <c:v>9672</c:v>
                      </c:pt>
                      <c:pt idx="1389">
                        <c:v>10064</c:v>
                      </c:pt>
                      <c:pt idx="1390">
                        <c:v>10244</c:v>
                      </c:pt>
                      <c:pt idx="1391">
                        <c:v>10202</c:v>
                      </c:pt>
                      <c:pt idx="1392">
                        <c:v>9951</c:v>
                      </c:pt>
                      <c:pt idx="1393">
                        <c:v>9706</c:v>
                      </c:pt>
                      <c:pt idx="1394">
                        <c:v>9459</c:v>
                      </c:pt>
                      <c:pt idx="1395">
                        <c:v>9298</c:v>
                      </c:pt>
                      <c:pt idx="1396">
                        <c:v>9276</c:v>
                      </c:pt>
                      <c:pt idx="1397">
                        <c:v>9574</c:v>
                      </c:pt>
                      <c:pt idx="1398">
                        <c:v>9823</c:v>
                      </c:pt>
                      <c:pt idx="1399">
                        <c:v>10004</c:v>
                      </c:pt>
                      <c:pt idx="1400">
                        <c:v>9889</c:v>
                      </c:pt>
                      <c:pt idx="1401">
                        <c:v>9769</c:v>
                      </c:pt>
                      <c:pt idx="1402">
                        <c:v>9731</c:v>
                      </c:pt>
                      <c:pt idx="1403">
                        <c:v>9660</c:v>
                      </c:pt>
                      <c:pt idx="1404">
                        <c:v>9703</c:v>
                      </c:pt>
                      <c:pt idx="1405">
                        <c:v>9607</c:v>
                      </c:pt>
                      <c:pt idx="1406">
                        <c:v>9624</c:v>
                      </c:pt>
                      <c:pt idx="1407">
                        <c:v>9446</c:v>
                      </c:pt>
                      <c:pt idx="1408">
                        <c:v>9315</c:v>
                      </c:pt>
                      <c:pt idx="1409">
                        <c:v>9050</c:v>
                      </c:pt>
                      <c:pt idx="1410">
                        <c:v>9029</c:v>
                      </c:pt>
                      <c:pt idx="1411">
                        <c:v>9100</c:v>
                      </c:pt>
                      <c:pt idx="1412">
                        <c:v>9380</c:v>
                      </c:pt>
                      <c:pt idx="1413">
                        <c:v>9557</c:v>
                      </c:pt>
                      <c:pt idx="1414">
                        <c:v>9620</c:v>
                      </c:pt>
                      <c:pt idx="1415">
                        <c:v>9568</c:v>
                      </c:pt>
                      <c:pt idx="1416">
                        <c:v>9493</c:v>
                      </c:pt>
                      <c:pt idx="1417">
                        <c:v>9500</c:v>
                      </c:pt>
                      <c:pt idx="1418">
                        <c:v>9494</c:v>
                      </c:pt>
                      <c:pt idx="1419">
                        <c:v>9444</c:v>
                      </c:pt>
                      <c:pt idx="1420">
                        <c:v>9416</c:v>
                      </c:pt>
                      <c:pt idx="1421">
                        <c:v>9538</c:v>
                      </c:pt>
                      <c:pt idx="1422">
                        <c:v>9692</c:v>
                      </c:pt>
                      <c:pt idx="1423">
                        <c:v>9739</c:v>
                      </c:pt>
                      <c:pt idx="1424">
                        <c:v>9637</c:v>
                      </c:pt>
                      <c:pt idx="1425">
                        <c:v>9538</c:v>
                      </c:pt>
                      <c:pt idx="1426">
                        <c:v>9490</c:v>
                      </c:pt>
                      <c:pt idx="1427">
                        <c:v>9528</c:v>
                      </c:pt>
                      <c:pt idx="1428">
                        <c:v>9765</c:v>
                      </c:pt>
                      <c:pt idx="1429">
                        <c:v>10028</c:v>
                      </c:pt>
                      <c:pt idx="1430">
                        <c:v>10172</c:v>
                      </c:pt>
                      <c:pt idx="1431">
                        <c:v>9936</c:v>
                      </c:pt>
                      <c:pt idx="1432">
                        <c:v>9692</c:v>
                      </c:pt>
                      <c:pt idx="1433">
                        <c:v>9427</c:v>
                      </c:pt>
                      <c:pt idx="1434">
                        <c:v>9450</c:v>
                      </c:pt>
                      <c:pt idx="1435">
                        <c:v>9348</c:v>
                      </c:pt>
                      <c:pt idx="1436">
                        <c:v>9403</c:v>
                      </c:pt>
                      <c:pt idx="1437">
                        <c:v>9330</c:v>
                      </c:pt>
                      <c:pt idx="1438">
                        <c:v>9362</c:v>
                      </c:pt>
                      <c:pt idx="1439">
                        <c:v>9217</c:v>
                      </c:pt>
                      <c:pt idx="1440">
                        <c:v>9164</c:v>
                      </c:pt>
                      <c:pt idx="1441">
                        <c:v>9104</c:v>
                      </c:pt>
                      <c:pt idx="1442">
                        <c:v>9223</c:v>
                      </c:pt>
                      <c:pt idx="1443">
                        <c:v>9195</c:v>
                      </c:pt>
                      <c:pt idx="1444">
                        <c:v>9188</c:v>
                      </c:pt>
                      <c:pt idx="1445">
                        <c:v>9115</c:v>
                      </c:pt>
                      <c:pt idx="1446">
                        <c:v>9304</c:v>
                      </c:pt>
                      <c:pt idx="1447">
                        <c:v>9631</c:v>
                      </c:pt>
                      <c:pt idx="1448">
                        <c:v>9948</c:v>
                      </c:pt>
                      <c:pt idx="1449">
                        <c:v>9966</c:v>
                      </c:pt>
                      <c:pt idx="1450">
                        <c:v>9807</c:v>
                      </c:pt>
                      <c:pt idx="1451">
                        <c:v>9640</c:v>
                      </c:pt>
                      <c:pt idx="1452">
                        <c:v>9661</c:v>
                      </c:pt>
                      <c:pt idx="1453">
                        <c:v>9603</c:v>
                      </c:pt>
                      <c:pt idx="1454">
                        <c:v>9500</c:v>
                      </c:pt>
                      <c:pt idx="1455">
                        <c:v>9351</c:v>
                      </c:pt>
                      <c:pt idx="1456">
                        <c:v>9371</c:v>
                      </c:pt>
                      <c:pt idx="1457">
                        <c:v>9422</c:v>
                      </c:pt>
                      <c:pt idx="1458">
                        <c:v>9379</c:v>
                      </c:pt>
                      <c:pt idx="1459">
                        <c:v>9265</c:v>
                      </c:pt>
                      <c:pt idx="1460">
                        <c:v>9313</c:v>
                      </c:pt>
                      <c:pt idx="1461">
                        <c:v>9447</c:v>
                      </c:pt>
                      <c:pt idx="1462">
                        <c:v>9559</c:v>
                      </c:pt>
                      <c:pt idx="1463">
                        <c:v>9429</c:v>
                      </c:pt>
                      <c:pt idx="1464">
                        <c:v>9203</c:v>
                      </c:pt>
                      <c:pt idx="1465">
                        <c:v>9082</c:v>
                      </c:pt>
                      <c:pt idx="1466">
                        <c:v>9135</c:v>
                      </c:pt>
                      <c:pt idx="1467">
                        <c:v>9299</c:v>
                      </c:pt>
                      <c:pt idx="1468">
                        <c:v>9345</c:v>
                      </c:pt>
                      <c:pt idx="1469">
                        <c:v>9304</c:v>
                      </c:pt>
                      <c:pt idx="1470">
                        <c:v>9324</c:v>
                      </c:pt>
                      <c:pt idx="1471">
                        <c:v>9318</c:v>
                      </c:pt>
                      <c:pt idx="1472">
                        <c:v>9416</c:v>
                      </c:pt>
                      <c:pt idx="1473">
                        <c:v>9391</c:v>
                      </c:pt>
                      <c:pt idx="1474">
                        <c:v>9527</c:v>
                      </c:pt>
                      <c:pt idx="1475">
                        <c:v>9481</c:v>
                      </c:pt>
                      <c:pt idx="1476">
                        <c:v>9479</c:v>
                      </c:pt>
                      <c:pt idx="1477">
                        <c:v>9374</c:v>
                      </c:pt>
                      <c:pt idx="1478">
                        <c:v>9406</c:v>
                      </c:pt>
                      <c:pt idx="1479">
                        <c:v>9582</c:v>
                      </c:pt>
                      <c:pt idx="1480">
                        <c:v>9770</c:v>
                      </c:pt>
                      <c:pt idx="1481">
                        <c:v>9934</c:v>
                      </c:pt>
                      <c:pt idx="1482">
                        <c:v>9855</c:v>
                      </c:pt>
                      <c:pt idx="1483">
                        <c:v>9709</c:v>
                      </c:pt>
                      <c:pt idx="1484">
                        <c:v>9547</c:v>
                      </c:pt>
                      <c:pt idx="1485">
                        <c:v>9416</c:v>
                      </c:pt>
                      <c:pt idx="1486">
                        <c:v>9450</c:v>
                      </c:pt>
                      <c:pt idx="1487">
                        <c:v>9477</c:v>
                      </c:pt>
                      <c:pt idx="1488">
                        <c:v>9698</c:v>
                      </c:pt>
                      <c:pt idx="1489">
                        <c:v>9828</c:v>
                      </c:pt>
                      <c:pt idx="1490">
                        <c:v>9988</c:v>
                      </c:pt>
                      <c:pt idx="1491">
                        <c:v>9935</c:v>
                      </c:pt>
                      <c:pt idx="1492">
                        <c:v>9775</c:v>
                      </c:pt>
                      <c:pt idx="1493">
                        <c:v>9530</c:v>
                      </c:pt>
                      <c:pt idx="1494">
                        <c:v>9336</c:v>
                      </c:pt>
                      <c:pt idx="1495">
                        <c:v>9322</c:v>
                      </c:pt>
                      <c:pt idx="1496">
                        <c:v>9450</c:v>
                      </c:pt>
                      <c:pt idx="1497">
                        <c:v>9560</c:v>
                      </c:pt>
                      <c:pt idx="1498">
                        <c:v>9560</c:v>
                      </c:pt>
                      <c:pt idx="1499">
                        <c:v>9543</c:v>
                      </c:pt>
                      <c:pt idx="1500">
                        <c:v>9561</c:v>
                      </c:pt>
                      <c:pt idx="1501">
                        <c:v>9579</c:v>
                      </c:pt>
                      <c:pt idx="1502">
                        <c:v>9344</c:v>
                      </c:pt>
                      <c:pt idx="1503">
                        <c:v>9168</c:v>
                      </c:pt>
                      <c:pt idx="1504">
                        <c:v>9014</c:v>
                      </c:pt>
                      <c:pt idx="1505">
                        <c:v>9059</c:v>
                      </c:pt>
                      <c:pt idx="1506">
                        <c:v>9053</c:v>
                      </c:pt>
                      <c:pt idx="1507">
                        <c:v>9146</c:v>
                      </c:pt>
                      <c:pt idx="1508">
                        <c:v>9336</c:v>
                      </c:pt>
                      <c:pt idx="1509">
                        <c:v>9477</c:v>
                      </c:pt>
                      <c:pt idx="1510">
                        <c:v>9544</c:v>
                      </c:pt>
                      <c:pt idx="1511">
                        <c:v>9416</c:v>
                      </c:pt>
                      <c:pt idx="1512">
                        <c:v>9421</c:v>
                      </c:pt>
                      <c:pt idx="1513">
                        <c:v>9331</c:v>
                      </c:pt>
                      <c:pt idx="1514">
                        <c:v>9336</c:v>
                      </c:pt>
                      <c:pt idx="1515">
                        <c:v>9286</c:v>
                      </c:pt>
                      <c:pt idx="1516">
                        <c:v>9311</c:v>
                      </c:pt>
                      <c:pt idx="1517">
                        <c:v>9406</c:v>
                      </c:pt>
                      <c:pt idx="1518">
                        <c:v>9419</c:v>
                      </c:pt>
                      <c:pt idx="1519">
                        <c:v>9406</c:v>
                      </c:pt>
                      <c:pt idx="1520">
                        <c:v>9274</c:v>
                      </c:pt>
                      <c:pt idx="1521">
                        <c:v>9237</c:v>
                      </c:pt>
                      <c:pt idx="1522">
                        <c:v>9250</c:v>
                      </c:pt>
                      <c:pt idx="1523">
                        <c:v>9349</c:v>
                      </c:pt>
                      <c:pt idx="1524">
                        <c:v>9395</c:v>
                      </c:pt>
                      <c:pt idx="1525">
                        <c:v>9462</c:v>
                      </c:pt>
                      <c:pt idx="1526">
                        <c:v>9502</c:v>
                      </c:pt>
                      <c:pt idx="1527">
                        <c:v>9489</c:v>
                      </c:pt>
                      <c:pt idx="1528">
                        <c:v>9425</c:v>
                      </c:pt>
                      <c:pt idx="1529">
                        <c:v>9334</c:v>
                      </c:pt>
                      <c:pt idx="1530">
                        <c:v>9333</c:v>
                      </c:pt>
                      <c:pt idx="1531">
                        <c:v>9261</c:v>
                      </c:pt>
                      <c:pt idx="1532">
                        <c:v>9143</c:v>
                      </c:pt>
                      <c:pt idx="1533">
                        <c:v>9004</c:v>
                      </c:pt>
                      <c:pt idx="1534">
                        <c:v>8962</c:v>
                      </c:pt>
                      <c:pt idx="1535">
                        <c:v>8954</c:v>
                      </c:pt>
                      <c:pt idx="1536">
                        <c:v>8925</c:v>
                      </c:pt>
                      <c:pt idx="1537">
                        <c:v>8914</c:v>
                      </c:pt>
                      <c:pt idx="1538">
                        <c:v>9009</c:v>
                      </c:pt>
                      <c:pt idx="1539">
                        <c:v>9164</c:v>
                      </c:pt>
                      <c:pt idx="1540">
                        <c:v>9329</c:v>
                      </c:pt>
                      <c:pt idx="1541">
                        <c:v>9450</c:v>
                      </c:pt>
                      <c:pt idx="1542">
                        <c:v>9461</c:v>
                      </c:pt>
                      <c:pt idx="1543">
                        <c:v>9406</c:v>
                      </c:pt>
                      <c:pt idx="1544">
                        <c:v>9300</c:v>
                      </c:pt>
                      <c:pt idx="1545">
                        <c:v>9469</c:v>
                      </c:pt>
                      <c:pt idx="1546">
                        <c:v>9714</c:v>
                      </c:pt>
                      <c:pt idx="1547">
                        <c:v>9889</c:v>
                      </c:pt>
                      <c:pt idx="1548">
                        <c:v>9744</c:v>
                      </c:pt>
                      <c:pt idx="1549">
                        <c:v>9346</c:v>
                      </c:pt>
                      <c:pt idx="1550">
                        <c:v>8998</c:v>
                      </c:pt>
                      <c:pt idx="1551">
                        <c:v>8888</c:v>
                      </c:pt>
                      <c:pt idx="1552">
                        <c:v>9143</c:v>
                      </c:pt>
                      <c:pt idx="1553">
                        <c:v>9398</c:v>
                      </c:pt>
                      <c:pt idx="1554">
                        <c:v>9488</c:v>
                      </c:pt>
                      <c:pt idx="1555">
                        <c:v>9439</c:v>
                      </c:pt>
                      <c:pt idx="1556">
                        <c:v>9567</c:v>
                      </c:pt>
                      <c:pt idx="1557">
                        <c:v>9731</c:v>
                      </c:pt>
                      <c:pt idx="1558">
                        <c:v>9687</c:v>
                      </c:pt>
                      <c:pt idx="1559">
                        <c:v>9393</c:v>
                      </c:pt>
                      <c:pt idx="1560">
                        <c:v>9123</c:v>
                      </c:pt>
                      <c:pt idx="1561">
                        <c:v>9078</c:v>
                      </c:pt>
                      <c:pt idx="1562">
                        <c:v>9250</c:v>
                      </c:pt>
                      <c:pt idx="1563">
                        <c:v>9372</c:v>
                      </c:pt>
                      <c:pt idx="1564">
                        <c:v>9464</c:v>
                      </c:pt>
                      <c:pt idx="1565">
                        <c:v>9372</c:v>
                      </c:pt>
                      <c:pt idx="1566">
                        <c:v>9434</c:v>
                      </c:pt>
                      <c:pt idx="1567">
                        <c:v>9376</c:v>
                      </c:pt>
                      <c:pt idx="1568">
                        <c:v>9437</c:v>
                      </c:pt>
                      <c:pt idx="1569">
                        <c:v>9337</c:v>
                      </c:pt>
                      <c:pt idx="1570">
                        <c:v>9443</c:v>
                      </c:pt>
                      <c:pt idx="1571">
                        <c:v>9463</c:v>
                      </c:pt>
                      <c:pt idx="1572">
                        <c:v>9506</c:v>
                      </c:pt>
                      <c:pt idx="1573">
                        <c:v>9448</c:v>
                      </c:pt>
                      <c:pt idx="1574">
                        <c:v>9463</c:v>
                      </c:pt>
                      <c:pt idx="1575">
                        <c:v>9473</c:v>
                      </c:pt>
                      <c:pt idx="1576">
                        <c:v>9446</c:v>
                      </c:pt>
                      <c:pt idx="1577">
                        <c:v>9412</c:v>
                      </c:pt>
                      <c:pt idx="1578">
                        <c:v>9364</c:v>
                      </c:pt>
                      <c:pt idx="1579">
                        <c:v>9333</c:v>
                      </c:pt>
                      <c:pt idx="1580">
                        <c:v>9307</c:v>
                      </c:pt>
                      <c:pt idx="1581">
                        <c:v>9337</c:v>
                      </c:pt>
                      <c:pt idx="1582">
                        <c:v>9402</c:v>
                      </c:pt>
                      <c:pt idx="1583">
                        <c:v>9420</c:v>
                      </c:pt>
                      <c:pt idx="1584">
                        <c:v>9448</c:v>
                      </c:pt>
                      <c:pt idx="1585">
                        <c:v>9451</c:v>
                      </c:pt>
                      <c:pt idx="1586">
                        <c:v>9375</c:v>
                      </c:pt>
                      <c:pt idx="1587">
                        <c:v>9287</c:v>
                      </c:pt>
                      <c:pt idx="1588">
                        <c:v>9195</c:v>
                      </c:pt>
                      <c:pt idx="1589">
                        <c:v>9196</c:v>
                      </c:pt>
                      <c:pt idx="1590">
                        <c:v>9214</c:v>
                      </c:pt>
                      <c:pt idx="1591">
                        <c:v>9202</c:v>
                      </c:pt>
                      <c:pt idx="1592">
                        <c:v>9201</c:v>
                      </c:pt>
                      <c:pt idx="1593">
                        <c:v>9125</c:v>
                      </c:pt>
                      <c:pt idx="1594">
                        <c:v>9107</c:v>
                      </c:pt>
                      <c:pt idx="1595">
                        <c:v>9200</c:v>
                      </c:pt>
                      <c:pt idx="1596">
                        <c:v>9308</c:v>
                      </c:pt>
                      <c:pt idx="1597">
                        <c:v>9446</c:v>
                      </c:pt>
                      <c:pt idx="1598">
                        <c:v>9428</c:v>
                      </c:pt>
                      <c:pt idx="1599">
                        <c:v>9469</c:v>
                      </c:pt>
                      <c:pt idx="1600">
                        <c:v>9380</c:v>
                      </c:pt>
                      <c:pt idx="1601">
                        <c:v>9404</c:v>
                      </c:pt>
                      <c:pt idx="1602">
                        <c:v>9461</c:v>
                      </c:pt>
                      <c:pt idx="1603">
                        <c:v>9608</c:v>
                      </c:pt>
                      <c:pt idx="1604">
                        <c:v>9620</c:v>
                      </c:pt>
                      <c:pt idx="1605">
                        <c:v>9438</c:v>
                      </c:pt>
                      <c:pt idx="1606">
                        <c:v>9266</c:v>
                      </c:pt>
                      <c:pt idx="1607">
                        <c:v>9083</c:v>
                      </c:pt>
                      <c:pt idx="1608">
                        <c:v>9137</c:v>
                      </c:pt>
                      <c:pt idx="1609">
                        <c:v>9164</c:v>
                      </c:pt>
                      <c:pt idx="1610">
                        <c:v>9313</c:v>
                      </c:pt>
                      <c:pt idx="1611">
                        <c:v>9324</c:v>
                      </c:pt>
                      <c:pt idx="1612">
                        <c:v>9309</c:v>
                      </c:pt>
                      <c:pt idx="1613">
                        <c:v>9200</c:v>
                      </c:pt>
                      <c:pt idx="1614">
                        <c:v>9098</c:v>
                      </c:pt>
                      <c:pt idx="1615">
                        <c:v>9036</c:v>
                      </c:pt>
                      <c:pt idx="1616">
                        <c:v>9000</c:v>
                      </c:pt>
                      <c:pt idx="1617">
                        <c:v>9069</c:v>
                      </c:pt>
                      <c:pt idx="1618">
                        <c:v>9124</c:v>
                      </c:pt>
                      <c:pt idx="1619">
                        <c:v>9249</c:v>
                      </c:pt>
                      <c:pt idx="1620">
                        <c:v>9248</c:v>
                      </c:pt>
                      <c:pt idx="1621">
                        <c:v>9229</c:v>
                      </c:pt>
                      <c:pt idx="1622">
                        <c:v>9149</c:v>
                      </c:pt>
                      <c:pt idx="1623">
                        <c:v>9150</c:v>
                      </c:pt>
                      <c:pt idx="1624">
                        <c:v>9129</c:v>
                      </c:pt>
                      <c:pt idx="1625">
                        <c:v>9135</c:v>
                      </c:pt>
                      <c:pt idx="1626">
                        <c:v>9157</c:v>
                      </c:pt>
                      <c:pt idx="1627">
                        <c:v>9282</c:v>
                      </c:pt>
                      <c:pt idx="1628">
                        <c:v>9360</c:v>
                      </c:pt>
                      <c:pt idx="1629">
                        <c:v>9303</c:v>
                      </c:pt>
                      <c:pt idx="1630">
                        <c:v>9267</c:v>
                      </c:pt>
                      <c:pt idx="1631">
                        <c:v>9229</c:v>
                      </c:pt>
                      <c:pt idx="1632">
                        <c:v>9401</c:v>
                      </c:pt>
                      <c:pt idx="1633">
                        <c:v>9409</c:v>
                      </c:pt>
                      <c:pt idx="1634">
                        <c:v>9445</c:v>
                      </c:pt>
                      <c:pt idx="1635">
                        <c:v>9305</c:v>
                      </c:pt>
                      <c:pt idx="1636">
                        <c:v>9282</c:v>
                      </c:pt>
                      <c:pt idx="1637">
                        <c:v>9332</c:v>
                      </c:pt>
                      <c:pt idx="1638">
                        <c:v>9410</c:v>
                      </c:pt>
                      <c:pt idx="1639">
                        <c:v>9435</c:v>
                      </c:pt>
                      <c:pt idx="1640">
                        <c:v>9338</c:v>
                      </c:pt>
                      <c:pt idx="1641">
                        <c:v>9262</c:v>
                      </c:pt>
                      <c:pt idx="1642">
                        <c:v>9193</c:v>
                      </c:pt>
                      <c:pt idx="1643">
                        <c:v>9170</c:v>
                      </c:pt>
                      <c:pt idx="1644">
                        <c:v>9205</c:v>
                      </c:pt>
                      <c:pt idx="1645">
                        <c:v>9205</c:v>
                      </c:pt>
                      <c:pt idx="1646">
                        <c:v>9253</c:v>
                      </c:pt>
                      <c:pt idx="1647">
                        <c:v>9175</c:v>
                      </c:pt>
                      <c:pt idx="1648">
                        <c:v>9251</c:v>
                      </c:pt>
                      <c:pt idx="1649">
                        <c:v>9252</c:v>
                      </c:pt>
                      <c:pt idx="1650">
                        <c:v>9401</c:v>
                      </c:pt>
                      <c:pt idx="1651">
                        <c:v>9435</c:v>
                      </c:pt>
                      <c:pt idx="1652">
                        <c:v>9493</c:v>
                      </c:pt>
                      <c:pt idx="1653">
                        <c:v>9529</c:v>
                      </c:pt>
                      <c:pt idx="1654">
                        <c:v>9582</c:v>
                      </c:pt>
                      <c:pt idx="1655">
                        <c:v>9644</c:v>
                      </c:pt>
                      <c:pt idx="1656">
                        <c:v>9584</c:v>
                      </c:pt>
                      <c:pt idx="1657">
                        <c:v>9526</c:v>
                      </c:pt>
                      <c:pt idx="1658">
                        <c:v>9540</c:v>
                      </c:pt>
                      <c:pt idx="1659">
                        <c:v>9660</c:v>
                      </c:pt>
                      <c:pt idx="1660">
                        <c:v>9876</c:v>
                      </c:pt>
                      <c:pt idx="1661">
                        <c:v>9915</c:v>
                      </c:pt>
                      <c:pt idx="1662">
                        <c:v>9857</c:v>
                      </c:pt>
                      <c:pt idx="1663">
                        <c:v>9590</c:v>
                      </c:pt>
                      <c:pt idx="1664">
                        <c:v>9477</c:v>
                      </c:pt>
                      <c:pt idx="1665">
                        <c:v>9449</c:v>
                      </c:pt>
                      <c:pt idx="1666">
                        <c:v>9432</c:v>
                      </c:pt>
                      <c:pt idx="1667">
                        <c:v>9359</c:v>
                      </c:pt>
                      <c:pt idx="1668">
                        <c:v>9253</c:v>
                      </c:pt>
                      <c:pt idx="1669">
                        <c:v>9295</c:v>
                      </c:pt>
                      <c:pt idx="1670">
                        <c:v>9295</c:v>
                      </c:pt>
                      <c:pt idx="1671">
                        <c:v>9318</c:v>
                      </c:pt>
                      <c:pt idx="1672">
                        <c:v>9326</c:v>
                      </c:pt>
                      <c:pt idx="1673">
                        <c:v>9372</c:v>
                      </c:pt>
                      <c:pt idx="1674">
                        <c:v>9435</c:v>
                      </c:pt>
                      <c:pt idx="1675">
                        <c:v>9492</c:v>
                      </c:pt>
                      <c:pt idx="1676">
                        <c:v>9588</c:v>
                      </c:pt>
                      <c:pt idx="1677">
                        <c:v>9543</c:v>
                      </c:pt>
                      <c:pt idx="1678">
                        <c:v>9401</c:v>
                      </c:pt>
                      <c:pt idx="1679">
                        <c:v>9144</c:v>
                      </c:pt>
                      <c:pt idx="1680">
                        <c:v>9084</c:v>
                      </c:pt>
                      <c:pt idx="1681">
                        <c:v>9081</c:v>
                      </c:pt>
                      <c:pt idx="1682">
                        <c:v>9255</c:v>
                      </c:pt>
                      <c:pt idx="1683">
                        <c:v>9323</c:v>
                      </c:pt>
                      <c:pt idx="1684">
                        <c:v>9465</c:v>
                      </c:pt>
                      <c:pt idx="1685">
                        <c:v>9514</c:v>
                      </c:pt>
                      <c:pt idx="1686">
                        <c:v>9602</c:v>
                      </c:pt>
                      <c:pt idx="1687">
                        <c:v>9526</c:v>
                      </c:pt>
                      <c:pt idx="1688">
                        <c:v>9370</c:v>
                      </c:pt>
                      <c:pt idx="1689">
                        <c:v>9168</c:v>
                      </c:pt>
                      <c:pt idx="1690">
                        <c:v>9107</c:v>
                      </c:pt>
                      <c:pt idx="1691">
                        <c:v>9182</c:v>
                      </c:pt>
                      <c:pt idx="1692">
                        <c:v>9354</c:v>
                      </c:pt>
                      <c:pt idx="1693">
                        <c:v>9504</c:v>
                      </c:pt>
                      <c:pt idx="1694">
                        <c:v>9561</c:v>
                      </c:pt>
                      <c:pt idx="1695">
                        <c:v>9528</c:v>
                      </c:pt>
                      <c:pt idx="1696">
                        <c:v>9516</c:v>
                      </c:pt>
                      <c:pt idx="1697">
                        <c:v>9585</c:v>
                      </c:pt>
                      <c:pt idx="1698">
                        <c:v>9601</c:v>
                      </c:pt>
                      <c:pt idx="1699">
                        <c:v>9566</c:v>
                      </c:pt>
                      <c:pt idx="1700">
                        <c:v>9442</c:v>
                      </c:pt>
                      <c:pt idx="1701">
                        <c:v>9410</c:v>
                      </c:pt>
                      <c:pt idx="1702">
                        <c:v>9437</c:v>
                      </c:pt>
                      <c:pt idx="1703">
                        <c:v>9455</c:v>
                      </c:pt>
                      <c:pt idx="1704">
                        <c:v>9420</c:v>
                      </c:pt>
                      <c:pt idx="1705">
                        <c:v>9263</c:v>
                      </c:pt>
                      <c:pt idx="1706">
                        <c:v>9252</c:v>
                      </c:pt>
                      <c:pt idx="1707">
                        <c:v>9352</c:v>
                      </c:pt>
                      <c:pt idx="1708">
                        <c:v>9574</c:v>
                      </c:pt>
                      <c:pt idx="1709">
                        <c:v>9691</c:v>
                      </c:pt>
                      <c:pt idx="1710">
                        <c:v>9705</c:v>
                      </c:pt>
                      <c:pt idx="1711">
                        <c:v>9675</c:v>
                      </c:pt>
                      <c:pt idx="1712">
                        <c:v>9640</c:v>
                      </c:pt>
                      <c:pt idx="1713">
                        <c:v>9700</c:v>
                      </c:pt>
                      <c:pt idx="1714">
                        <c:v>9662</c:v>
                      </c:pt>
                      <c:pt idx="1715">
                        <c:v>9631</c:v>
                      </c:pt>
                      <c:pt idx="1716">
                        <c:v>9491</c:v>
                      </c:pt>
                      <c:pt idx="1717">
                        <c:v>9647</c:v>
                      </c:pt>
                      <c:pt idx="1718">
                        <c:v>9778</c:v>
                      </c:pt>
                      <c:pt idx="1719">
                        <c:v>10007</c:v>
                      </c:pt>
                      <c:pt idx="1720">
                        <c:v>9795</c:v>
                      </c:pt>
                      <c:pt idx="1721">
                        <c:v>9641</c:v>
                      </c:pt>
                      <c:pt idx="1722">
                        <c:v>9379</c:v>
                      </c:pt>
                      <c:pt idx="1723">
                        <c:v>9429</c:v>
                      </c:pt>
                      <c:pt idx="1724">
                        <c:v>9374</c:v>
                      </c:pt>
                      <c:pt idx="1725">
                        <c:v>9367</c:v>
                      </c:pt>
                      <c:pt idx="1726">
                        <c:v>9326</c:v>
                      </c:pt>
                      <c:pt idx="1727">
                        <c:v>9466</c:v>
                      </c:pt>
                      <c:pt idx="1728">
                        <c:v>9706</c:v>
                      </c:pt>
                      <c:pt idx="1729">
                        <c:v>9848</c:v>
                      </c:pt>
                      <c:pt idx="1730">
                        <c:v>9879</c:v>
                      </c:pt>
                      <c:pt idx="1731">
                        <c:v>9762</c:v>
                      </c:pt>
                      <c:pt idx="1732">
                        <c:v>9631</c:v>
                      </c:pt>
                      <c:pt idx="1733">
                        <c:v>9543</c:v>
                      </c:pt>
                      <c:pt idx="1734">
                        <c:v>9460</c:v>
                      </c:pt>
                      <c:pt idx="1735">
                        <c:v>9520</c:v>
                      </c:pt>
                      <c:pt idx="1736">
                        <c:v>9514</c:v>
                      </c:pt>
                      <c:pt idx="1737">
                        <c:v>9513</c:v>
                      </c:pt>
                      <c:pt idx="1738">
                        <c:v>9412</c:v>
                      </c:pt>
                      <c:pt idx="1739">
                        <c:v>9439</c:v>
                      </c:pt>
                      <c:pt idx="1740">
                        <c:v>9522</c:v>
                      </c:pt>
                      <c:pt idx="1741">
                        <c:v>9658</c:v>
                      </c:pt>
                      <c:pt idx="1742">
                        <c:v>9469</c:v>
                      </c:pt>
                      <c:pt idx="1743">
                        <c:v>9335</c:v>
                      </c:pt>
                      <c:pt idx="1744">
                        <c:v>9111</c:v>
                      </c:pt>
                      <c:pt idx="1745">
                        <c:v>9235</c:v>
                      </c:pt>
                      <c:pt idx="1746">
                        <c:v>9262</c:v>
                      </c:pt>
                      <c:pt idx="1747">
                        <c:v>9441</c:v>
                      </c:pt>
                      <c:pt idx="1748">
                        <c:v>9544</c:v>
                      </c:pt>
                      <c:pt idx="1749">
                        <c:v>9693</c:v>
                      </c:pt>
                      <c:pt idx="1750">
                        <c:v>9694</c:v>
                      </c:pt>
                      <c:pt idx="1751">
                        <c:v>9556</c:v>
                      </c:pt>
                      <c:pt idx="1752">
                        <c:v>9367</c:v>
                      </c:pt>
                      <c:pt idx="1753">
                        <c:v>9334</c:v>
                      </c:pt>
                      <c:pt idx="1754">
                        <c:v>9374</c:v>
                      </c:pt>
                      <c:pt idx="1755">
                        <c:v>9354</c:v>
                      </c:pt>
                      <c:pt idx="1756">
                        <c:v>9150</c:v>
                      </c:pt>
                      <c:pt idx="1757">
                        <c:v>9048</c:v>
                      </c:pt>
                      <c:pt idx="1758">
                        <c:v>9183</c:v>
                      </c:pt>
                      <c:pt idx="1759">
                        <c:v>9441</c:v>
                      </c:pt>
                      <c:pt idx="1760">
                        <c:v>9656</c:v>
                      </c:pt>
                      <c:pt idx="1761">
                        <c:v>9589</c:v>
                      </c:pt>
                      <c:pt idx="1762">
                        <c:v>9466</c:v>
                      </c:pt>
                      <c:pt idx="1763">
                        <c:v>9153</c:v>
                      </c:pt>
                      <c:pt idx="1764">
                        <c:v>9075</c:v>
                      </c:pt>
                      <c:pt idx="1765">
                        <c:v>9032</c:v>
                      </c:pt>
                      <c:pt idx="1766">
                        <c:v>9205</c:v>
                      </c:pt>
                      <c:pt idx="1767">
                        <c:v>9230</c:v>
                      </c:pt>
                      <c:pt idx="1768">
                        <c:v>9163</c:v>
                      </c:pt>
                      <c:pt idx="1769">
                        <c:v>9023</c:v>
                      </c:pt>
                      <c:pt idx="1770">
                        <c:v>8912</c:v>
                      </c:pt>
                      <c:pt idx="1771">
                        <c:v>8916</c:v>
                      </c:pt>
                      <c:pt idx="1772">
                        <c:v>8919</c:v>
                      </c:pt>
                      <c:pt idx="1773">
                        <c:v>8982</c:v>
                      </c:pt>
                      <c:pt idx="1774">
                        <c:v>8943</c:v>
                      </c:pt>
                      <c:pt idx="1775">
                        <c:v>8951</c:v>
                      </c:pt>
                      <c:pt idx="1776">
                        <c:v>8911</c:v>
                      </c:pt>
                      <c:pt idx="1777">
                        <c:v>9025</c:v>
                      </c:pt>
                      <c:pt idx="1778">
                        <c:v>9103</c:v>
                      </c:pt>
                      <c:pt idx="1779">
                        <c:v>9172</c:v>
                      </c:pt>
                      <c:pt idx="1780">
                        <c:v>9149</c:v>
                      </c:pt>
                      <c:pt idx="1781">
                        <c:v>9106</c:v>
                      </c:pt>
                      <c:pt idx="1782">
                        <c:v>9083</c:v>
                      </c:pt>
                      <c:pt idx="1783">
                        <c:v>9092</c:v>
                      </c:pt>
                      <c:pt idx="1784">
                        <c:v>9199</c:v>
                      </c:pt>
                      <c:pt idx="1785">
                        <c:v>9392</c:v>
                      </c:pt>
                      <c:pt idx="1786">
                        <c:v>9500</c:v>
                      </c:pt>
                      <c:pt idx="1787">
                        <c:v>9530</c:v>
                      </c:pt>
                      <c:pt idx="1788">
                        <c:v>9318</c:v>
                      </c:pt>
                      <c:pt idx="1789">
                        <c:v>9214</c:v>
                      </c:pt>
                      <c:pt idx="1790">
                        <c:v>9089</c:v>
                      </c:pt>
                      <c:pt idx="1791">
                        <c:v>9274</c:v>
                      </c:pt>
                      <c:pt idx="1792">
                        <c:v>9299</c:v>
                      </c:pt>
                      <c:pt idx="1793">
                        <c:v>9283</c:v>
                      </c:pt>
                      <c:pt idx="1794">
                        <c:v>9008</c:v>
                      </c:pt>
                      <c:pt idx="1795">
                        <c:v>8881</c:v>
                      </c:pt>
                      <c:pt idx="1796">
                        <c:v>8883</c:v>
                      </c:pt>
                      <c:pt idx="1797">
                        <c:v>9104</c:v>
                      </c:pt>
                      <c:pt idx="1798">
                        <c:v>9312</c:v>
                      </c:pt>
                      <c:pt idx="1799">
                        <c:v>9466</c:v>
                      </c:pt>
                      <c:pt idx="1800">
                        <c:v>9305</c:v>
                      </c:pt>
                      <c:pt idx="1801">
                        <c:v>9118</c:v>
                      </c:pt>
                      <c:pt idx="1802">
                        <c:v>8915</c:v>
                      </c:pt>
                      <c:pt idx="1803">
                        <c:v>9084</c:v>
                      </c:pt>
                      <c:pt idx="1804">
                        <c:v>9254</c:v>
                      </c:pt>
                      <c:pt idx="1805">
                        <c:v>9541</c:v>
                      </c:pt>
                      <c:pt idx="1806">
                        <c:v>9627</c:v>
                      </c:pt>
                      <c:pt idx="1807">
                        <c:v>9785</c:v>
                      </c:pt>
                      <c:pt idx="1808">
                        <c:v>9677</c:v>
                      </c:pt>
                      <c:pt idx="1809">
                        <c:v>9597</c:v>
                      </c:pt>
                      <c:pt idx="1810">
                        <c:v>9409</c:v>
                      </c:pt>
                      <c:pt idx="1811">
                        <c:v>9413</c:v>
                      </c:pt>
                      <c:pt idx="1812">
                        <c:v>9381</c:v>
                      </c:pt>
                      <c:pt idx="1813">
                        <c:v>9266</c:v>
                      </c:pt>
                      <c:pt idx="1814">
                        <c:v>9114</c:v>
                      </c:pt>
                      <c:pt idx="1815">
                        <c:v>9048</c:v>
                      </c:pt>
                      <c:pt idx="1816">
                        <c:v>9068</c:v>
                      </c:pt>
                      <c:pt idx="1817">
                        <c:v>9171</c:v>
                      </c:pt>
                      <c:pt idx="1818">
                        <c:v>9112</c:v>
                      </c:pt>
                      <c:pt idx="1819">
                        <c:v>9209</c:v>
                      </c:pt>
                      <c:pt idx="1820">
                        <c:v>9115</c:v>
                      </c:pt>
                      <c:pt idx="1821">
                        <c:v>9205</c:v>
                      </c:pt>
                      <c:pt idx="1822">
                        <c:v>9191</c:v>
                      </c:pt>
                      <c:pt idx="1823">
                        <c:v>9340</c:v>
                      </c:pt>
                      <c:pt idx="1824">
                        <c:v>9335</c:v>
                      </c:pt>
                      <c:pt idx="1825">
                        <c:v>9283</c:v>
                      </c:pt>
                      <c:pt idx="1826">
                        <c:v>9197</c:v>
                      </c:pt>
                      <c:pt idx="1827">
                        <c:v>9284</c:v>
                      </c:pt>
                      <c:pt idx="1828">
                        <c:v>9355</c:v>
                      </c:pt>
                      <c:pt idx="1829">
                        <c:v>9435</c:v>
                      </c:pt>
                      <c:pt idx="1830">
                        <c:v>9379</c:v>
                      </c:pt>
                      <c:pt idx="1831">
                        <c:v>9368</c:v>
                      </c:pt>
                      <c:pt idx="1832">
                        <c:v>9215</c:v>
                      </c:pt>
                      <c:pt idx="1833">
                        <c:v>9118</c:v>
                      </c:pt>
                      <c:pt idx="1834">
                        <c:v>9053</c:v>
                      </c:pt>
                      <c:pt idx="1835">
                        <c:v>9260</c:v>
                      </c:pt>
                      <c:pt idx="1836">
                        <c:v>9483</c:v>
                      </c:pt>
                      <c:pt idx="1837">
                        <c:v>9617</c:v>
                      </c:pt>
                      <c:pt idx="1838">
                        <c:v>9445</c:v>
                      </c:pt>
                      <c:pt idx="1839">
                        <c:v>9232</c:v>
                      </c:pt>
                      <c:pt idx="1840">
                        <c:v>9056</c:v>
                      </c:pt>
                      <c:pt idx="1841">
                        <c:v>9095</c:v>
                      </c:pt>
                      <c:pt idx="1842">
                        <c:v>9075</c:v>
                      </c:pt>
                      <c:pt idx="1843">
                        <c:v>12680</c:v>
                      </c:pt>
                      <c:pt idx="1844">
                        <c:v>16297</c:v>
                      </c:pt>
                      <c:pt idx="1845">
                        <c:v>19999</c:v>
                      </c:pt>
                      <c:pt idx="1846">
                        <c:v>16604</c:v>
                      </c:pt>
                      <c:pt idx="1847">
                        <c:v>13054</c:v>
                      </c:pt>
                      <c:pt idx="1848">
                        <c:v>9543</c:v>
                      </c:pt>
                      <c:pt idx="1849">
                        <c:v>9482</c:v>
                      </c:pt>
                      <c:pt idx="1850">
                        <c:v>9542</c:v>
                      </c:pt>
                      <c:pt idx="1851">
                        <c:v>9577</c:v>
                      </c:pt>
                      <c:pt idx="1852">
                        <c:v>9584</c:v>
                      </c:pt>
                      <c:pt idx="1853">
                        <c:v>9459</c:v>
                      </c:pt>
                      <c:pt idx="1854">
                        <c:v>9207</c:v>
                      </c:pt>
                      <c:pt idx="1855">
                        <c:v>8982</c:v>
                      </c:pt>
                      <c:pt idx="1856">
                        <c:v>8833</c:v>
                      </c:pt>
                      <c:pt idx="1857">
                        <c:v>8872</c:v>
                      </c:pt>
                      <c:pt idx="1858">
                        <c:v>8902</c:v>
                      </c:pt>
                      <c:pt idx="1859">
                        <c:v>9128</c:v>
                      </c:pt>
                      <c:pt idx="1860">
                        <c:v>9206</c:v>
                      </c:pt>
                      <c:pt idx="1861">
                        <c:v>9427</c:v>
                      </c:pt>
                      <c:pt idx="1862">
                        <c:v>9329</c:v>
                      </c:pt>
                      <c:pt idx="1863">
                        <c:v>9313</c:v>
                      </c:pt>
                      <c:pt idx="1864">
                        <c:v>9127</c:v>
                      </c:pt>
                      <c:pt idx="1865">
                        <c:v>9077</c:v>
                      </c:pt>
                      <c:pt idx="1866">
                        <c:v>9045</c:v>
                      </c:pt>
                      <c:pt idx="1867">
                        <c:v>9186</c:v>
                      </c:pt>
                      <c:pt idx="1868">
                        <c:v>9368</c:v>
                      </c:pt>
                      <c:pt idx="1869">
                        <c:v>9517</c:v>
                      </c:pt>
                      <c:pt idx="1870">
                        <c:v>9500</c:v>
                      </c:pt>
                      <c:pt idx="1871">
                        <c:v>9421</c:v>
                      </c:pt>
                      <c:pt idx="1872">
                        <c:v>9228</c:v>
                      </c:pt>
                      <c:pt idx="1873">
                        <c:v>9172</c:v>
                      </c:pt>
                      <c:pt idx="1874">
                        <c:v>9108</c:v>
                      </c:pt>
                      <c:pt idx="1875">
                        <c:v>9184</c:v>
                      </c:pt>
                      <c:pt idx="1876">
                        <c:v>9135</c:v>
                      </c:pt>
                      <c:pt idx="1877">
                        <c:v>9095</c:v>
                      </c:pt>
                      <c:pt idx="1878">
                        <c:v>9012</c:v>
                      </c:pt>
                      <c:pt idx="1879">
                        <c:v>9058</c:v>
                      </c:pt>
                      <c:pt idx="1880">
                        <c:v>9156</c:v>
                      </c:pt>
                      <c:pt idx="1881">
                        <c:v>9259</c:v>
                      </c:pt>
                      <c:pt idx="1882">
                        <c:v>9216</c:v>
                      </c:pt>
                      <c:pt idx="1883">
                        <c:v>9307</c:v>
                      </c:pt>
                      <c:pt idx="1884">
                        <c:v>9476</c:v>
                      </c:pt>
                      <c:pt idx="1885">
                        <c:v>9698</c:v>
                      </c:pt>
                      <c:pt idx="1886">
                        <c:v>9635</c:v>
                      </c:pt>
                      <c:pt idx="1887">
                        <c:v>9475</c:v>
                      </c:pt>
                      <c:pt idx="1888">
                        <c:v>9375</c:v>
                      </c:pt>
                      <c:pt idx="1889">
                        <c:v>9351</c:v>
                      </c:pt>
                      <c:pt idx="1890">
                        <c:v>9244</c:v>
                      </c:pt>
                      <c:pt idx="1891">
                        <c:v>9005</c:v>
                      </c:pt>
                      <c:pt idx="1892">
                        <c:v>8821</c:v>
                      </c:pt>
                      <c:pt idx="1893">
                        <c:v>8809</c:v>
                      </c:pt>
                      <c:pt idx="1894">
                        <c:v>9034</c:v>
                      </c:pt>
                      <c:pt idx="1895">
                        <c:v>9188</c:v>
                      </c:pt>
                      <c:pt idx="1896">
                        <c:v>9232</c:v>
                      </c:pt>
                      <c:pt idx="1897">
                        <c:v>9058</c:v>
                      </c:pt>
                      <c:pt idx="1898">
                        <c:v>9003</c:v>
                      </c:pt>
                      <c:pt idx="1899">
                        <c:v>9033</c:v>
                      </c:pt>
                      <c:pt idx="1900">
                        <c:v>9159</c:v>
                      </c:pt>
                      <c:pt idx="1901">
                        <c:v>9302</c:v>
                      </c:pt>
                      <c:pt idx="1902">
                        <c:v>9534</c:v>
                      </c:pt>
                      <c:pt idx="1903">
                        <c:v>9705</c:v>
                      </c:pt>
                      <c:pt idx="1904">
                        <c:v>9703</c:v>
                      </c:pt>
                      <c:pt idx="1905">
                        <c:v>9505</c:v>
                      </c:pt>
                      <c:pt idx="1906">
                        <c:v>9358</c:v>
                      </c:pt>
                      <c:pt idx="1907">
                        <c:v>9363</c:v>
                      </c:pt>
                      <c:pt idx="1908">
                        <c:v>9312</c:v>
                      </c:pt>
                      <c:pt idx="1909">
                        <c:v>9246</c:v>
                      </c:pt>
                      <c:pt idx="1910">
                        <c:v>9084</c:v>
                      </c:pt>
                      <c:pt idx="1911">
                        <c:v>9089</c:v>
                      </c:pt>
                      <c:pt idx="1912">
                        <c:v>9086</c:v>
                      </c:pt>
                      <c:pt idx="1913">
                        <c:v>9123</c:v>
                      </c:pt>
                      <c:pt idx="1914">
                        <c:v>9119</c:v>
                      </c:pt>
                      <c:pt idx="1915">
                        <c:v>9210</c:v>
                      </c:pt>
                      <c:pt idx="1916">
                        <c:v>9250</c:v>
                      </c:pt>
                      <c:pt idx="1917">
                        <c:v>9251</c:v>
                      </c:pt>
                      <c:pt idx="1918">
                        <c:v>9063</c:v>
                      </c:pt>
                      <c:pt idx="1919">
                        <c:v>8966</c:v>
                      </c:pt>
                      <c:pt idx="1920">
                        <c:v>8923</c:v>
                      </c:pt>
                      <c:pt idx="1921">
                        <c:v>8972</c:v>
                      </c:pt>
                      <c:pt idx="1922">
                        <c:v>9079</c:v>
                      </c:pt>
                      <c:pt idx="1923">
                        <c:v>9164</c:v>
                      </c:pt>
                      <c:pt idx="1924">
                        <c:v>9301</c:v>
                      </c:pt>
                      <c:pt idx="1925">
                        <c:v>9325</c:v>
                      </c:pt>
                      <c:pt idx="1926">
                        <c:v>9342</c:v>
                      </c:pt>
                      <c:pt idx="1927">
                        <c:v>9337</c:v>
                      </c:pt>
                      <c:pt idx="1928">
                        <c:v>9232</c:v>
                      </c:pt>
                      <c:pt idx="1929">
                        <c:v>9124</c:v>
                      </c:pt>
                      <c:pt idx="1930">
                        <c:v>9060</c:v>
                      </c:pt>
                      <c:pt idx="1931">
                        <c:v>9150</c:v>
                      </c:pt>
                      <c:pt idx="1932">
                        <c:v>9253</c:v>
                      </c:pt>
                      <c:pt idx="1933">
                        <c:v>9222</c:v>
                      </c:pt>
                      <c:pt idx="1934">
                        <c:v>9084</c:v>
                      </c:pt>
                      <c:pt idx="1935">
                        <c:v>8975</c:v>
                      </c:pt>
                      <c:pt idx="1936">
                        <c:v>8967</c:v>
                      </c:pt>
                      <c:pt idx="1937">
                        <c:v>9069</c:v>
                      </c:pt>
                      <c:pt idx="1938">
                        <c:v>9103</c:v>
                      </c:pt>
                      <c:pt idx="1939">
                        <c:v>9156</c:v>
                      </c:pt>
                      <c:pt idx="1940">
                        <c:v>9211</c:v>
                      </c:pt>
                      <c:pt idx="1941">
                        <c:v>9376</c:v>
                      </c:pt>
                      <c:pt idx="1942">
                        <c:v>9438</c:v>
                      </c:pt>
                      <c:pt idx="1943">
                        <c:v>9436</c:v>
                      </c:pt>
                      <c:pt idx="1944">
                        <c:v>9293</c:v>
                      </c:pt>
                      <c:pt idx="1945">
                        <c:v>9066</c:v>
                      </c:pt>
                      <c:pt idx="1946">
                        <c:v>8833</c:v>
                      </c:pt>
                      <c:pt idx="1947">
                        <c:v>8746</c:v>
                      </c:pt>
                      <c:pt idx="1948">
                        <c:v>8826</c:v>
                      </c:pt>
                      <c:pt idx="1949">
                        <c:v>8971</c:v>
                      </c:pt>
                      <c:pt idx="1950">
                        <c:v>9032</c:v>
                      </c:pt>
                      <c:pt idx="1951">
                        <c:v>9222</c:v>
                      </c:pt>
                      <c:pt idx="1952">
                        <c:v>9312</c:v>
                      </c:pt>
                      <c:pt idx="1953">
                        <c:v>9413</c:v>
                      </c:pt>
                      <c:pt idx="1954">
                        <c:v>9329</c:v>
                      </c:pt>
                      <c:pt idx="1955">
                        <c:v>9428</c:v>
                      </c:pt>
                      <c:pt idx="1956">
                        <c:v>9497</c:v>
                      </c:pt>
                      <c:pt idx="1957">
                        <c:v>9523</c:v>
                      </c:pt>
                      <c:pt idx="1958">
                        <c:v>9322</c:v>
                      </c:pt>
                      <c:pt idx="1959">
                        <c:v>9184</c:v>
                      </c:pt>
                      <c:pt idx="1960">
                        <c:v>9211</c:v>
                      </c:pt>
                      <c:pt idx="1961">
                        <c:v>9421</c:v>
                      </c:pt>
                      <c:pt idx="1962">
                        <c:v>9620</c:v>
                      </c:pt>
                      <c:pt idx="1963">
                        <c:v>9617</c:v>
                      </c:pt>
                      <c:pt idx="1964">
                        <c:v>9568</c:v>
                      </c:pt>
                      <c:pt idx="1965">
                        <c:v>9424</c:v>
                      </c:pt>
                      <c:pt idx="1966">
                        <c:v>9387</c:v>
                      </c:pt>
                      <c:pt idx="1967">
                        <c:v>9254</c:v>
                      </c:pt>
                      <c:pt idx="1968">
                        <c:v>9278</c:v>
                      </c:pt>
                      <c:pt idx="1969">
                        <c:v>9272</c:v>
                      </c:pt>
                      <c:pt idx="1970">
                        <c:v>9351</c:v>
                      </c:pt>
                      <c:pt idx="1971">
                        <c:v>9366</c:v>
                      </c:pt>
                      <c:pt idx="1972">
                        <c:v>9410</c:v>
                      </c:pt>
                      <c:pt idx="1973">
                        <c:v>9453</c:v>
                      </c:pt>
                      <c:pt idx="1974">
                        <c:v>9368</c:v>
                      </c:pt>
                      <c:pt idx="1975">
                        <c:v>9295</c:v>
                      </c:pt>
                      <c:pt idx="1976">
                        <c:v>9111</c:v>
                      </c:pt>
                      <c:pt idx="1977">
                        <c:v>9027</c:v>
                      </c:pt>
                      <c:pt idx="1978">
                        <c:v>8904</c:v>
                      </c:pt>
                      <c:pt idx="1979">
                        <c:v>8990</c:v>
                      </c:pt>
                      <c:pt idx="1980">
                        <c:v>9118</c:v>
                      </c:pt>
                      <c:pt idx="1981">
                        <c:v>9376</c:v>
                      </c:pt>
                      <c:pt idx="1982">
                        <c:v>9473</c:v>
                      </c:pt>
                      <c:pt idx="1983">
                        <c:v>9713</c:v>
                      </c:pt>
                      <c:pt idx="1984">
                        <c:v>9728</c:v>
                      </c:pt>
                      <c:pt idx="1985">
                        <c:v>9797</c:v>
                      </c:pt>
                      <c:pt idx="1986">
                        <c:v>9499</c:v>
                      </c:pt>
                      <c:pt idx="1987">
                        <c:v>9316</c:v>
                      </c:pt>
                      <c:pt idx="1988">
                        <c:v>9054</c:v>
                      </c:pt>
                      <c:pt idx="1989">
                        <c:v>8933</c:v>
                      </c:pt>
                      <c:pt idx="1990">
                        <c:v>8835</c:v>
                      </c:pt>
                      <c:pt idx="1991">
                        <c:v>8896</c:v>
                      </c:pt>
                      <c:pt idx="1992">
                        <c:v>9162</c:v>
                      </c:pt>
                      <c:pt idx="1993">
                        <c:v>9482</c:v>
                      </c:pt>
                      <c:pt idx="1994">
                        <c:v>9733</c:v>
                      </c:pt>
                      <c:pt idx="1995">
                        <c:v>9820</c:v>
                      </c:pt>
                      <c:pt idx="1996">
                        <c:v>9721</c:v>
                      </c:pt>
                      <c:pt idx="1997">
                        <c:v>9548</c:v>
                      </c:pt>
                      <c:pt idx="1998">
                        <c:v>9331</c:v>
                      </c:pt>
                      <c:pt idx="1999">
                        <c:v>9340</c:v>
                      </c:pt>
                      <c:pt idx="2000">
                        <c:v>9379</c:v>
                      </c:pt>
                      <c:pt idx="2001">
                        <c:v>9543</c:v>
                      </c:pt>
                      <c:pt idx="2002">
                        <c:v>9597</c:v>
                      </c:pt>
                      <c:pt idx="2003">
                        <c:v>9684</c:v>
                      </c:pt>
                      <c:pt idx="2004">
                        <c:v>9490</c:v>
                      </c:pt>
                      <c:pt idx="2005">
                        <c:v>9245</c:v>
                      </c:pt>
                      <c:pt idx="2006">
                        <c:v>8946</c:v>
                      </c:pt>
                      <c:pt idx="2007">
                        <c:v>8910</c:v>
                      </c:pt>
                      <c:pt idx="2008">
                        <c:v>9004</c:v>
                      </c:pt>
                      <c:pt idx="2009">
                        <c:v>9175</c:v>
                      </c:pt>
                      <c:pt idx="2010">
                        <c:v>9428</c:v>
                      </c:pt>
                      <c:pt idx="2011">
                        <c:v>9517</c:v>
                      </c:pt>
                      <c:pt idx="2012">
                        <c:v>9597</c:v>
                      </c:pt>
                      <c:pt idx="2013">
                        <c:v>9478</c:v>
                      </c:pt>
                      <c:pt idx="2014">
                        <c:v>9400</c:v>
                      </c:pt>
                      <c:pt idx="2015">
                        <c:v>9262</c:v>
                      </c:pt>
                      <c:pt idx="2016">
                        <c:v>9210</c:v>
                      </c:pt>
                      <c:pt idx="2017">
                        <c:v>9168</c:v>
                      </c:pt>
                      <c:pt idx="2018">
                        <c:v>9209</c:v>
                      </c:pt>
                      <c:pt idx="2019">
                        <c:v>9130</c:v>
                      </c:pt>
                      <c:pt idx="2020">
                        <c:v>9103</c:v>
                      </c:pt>
                      <c:pt idx="2021">
                        <c:v>9054</c:v>
                      </c:pt>
                      <c:pt idx="2022">
                        <c:v>9159</c:v>
                      </c:pt>
                      <c:pt idx="2023">
                        <c:v>9291</c:v>
                      </c:pt>
                      <c:pt idx="2024">
                        <c:v>9288</c:v>
                      </c:pt>
                      <c:pt idx="2025">
                        <c:v>9205</c:v>
                      </c:pt>
                      <c:pt idx="2026">
                        <c:v>9106</c:v>
                      </c:pt>
                      <c:pt idx="2027">
                        <c:v>9136</c:v>
                      </c:pt>
                      <c:pt idx="2028">
                        <c:v>9207</c:v>
                      </c:pt>
                      <c:pt idx="2029">
                        <c:v>9193</c:v>
                      </c:pt>
                      <c:pt idx="2030">
                        <c:v>9258</c:v>
                      </c:pt>
                      <c:pt idx="2031">
                        <c:v>9322</c:v>
                      </c:pt>
                      <c:pt idx="2032">
                        <c:v>9422</c:v>
                      </c:pt>
                      <c:pt idx="2033">
                        <c:v>9354</c:v>
                      </c:pt>
                      <c:pt idx="2034">
                        <c:v>9242</c:v>
                      </c:pt>
                      <c:pt idx="2035">
                        <c:v>9279</c:v>
                      </c:pt>
                      <c:pt idx="2036">
                        <c:v>9470</c:v>
                      </c:pt>
                      <c:pt idx="2037">
                        <c:v>9693</c:v>
                      </c:pt>
                      <c:pt idx="2038">
                        <c:v>9710</c:v>
                      </c:pt>
                      <c:pt idx="2039">
                        <c:v>9666</c:v>
                      </c:pt>
                      <c:pt idx="2040">
                        <c:v>9546</c:v>
                      </c:pt>
                      <c:pt idx="2041">
                        <c:v>9402</c:v>
                      </c:pt>
                      <c:pt idx="2042">
                        <c:v>9230</c:v>
                      </c:pt>
                      <c:pt idx="2043">
                        <c:v>9110</c:v>
                      </c:pt>
                      <c:pt idx="2044">
                        <c:v>9200</c:v>
                      </c:pt>
                      <c:pt idx="2045">
                        <c:v>9272</c:v>
                      </c:pt>
                      <c:pt idx="2046">
                        <c:v>9423</c:v>
                      </c:pt>
                      <c:pt idx="2047">
                        <c:v>9416</c:v>
                      </c:pt>
                      <c:pt idx="2048">
                        <c:v>9407</c:v>
                      </c:pt>
                      <c:pt idx="2049">
                        <c:v>9288</c:v>
                      </c:pt>
                      <c:pt idx="2050">
                        <c:v>9200</c:v>
                      </c:pt>
                      <c:pt idx="2051">
                        <c:v>9119</c:v>
                      </c:pt>
                      <c:pt idx="2052">
                        <c:v>9144</c:v>
                      </c:pt>
                      <c:pt idx="2053">
                        <c:v>9186</c:v>
                      </c:pt>
                      <c:pt idx="2054">
                        <c:v>9195</c:v>
                      </c:pt>
                      <c:pt idx="2055">
                        <c:v>9121</c:v>
                      </c:pt>
                      <c:pt idx="2056">
                        <c:v>9115</c:v>
                      </c:pt>
                      <c:pt idx="2057">
                        <c:v>9233</c:v>
                      </c:pt>
                      <c:pt idx="2058">
                        <c:v>9448</c:v>
                      </c:pt>
                      <c:pt idx="2059">
                        <c:v>9594</c:v>
                      </c:pt>
                      <c:pt idx="2060">
                        <c:v>9716</c:v>
                      </c:pt>
                      <c:pt idx="2061">
                        <c:v>9699</c:v>
                      </c:pt>
                      <c:pt idx="2062">
                        <c:v>9600</c:v>
                      </c:pt>
                      <c:pt idx="2063">
                        <c:v>9403</c:v>
                      </c:pt>
                      <c:pt idx="2064">
                        <c:v>9333</c:v>
                      </c:pt>
                      <c:pt idx="2065">
                        <c:v>9439</c:v>
                      </c:pt>
                      <c:pt idx="2066">
                        <c:v>9653</c:v>
                      </c:pt>
                      <c:pt idx="2067">
                        <c:v>9785</c:v>
                      </c:pt>
                      <c:pt idx="2068">
                        <c:v>9735</c:v>
                      </c:pt>
                      <c:pt idx="2069">
                        <c:v>9534</c:v>
                      </c:pt>
                      <c:pt idx="2070">
                        <c:v>9254</c:v>
                      </c:pt>
                      <c:pt idx="2071">
                        <c:v>9025</c:v>
                      </c:pt>
                      <c:pt idx="2072">
                        <c:v>9024</c:v>
                      </c:pt>
                      <c:pt idx="2073">
                        <c:v>9188</c:v>
                      </c:pt>
                      <c:pt idx="2074">
                        <c:v>9433</c:v>
                      </c:pt>
                      <c:pt idx="2075">
                        <c:v>9410</c:v>
                      </c:pt>
                      <c:pt idx="2076">
                        <c:v>9314</c:v>
                      </c:pt>
                      <c:pt idx="2077">
                        <c:v>9252</c:v>
                      </c:pt>
                      <c:pt idx="2078">
                        <c:v>9386</c:v>
                      </c:pt>
                      <c:pt idx="2079">
                        <c:v>9553</c:v>
                      </c:pt>
                      <c:pt idx="2080">
                        <c:v>9530</c:v>
                      </c:pt>
                      <c:pt idx="2081">
                        <c:v>9477</c:v>
                      </c:pt>
                      <c:pt idx="2082">
                        <c:v>9403</c:v>
                      </c:pt>
                      <c:pt idx="2083">
                        <c:v>9415</c:v>
                      </c:pt>
                      <c:pt idx="2084">
                        <c:v>9282</c:v>
                      </c:pt>
                      <c:pt idx="2085">
                        <c:v>9135</c:v>
                      </c:pt>
                      <c:pt idx="2086">
                        <c:v>9133</c:v>
                      </c:pt>
                      <c:pt idx="2087">
                        <c:v>9312</c:v>
                      </c:pt>
                      <c:pt idx="2088">
                        <c:v>9466</c:v>
                      </c:pt>
                      <c:pt idx="2089">
                        <c:v>9371</c:v>
                      </c:pt>
                      <c:pt idx="2090">
                        <c:v>9219</c:v>
                      </c:pt>
                      <c:pt idx="2091">
                        <c:v>9189</c:v>
                      </c:pt>
                      <c:pt idx="2092">
                        <c:v>9326</c:v>
                      </c:pt>
                      <c:pt idx="2093">
                        <c:v>9464</c:v>
                      </c:pt>
                      <c:pt idx="2094">
                        <c:v>9506</c:v>
                      </c:pt>
                      <c:pt idx="2095">
                        <c:v>9407</c:v>
                      </c:pt>
                      <c:pt idx="2096">
                        <c:v>9170</c:v>
                      </c:pt>
                      <c:pt idx="2097">
                        <c:v>8999</c:v>
                      </c:pt>
                      <c:pt idx="2098">
                        <c:v>9009</c:v>
                      </c:pt>
                      <c:pt idx="2099">
                        <c:v>9297</c:v>
                      </c:pt>
                      <c:pt idx="2100">
                        <c:v>9441</c:v>
                      </c:pt>
                      <c:pt idx="2101">
                        <c:v>9719</c:v>
                      </c:pt>
                      <c:pt idx="2102">
                        <c:v>9809</c:v>
                      </c:pt>
                      <c:pt idx="2103">
                        <c:v>10020</c:v>
                      </c:pt>
                      <c:pt idx="2104">
                        <c:v>9765</c:v>
                      </c:pt>
                      <c:pt idx="2105">
                        <c:v>9465</c:v>
                      </c:pt>
                      <c:pt idx="2106">
                        <c:v>9084</c:v>
                      </c:pt>
                      <c:pt idx="2107">
                        <c:v>9077</c:v>
                      </c:pt>
                      <c:pt idx="2108">
                        <c:v>9206</c:v>
                      </c:pt>
                      <c:pt idx="2109">
                        <c:v>9433</c:v>
                      </c:pt>
                      <c:pt idx="2110">
                        <c:v>9477</c:v>
                      </c:pt>
                      <c:pt idx="2111">
                        <c:v>9435</c:v>
                      </c:pt>
                      <c:pt idx="2112">
                        <c:v>9398</c:v>
                      </c:pt>
                      <c:pt idx="2113">
                        <c:v>9385</c:v>
                      </c:pt>
                      <c:pt idx="2114">
                        <c:v>9423</c:v>
                      </c:pt>
                      <c:pt idx="2115">
                        <c:v>9401</c:v>
                      </c:pt>
                      <c:pt idx="2116">
                        <c:v>9491</c:v>
                      </c:pt>
                      <c:pt idx="2117">
                        <c:v>9543</c:v>
                      </c:pt>
                      <c:pt idx="2118">
                        <c:v>9450</c:v>
                      </c:pt>
                      <c:pt idx="2119">
                        <c:v>9171</c:v>
                      </c:pt>
                      <c:pt idx="2120">
                        <c:v>8839</c:v>
                      </c:pt>
                      <c:pt idx="2121">
                        <c:v>8836</c:v>
                      </c:pt>
                      <c:pt idx="2122">
                        <c:v>8919</c:v>
                      </c:pt>
                      <c:pt idx="2123">
                        <c:v>9057</c:v>
                      </c:pt>
                      <c:pt idx="2124">
                        <c:v>8908</c:v>
                      </c:pt>
                      <c:pt idx="2125">
                        <c:v>8859</c:v>
                      </c:pt>
                      <c:pt idx="2126">
                        <c:v>8814</c:v>
                      </c:pt>
                      <c:pt idx="2127">
                        <c:v>8908</c:v>
                      </c:pt>
                      <c:pt idx="2128">
                        <c:v>8897</c:v>
                      </c:pt>
                      <c:pt idx="2129">
                        <c:v>9005</c:v>
                      </c:pt>
                      <c:pt idx="2130">
                        <c:v>9146</c:v>
                      </c:pt>
                      <c:pt idx="2131">
                        <c:v>9258</c:v>
                      </c:pt>
                      <c:pt idx="2132">
                        <c:v>9225</c:v>
                      </c:pt>
                      <c:pt idx="2133">
                        <c:v>9141</c:v>
                      </c:pt>
                      <c:pt idx="2134">
                        <c:v>9168</c:v>
                      </c:pt>
                      <c:pt idx="2135">
                        <c:v>9275</c:v>
                      </c:pt>
                      <c:pt idx="2136">
                        <c:v>9307</c:v>
                      </c:pt>
                      <c:pt idx="2137">
                        <c:v>9339</c:v>
                      </c:pt>
                      <c:pt idx="2138">
                        <c:v>9313</c:v>
                      </c:pt>
                      <c:pt idx="2139">
                        <c:v>9355</c:v>
                      </c:pt>
                      <c:pt idx="2140">
                        <c:v>9273</c:v>
                      </c:pt>
                      <c:pt idx="2141">
                        <c:v>9219</c:v>
                      </c:pt>
                      <c:pt idx="2142">
                        <c:v>9165</c:v>
                      </c:pt>
                      <c:pt idx="2143">
                        <c:v>9182</c:v>
                      </c:pt>
                      <c:pt idx="2144">
                        <c:v>9078</c:v>
                      </c:pt>
                      <c:pt idx="2145">
                        <c:v>8938</c:v>
                      </c:pt>
                      <c:pt idx="2146">
                        <c:v>8837</c:v>
                      </c:pt>
                      <c:pt idx="2147">
                        <c:v>8955</c:v>
                      </c:pt>
                      <c:pt idx="2148">
                        <c:v>9169</c:v>
                      </c:pt>
                      <c:pt idx="2149">
                        <c:v>9320</c:v>
                      </c:pt>
                      <c:pt idx="2150">
                        <c:v>9400</c:v>
                      </c:pt>
                      <c:pt idx="2151">
                        <c:v>9485</c:v>
                      </c:pt>
                      <c:pt idx="2152">
                        <c:v>9623</c:v>
                      </c:pt>
                      <c:pt idx="2153">
                        <c:v>9572</c:v>
                      </c:pt>
                      <c:pt idx="2154">
                        <c:v>9379</c:v>
                      </c:pt>
                      <c:pt idx="2155">
                        <c:v>9014</c:v>
                      </c:pt>
                      <c:pt idx="2156">
                        <c:v>8812</c:v>
                      </c:pt>
                      <c:pt idx="2157">
                        <c:v>8674</c:v>
                      </c:pt>
                      <c:pt idx="2158">
                        <c:v>8781</c:v>
                      </c:pt>
                      <c:pt idx="2159">
                        <c:v>8984</c:v>
                      </c:pt>
                      <c:pt idx="2160">
                        <c:v>9235</c:v>
                      </c:pt>
                      <c:pt idx="2161">
                        <c:v>9437</c:v>
                      </c:pt>
                      <c:pt idx="2162">
                        <c:v>9512</c:v>
                      </c:pt>
                      <c:pt idx="2163">
                        <c:v>9504</c:v>
                      </c:pt>
                      <c:pt idx="2164">
                        <c:v>9353</c:v>
                      </c:pt>
                      <c:pt idx="2165">
                        <c:v>9248</c:v>
                      </c:pt>
                      <c:pt idx="2166">
                        <c:v>9144</c:v>
                      </c:pt>
                      <c:pt idx="2167">
                        <c:v>9158</c:v>
                      </c:pt>
                      <c:pt idx="2168">
                        <c:v>9065</c:v>
                      </c:pt>
                      <c:pt idx="2169">
                        <c:v>9081</c:v>
                      </c:pt>
                      <c:pt idx="2170">
                        <c:v>9085</c:v>
                      </c:pt>
                      <c:pt idx="2171">
                        <c:v>9146</c:v>
                      </c:pt>
                      <c:pt idx="2172">
                        <c:v>9184</c:v>
                      </c:pt>
                      <c:pt idx="2173">
                        <c:v>9217</c:v>
                      </c:pt>
                      <c:pt idx="2174">
                        <c:v>9337</c:v>
                      </c:pt>
                      <c:pt idx="2175">
                        <c:v>9458</c:v>
                      </c:pt>
                      <c:pt idx="2176">
                        <c:v>9597</c:v>
                      </c:pt>
                      <c:pt idx="2177">
                        <c:v>9647</c:v>
                      </c:pt>
                      <c:pt idx="2178">
                        <c:v>9546</c:v>
                      </c:pt>
                      <c:pt idx="2179">
                        <c:v>9425</c:v>
                      </c:pt>
                      <c:pt idx="2180">
                        <c:v>9365</c:v>
                      </c:pt>
                      <c:pt idx="2181">
                        <c:v>9505</c:v>
                      </c:pt>
                      <c:pt idx="2182">
                        <c:v>9656</c:v>
                      </c:pt>
                      <c:pt idx="2183">
                        <c:v>9674</c:v>
                      </c:pt>
                      <c:pt idx="2184">
                        <c:v>9648</c:v>
                      </c:pt>
                      <c:pt idx="2185">
                        <c:v>9524</c:v>
                      </c:pt>
                      <c:pt idx="2186">
                        <c:v>9583</c:v>
                      </c:pt>
                      <c:pt idx="2187">
                        <c:v>9548</c:v>
                      </c:pt>
                      <c:pt idx="2188">
                        <c:v>9613</c:v>
                      </c:pt>
                      <c:pt idx="2189">
                        <c:v>9584</c:v>
                      </c:pt>
                      <c:pt idx="2190">
                        <c:v>9613</c:v>
                      </c:pt>
                      <c:pt idx="2191">
                        <c:v>9520</c:v>
                      </c:pt>
                      <c:pt idx="2192">
                        <c:v>9413</c:v>
                      </c:pt>
                      <c:pt idx="2193">
                        <c:v>9288</c:v>
                      </c:pt>
                      <c:pt idx="2194">
                        <c:v>9308</c:v>
                      </c:pt>
                      <c:pt idx="2195">
                        <c:v>9350</c:v>
                      </c:pt>
                      <c:pt idx="2196">
                        <c:v>9310</c:v>
                      </c:pt>
                      <c:pt idx="2197">
                        <c:v>9224</c:v>
                      </c:pt>
                      <c:pt idx="2198">
                        <c:v>9124</c:v>
                      </c:pt>
                      <c:pt idx="2199">
                        <c:v>9274</c:v>
                      </c:pt>
                      <c:pt idx="2200">
                        <c:v>9541</c:v>
                      </c:pt>
                      <c:pt idx="2201">
                        <c:v>9836</c:v>
                      </c:pt>
                      <c:pt idx="2202">
                        <c:v>9762</c:v>
                      </c:pt>
                      <c:pt idx="2203">
                        <c:v>9483</c:v>
                      </c:pt>
                      <c:pt idx="2204">
                        <c:v>9236</c:v>
                      </c:pt>
                      <c:pt idx="2205">
                        <c:v>9268</c:v>
                      </c:pt>
                      <c:pt idx="2206">
                        <c:v>9355</c:v>
                      </c:pt>
                      <c:pt idx="2207">
                        <c:v>9278</c:v>
                      </c:pt>
                      <c:pt idx="2208">
                        <c:v>9182</c:v>
                      </c:pt>
                      <c:pt idx="2209">
                        <c:v>9102</c:v>
                      </c:pt>
                      <c:pt idx="2210">
                        <c:v>9225</c:v>
                      </c:pt>
                      <c:pt idx="2211">
                        <c:v>9283</c:v>
                      </c:pt>
                      <c:pt idx="2212">
                        <c:v>9402</c:v>
                      </c:pt>
                      <c:pt idx="2213">
                        <c:v>9381</c:v>
                      </c:pt>
                      <c:pt idx="2214">
                        <c:v>9296</c:v>
                      </c:pt>
                      <c:pt idx="2215">
                        <c:v>9151</c:v>
                      </c:pt>
                      <c:pt idx="2216">
                        <c:v>9137</c:v>
                      </c:pt>
                      <c:pt idx="2217">
                        <c:v>9210</c:v>
                      </c:pt>
                      <c:pt idx="2218">
                        <c:v>9310</c:v>
                      </c:pt>
                      <c:pt idx="2219">
                        <c:v>9352</c:v>
                      </c:pt>
                      <c:pt idx="2220">
                        <c:v>9366</c:v>
                      </c:pt>
                      <c:pt idx="2221">
                        <c:v>9225</c:v>
                      </c:pt>
                      <c:pt idx="2222">
                        <c:v>9031</c:v>
                      </c:pt>
                      <c:pt idx="2223">
                        <c:v>8885</c:v>
                      </c:pt>
                      <c:pt idx="2224">
                        <c:v>9093</c:v>
                      </c:pt>
                      <c:pt idx="2225">
                        <c:v>9249</c:v>
                      </c:pt>
                      <c:pt idx="2226">
                        <c:v>9337</c:v>
                      </c:pt>
                      <c:pt idx="2227">
                        <c:v>9221</c:v>
                      </c:pt>
                      <c:pt idx="2228">
                        <c:v>9246</c:v>
                      </c:pt>
                      <c:pt idx="2229">
                        <c:v>9407</c:v>
                      </c:pt>
                      <c:pt idx="2230">
                        <c:v>9508</c:v>
                      </c:pt>
                      <c:pt idx="2231">
                        <c:v>9570</c:v>
                      </c:pt>
                      <c:pt idx="2232">
                        <c:v>9486</c:v>
                      </c:pt>
                      <c:pt idx="2233">
                        <c:v>9382</c:v>
                      </c:pt>
                      <c:pt idx="2234">
                        <c:v>9166</c:v>
                      </c:pt>
                      <c:pt idx="2235">
                        <c:v>9020</c:v>
                      </c:pt>
                      <c:pt idx="2236">
                        <c:v>8934</c:v>
                      </c:pt>
                      <c:pt idx="2237">
                        <c:v>9014</c:v>
                      </c:pt>
                      <c:pt idx="2238">
                        <c:v>9203</c:v>
                      </c:pt>
                      <c:pt idx="2239">
                        <c:v>9450</c:v>
                      </c:pt>
                      <c:pt idx="2240">
                        <c:v>9650</c:v>
                      </c:pt>
                      <c:pt idx="2241">
                        <c:v>9665</c:v>
                      </c:pt>
                      <c:pt idx="2242">
                        <c:v>9642</c:v>
                      </c:pt>
                      <c:pt idx="2243">
                        <c:v>9550</c:v>
                      </c:pt>
                      <c:pt idx="2244">
                        <c:v>9511</c:v>
                      </c:pt>
                      <c:pt idx="2245">
                        <c:v>9397</c:v>
                      </c:pt>
                      <c:pt idx="2246">
                        <c:v>9308</c:v>
                      </c:pt>
                      <c:pt idx="2247">
                        <c:v>9174</c:v>
                      </c:pt>
                      <c:pt idx="2248">
                        <c:v>9064</c:v>
                      </c:pt>
                      <c:pt idx="2249">
                        <c:v>9031</c:v>
                      </c:pt>
                      <c:pt idx="2250">
                        <c:v>9059</c:v>
                      </c:pt>
                      <c:pt idx="2251">
                        <c:v>9184</c:v>
                      </c:pt>
                      <c:pt idx="2252">
                        <c:v>9177</c:v>
                      </c:pt>
                      <c:pt idx="2253">
                        <c:v>9173</c:v>
                      </c:pt>
                      <c:pt idx="2254">
                        <c:v>9125</c:v>
                      </c:pt>
                      <c:pt idx="2255">
                        <c:v>9171</c:v>
                      </c:pt>
                      <c:pt idx="2256">
                        <c:v>9135</c:v>
                      </c:pt>
                      <c:pt idx="2257">
                        <c:v>9034</c:v>
                      </c:pt>
                      <c:pt idx="2258">
                        <c:v>9047</c:v>
                      </c:pt>
                      <c:pt idx="2259">
                        <c:v>9125</c:v>
                      </c:pt>
                      <c:pt idx="2260">
                        <c:v>9359</c:v>
                      </c:pt>
                      <c:pt idx="2261">
                        <c:v>9392</c:v>
                      </c:pt>
                      <c:pt idx="2262">
                        <c:v>9497</c:v>
                      </c:pt>
                      <c:pt idx="2263">
                        <c:v>9414</c:v>
                      </c:pt>
                      <c:pt idx="2264">
                        <c:v>9506</c:v>
                      </c:pt>
                      <c:pt idx="2265">
                        <c:v>9368</c:v>
                      </c:pt>
                      <c:pt idx="2266">
                        <c:v>9388</c:v>
                      </c:pt>
                      <c:pt idx="2267">
                        <c:v>9184</c:v>
                      </c:pt>
                      <c:pt idx="2268">
                        <c:v>9201</c:v>
                      </c:pt>
                      <c:pt idx="2269">
                        <c:v>9070</c:v>
                      </c:pt>
                      <c:pt idx="2270">
                        <c:v>9060</c:v>
                      </c:pt>
                      <c:pt idx="2271">
                        <c:v>9032</c:v>
                      </c:pt>
                      <c:pt idx="2272">
                        <c:v>9158</c:v>
                      </c:pt>
                      <c:pt idx="2273">
                        <c:v>9361</c:v>
                      </c:pt>
                      <c:pt idx="2274">
                        <c:v>9549</c:v>
                      </c:pt>
                      <c:pt idx="2275">
                        <c:v>9514</c:v>
                      </c:pt>
                      <c:pt idx="2276">
                        <c:v>9399</c:v>
                      </c:pt>
                      <c:pt idx="2277">
                        <c:v>9216</c:v>
                      </c:pt>
                      <c:pt idx="2278">
                        <c:v>9345</c:v>
                      </c:pt>
                      <c:pt idx="2279">
                        <c:v>9385</c:v>
                      </c:pt>
                      <c:pt idx="2280">
                        <c:v>9427</c:v>
                      </c:pt>
                      <c:pt idx="2281">
                        <c:v>9285</c:v>
                      </c:pt>
                      <c:pt idx="2282">
                        <c:v>9281</c:v>
                      </c:pt>
                      <c:pt idx="2283">
                        <c:v>9286</c:v>
                      </c:pt>
                      <c:pt idx="2284">
                        <c:v>9208</c:v>
                      </c:pt>
                      <c:pt idx="2285">
                        <c:v>9191</c:v>
                      </c:pt>
                      <c:pt idx="2286">
                        <c:v>9202</c:v>
                      </c:pt>
                      <c:pt idx="2287">
                        <c:v>9377</c:v>
                      </c:pt>
                      <c:pt idx="2288">
                        <c:v>9481</c:v>
                      </c:pt>
                      <c:pt idx="2289">
                        <c:v>9721</c:v>
                      </c:pt>
                      <c:pt idx="2290">
                        <c:v>9857</c:v>
                      </c:pt>
                      <c:pt idx="2291">
                        <c:v>9818</c:v>
                      </c:pt>
                      <c:pt idx="2292">
                        <c:v>9677</c:v>
                      </c:pt>
                      <c:pt idx="2293">
                        <c:v>9649</c:v>
                      </c:pt>
                      <c:pt idx="2294">
                        <c:v>9713</c:v>
                      </c:pt>
                      <c:pt idx="2295">
                        <c:v>9626</c:v>
                      </c:pt>
                      <c:pt idx="2296">
                        <c:v>9394</c:v>
                      </c:pt>
                      <c:pt idx="2297">
                        <c:v>9251</c:v>
                      </c:pt>
                      <c:pt idx="2298">
                        <c:v>9222</c:v>
                      </c:pt>
                      <c:pt idx="2299">
                        <c:v>9260</c:v>
                      </c:pt>
                      <c:pt idx="2300">
                        <c:v>9209</c:v>
                      </c:pt>
                      <c:pt idx="2301">
                        <c:v>9123</c:v>
                      </c:pt>
                      <c:pt idx="2302">
                        <c:v>9014</c:v>
                      </c:pt>
                      <c:pt idx="2303">
                        <c:v>9001</c:v>
                      </c:pt>
                      <c:pt idx="2304">
                        <c:v>9027</c:v>
                      </c:pt>
                      <c:pt idx="2305">
                        <c:v>9175</c:v>
                      </c:pt>
                      <c:pt idx="2306">
                        <c:v>9210</c:v>
                      </c:pt>
                      <c:pt idx="2307">
                        <c:v>9224</c:v>
                      </c:pt>
                      <c:pt idx="2308">
                        <c:v>9091</c:v>
                      </c:pt>
                      <c:pt idx="2309">
                        <c:v>9082</c:v>
                      </c:pt>
                      <c:pt idx="2310">
                        <c:v>9115</c:v>
                      </c:pt>
                      <c:pt idx="2311">
                        <c:v>9202</c:v>
                      </c:pt>
                      <c:pt idx="2312">
                        <c:v>9208</c:v>
                      </c:pt>
                      <c:pt idx="2313">
                        <c:v>9166</c:v>
                      </c:pt>
                      <c:pt idx="2314">
                        <c:v>9143</c:v>
                      </c:pt>
                      <c:pt idx="2315">
                        <c:v>9215</c:v>
                      </c:pt>
                      <c:pt idx="2316">
                        <c:v>9283</c:v>
                      </c:pt>
                      <c:pt idx="2317">
                        <c:v>9371</c:v>
                      </c:pt>
                      <c:pt idx="2318">
                        <c:v>9293</c:v>
                      </c:pt>
                      <c:pt idx="2319">
                        <c:v>9264</c:v>
                      </c:pt>
                      <c:pt idx="2320">
                        <c:v>9108</c:v>
                      </c:pt>
                      <c:pt idx="2321">
                        <c:v>9036</c:v>
                      </c:pt>
                      <c:pt idx="2322">
                        <c:v>8926</c:v>
                      </c:pt>
                      <c:pt idx="2323">
                        <c:v>8891</c:v>
                      </c:pt>
                      <c:pt idx="2324">
                        <c:v>8922</c:v>
                      </c:pt>
                      <c:pt idx="2325">
                        <c:v>8928</c:v>
                      </c:pt>
                      <c:pt idx="2326">
                        <c:v>9076</c:v>
                      </c:pt>
                      <c:pt idx="2327">
                        <c:v>9141</c:v>
                      </c:pt>
                      <c:pt idx="2328">
                        <c:v>9380</c:v>
                      </c:pt>
                      <c:pt idx="2329">
                        <c:v>9406</c:v>
                      </c:pt>
                      <c:pt idx="2330">
                        <c:v>9552</c:v>
                      </c:pt>
                      <c:pt idx="2331">
                        <c:v>9570</c:v>
                      </c:pt>
                      <c:pt idx="2332">
                        <c:v>9712</c:v>
                      </c:pt>
                      <c:pt idx="2333">
                        <c:v>9635</c:v>
                      </c:pt>
                      <c:pt idx="2334">
                        <c:v>9511</c:v>
                      </c:pt>
                      <c:pt idx="2335">
                        <c:v>9290</c:v>
                      </c:pt>
                      <c:pt idx="2336">
                        <c:v>9244</c:v>
                      </c:pt>
                      <c:pt idx="2337">
                        <c:v>9245</c:v>
                      </c:pt>
                      <c:pt idx="2338">
                        <c:v>9363</c:v>
                      </c:pt>
                      <c:pt idx="2339">
                        <c:v>9449</c:v>
                      </c:pt>
                      <c:pt idx="2340">
                        <c:v>9522</c:v>
                      </c:pt>
                      <c:pt idx="2341">
                        <c:v>9429</c:v>
                      </c:pt>
                      <c:pt idx="2342">
                        <c:v>9219</c:v>
                      </c:pt>
                      <c:pt idx="2343">
                        <c:v>9010</c:v>
                      </c:pt>
                      <c:pt idx="2344">
                        <c:v>8962</c:v>
                      </c:pt>
                      <c:pt idx="2345">
                        <c:v>9035</c:v>
                      </c:pt>
                      <c:pt idx="2346">
                        <c:v>9117</c:v>
                      </c:pt>
                      <c:pt idx="2347">
                        <c:v>9066</c:v>
                      </c:pt>
                      <c:pt idx="2348">
                        <c:v>8918</c:v>
                      </c:pt>
                      <c:pt idx="2349">
                        <c:v>8772</c:v>
                      </c:pt>
                      <c:pt idx="2350">
                        <c:v>8679</c:v>
                      </c:pt>
                      <c:pt idx="2351">
                        <c:v>8734</c:v>
                      </c:pt>
                      <c:pt idx="2352">
                        <c:v>8856</c:v>
                      </c:pt>
                      <c:pt idx="2353">
                        <c:v>9023</c:v>
                      </c:pt>
                      <c:pt idx="2354">
                        <c:v>9126</c:v>
                      </c:pt>
                      <c:pt idx="2355">
                        <c:v>9137</c:v>
                      </c:pt>
                      <c:pt idx="2356">
                        <c:v>9301</c:v>
                      </c:pt>
                      <c:pt idx="2357">
                        <c:v>9429</c:v>
                      </c:pt>
                      <c:pt idx="2358">
                        <c:v>9623</c:v>
                      </c:pt>
                      <c:pt idx="2359">
                        <c:v>9549</c:v>
                      </c:pt>
                      <c:pt idx="2360">
                        <c:v>9556</c:v>
                      </c:pt>
                      <c:pt idx="2361">
                        <c:v>9399</c:v>
                      </c:pt>
                      <c:pt idx="2362">
                        <c:v>9265</c:v>
                      </c:pt>
                      <c:pt idx="2363">
                        <c:v>9017</c:v>
                      </c:pt>
                      <c:pt idx="2364">
                        <c:v>8882</c:v>
                      </c:pt>
                      <c:pt idx="2365">
                        <c:v>8830</c:v>
                      </c:pt>
                      <c:pt idx="2366">
                        <c:v>8828</c:v>
                      </c:pt>
                      <c:pt idx="2367">
                        <c:v>8810</c:v>
                      </c:pt>
                      <c:pt idx="2368">
                        <c:v>9131</c:v>
                      </c:pt>
                      <c:pt idx="2369">
                        <c:v>9529</c:v>
                      </c:pt>
                      <c:pt idx="2370">
                        <c:v>9996</c:v>
                      </c:pt>
                      <c:pt idx="2371">
                        <c:v>9911</c:v>
                      </c:pt>
                      <c:pt idx="2372">
                        <c:v>9810</c:v>
                      </c:pt>
                      <c:pt idx="2373">
                        <c:v>9627</c:v>
                      </c:pt>
                      <c:pt idx="2374">
                        <c:v>9549</c:v>
                      </c:pt>
                      <c:pt idx="2375">
                        <c:v>9393</c:v>
                      </c:pt>
                      <c:pt idx="2376">
                        <c:v>9271</c:v>
                      </c:pt>
                      <c:pt idx="2377">
                        <c:v>9211</c:v>
                      </c:pt>
                      <c:pt idx="2378">
                        <c:v>9186</c:v>
                      </c:pt>
                      <c:pt idx="2379">
                        <c:v>9285</c:v>
                      </c:pt>
                      <c:pt idx="2380">
                        <c:v>9533</c:v>
                      </c:pt>
                      <c:pt idx="2381">
                        <c:v>9878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F92-426B-AE97-6C9568291506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Sechage'!$G$2</c15:sqref>
                        </c15:formulaRef>
                      </c:ext>
                    </c:extLst>
                    <c:strCache>
                      <c:ptCount val="1"/>
                      <c:pt idx="0">
                        <c:v>DINP (m/z 419)</c:v>
                      </c:pt>
                    </c:strCache>
                  </c:strRef>
                </c:tx>
                <c:spPr>
                  <a:ln w="127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Sechage'!$A$3:$A$2384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-12</c:v>
                      </c:pt>
                      <c:pt idx="1">
                        <c:v>-11.989000000000001</c:v>
                      </c:pt>
                      <c:pt idx="2">
                        <c:v>-11.977</c:v>
                      </c:pt>
                      <c:pt idx="3">
                        <c:v>-11.965999999999999</c:v>
                      </c:pt>
                      <c:pt idx="4">
                        <c:v>-11.955</c:v>
                      </c:pt>
                      <c:pt idx="5">
                        <c:v>-11.943</c:v>
                      </c:pt>
                      <c:pt idx="6">
                        <c:v>-11.932</c:v>
                      </c:pt>
                      <c:pt idx="7">
                        <c:v>-11.920999999999999</c:v>
                      </c:pt>
                      <c:pt idx="8">
                        <c:v>-11.909000000000001</c:v>
                      </c:pt>
                      <c:pt idx="9">
                        <c:v>-11.898</c:v>
                      </c:pt>
                      <c:pt idx="10">
                        <c:v>-11.887</c:v>
                      </c:pt>
                      <c:pt idx="11">
                        <c:v>-11.875</c:v>
                      </c:pt>
                      <c:pt idx="12">
                        <c:v>-11.864000000000001</c:v>
                      </c:pt>
                      <c:pt idx="13">
                        <c:v>-11.853</c:v>
                      </c:pt>
                      <c:pt idx="14">
                        <c:v>-11.840999999999999</c:v>
                      </c:pt>
                      <c:pt idx="15">
                        <c:v>-11.83</c:v>
                      </c:pt>
                      <c:pt idx="16">
                        <c:v>-11.819000000000001</c:v>
                      </c:pt>
                      <c:pt idx="17">
                        <c:v>-11.807</c:v>
                      </c:pt>
                      <c:pt idx="18">
                        <c:v>-11.795999999999999</c:v>
                      </c:pt>
                      <c:pt idx="19">
                        <c:v>-11.785</c:v>
                      </c:pt>
                      <c:pt idx="20">
                        <c:v>-11.773</c:v>
                      </c:pt>
                      <c:pt idx="21">
                        <c:v>-11.762</c:v>
                      </c:pt>
                      <c:pt idx="22">
                        <c:v>-11.750999999999999</c:v>
                      </c:pt>
                      <c:pt idx="23">
                        <c:v>-11.739000000000001</c:v>
                      </c:pt>
                      <c:pt idx="24">
                        <c:v>-11.728</c:v>
                      </c:pt>
                      <c:pt idx="25">
                        <c:v>-11.717000000000001</c:v>
                      </c:pt>
                      <c:pt idx="26">
                        <c:v>-11.705</c:v>
                      </c:pt>
                      <c:pt idx="27">
                        <c:v>-11.694000000000001</c:v>
                      </c:pt>
                      <c:pt idx="28">
                        <c:v>-11.683</c:v>
                      </c:pt>
                      <c:pt idx="29">
                        <c:v>-11.670999999999999</c:v>
                      </c:pt>
                      <c:pt idx="30">
                        <c:v>-11.66</c:v>
                      </c:pt>
                      <c:pt idx="31">
                        <c:v>-11.649000000000001</c:v>
                      </c:pt>
                      <c:pt idx="32">
                        <c:v>-11.637</c:v>
                      </c:pt>
                      <c:pt idx="33">
                        <c:v>-11.625999999999999</c:v>
                      </c:pt>
                      <c:pt idx="34">
                        <c:v>-11.615</c:v>
                      </c:pt>
                      <c:pt idx="35">
                        <c:v>-11.603</c:v>
                      </c:pt>
                      <c:pt idx="36">
                        <c:v>-11.592000000000001</c:v>
                      </c:pt>
                      <c:pt idx="37">
                        <c:v>-11.581</c:v>
                      </c:pt>
                      <c:pt idx="38">
                        <c:v>-11.569000000000001</c:v>
                      </c:pt>
                      <c:pt idx="39">
                        <c:v>-11.558</c:v>
                      </c:pt>
                      <c:pt idx="40">
                        <c:v>-11.547000000000001</c:v>
                      </c:pt>
                      <c:pt idx="41">
                        <c:v>-11.535</c:v>
                      </c:pt>
                      <c:pt idx="42">
                        <c:v>-11.524000000000001</c:v>
                      </c:pt>
                      <c:pt idx="43">
                        <c:v>-11.513</c:v>
                      </c:pt>
                      <c:pt idx="44">
                        <c:v>-11.500999999999999</c:v>
                      </c:pt>
                      <c:pt idx="45">
                        <c:v>-11.49</c:v>
                      </c:pt>
                      <c:pt idx="46">
                        <c:v>-11.478999999999999</c:v>
                      </c:pt>
                      <c:pt idx="47">
                        <c:v>-11.467000000000001</c:v>
                      </c:pt>
                      <c:pt idx="48">
                        <c:v>-11.456</c:v>
                      </c:pt>
                      <c:pt idx="49">
                        <c:v>-11.445</c:v>
                      </c:pt>
                      <c:pt idx="50">
                        <c:v>-11.433</c:v>
                      </c:pt>
                      <c:pt idx="51">
                        <c:v>-11.422000000000001</c:v>
                      </c:pt>
                      <c:pt idx="52">
                        <c:v>-11.411</c:v>
                      </c:pt>
                      <c:pt idx="53">
                        <c:v>-11.399000000000001</c:v>
                      </c:pt>
                      <c:pt idx="54">
                        <c:v>-11.388</c:v>
                      </c:pt>
                      <c:pt idx="55">
                        <c:v>-11.377000000000001</c:v>
                      </c:pt>
                      <c:pt idx="56">
                        <c:v>-11.365</c:v>
                      </c:pt>
                      <c:pt idx="57">
                        <c:v>-11.353999999999999</c:v>
                      </c:pt>
                      <c:pt idx="58">
                        <c:v>-11.343</c:v>
                      </c:pt>
                      <c:pt idx="59">
                        <c:v>-11.331</c:v>
                      </c:pt>
                      <c:pt idx="60">
                        <c:v>-11.32</c:v>
                      </c:pt>
                      <c:pt idx="61">
                        <c:v>-11.308999999999999</c:v>
                      </c:pt>
                      <c:pt idx="62">
                        <c:v>-11.297000000000001</c:v>
                      </c:pt>
                      <c:pt idx="63">
                        <c:v>-11.286</c:v>
                      </c:pt>
                      <c:pt idx="64">
                        <c:v>-11.275</c:v>
                      </c:pt>
                      <c:pt idx="65">
                        <c:v>-11.263</c:v>
                      </c:pt>
                      <c:pt idx="66">
                        <c:v>-11.252000000000001</c:v>
                      </c:pt>
                      <c:pt idx="67">
                        <c:v>-11.241</c:v>
                      </c:pt>
                      <c:pt idx="68">
                        <c:v>-11.228999999999999</c:v>
                      </c:pt>
                      <c:pt idx="69">
                        <c:v>-11.218</c:v>
                      </c:pt>
                      <c:pt idx="70">
                        <c:v>-11.207000000000001</c:v>
                      </c:pt>
                      <c:pt idx="71">
                        <c:v>-11.195</c:v>
                      </c:pt>
                      <c:pt idx="72">
                        <c:v>-11.183999999999999</c:v>
                      </c:pt>
                      <c:pt idx="73">
                        <c:v>-11.173</c:v>
                      </c:pt>
                      <c:pt idx="74">
                        <c:v>-11.161</c:v>
                      </c:pt>
                      <c:pt idx="75">
                        <c:v>-11.15</c:v>
                      </c:pt>
                      <c:pt idx="76">
                        <c:v>-11.138999999999999</c:v>
                      </c:pt>
                      <c:pt idx="77">
                        <c:v>-11.127000000000001</c:v>
                      </c:pt>
                      <c:pt idx="78">
                        <c:v>-11.116</c:v>
                      </c:pt>
                      <c:pt idx="79">
                        <c:v>-11.105</c:v>
                      </c:pt>
                      <c:pt idx="80">
                        <c:v>-11.093</c:v>
                      </c:pt>
                      <c:pt idx="81">
                        <c:v>-11.082000000000001</c:v>
                      </c:pt>
                      <c:pt idx="82">
                        <c:v>-11.071</c:v>
                      </c:pt>
                      <c:pt idx="83">
                        <c:v>-11.058999999999999</c:v>
                      </c:pt>
                      <c:pt idx="84">
                        <c:v>-11.048</c:v>
                      </c:pt>
                      <c:pt idx="85">
                        <c:v>-11.037000000000001</c:v>
                      </c:pt>
                      <c:pt idx="86">
                        <c:v>-11.025</c:v>
                      </c:pt>
                      <c:pt idx="87">
                        <c:v>-11.013999999999999</c:v>
                      </c:pt>
                      <c:pt idx="88">
                        <c:v>-11.003</c:v>
                      </c:pt>
                      <c:pt idx="89">
                        <c:v>-10.991</c:v>
                      </c:pt>
                      <c:pt idx="90">
                        <c:v>-10.98</c:v>
                      </c:pt>
                      <c:pt idx="91">
                        <c:v>-10.968999999999999</c:v>
                      </c:pt>
                      <c:pt idx="92">
                        <c:v>-10.957000000000001</c:v>
                      </c:pt>
                      <c:pt idx="93">
                        <c:v>-10.946</c:v>
                      </c:pt>
                      <c:pt idx="94">
                        <c:v>-10.935</c:v>
                      </c:pt>
                      <c:pt idx="95">
                        <c:v>-10.923</c:v>
                      </c:pt>
                      <c:pt idx="96">
                        <c:v>-10.911999999999999</c:v>
                      </c:pt>
                      <c:pt idx="97">
                        <c:v>-10.901</c:v>
                      </c:pt>
                      <c:pt idx="98">
                        <c:v>-10.888999999999999</c:v>
                      </c:pt>
                      <c:pt idx="99">
                        <c:v>-10.878</c:v>
                      </c:pt>
                      <c:pt idx="100">
                        <c:v>-10.867000000000001</c:v>
                      </c:pt>
                      <c:pt idx="101">
                        <c:v>-10.855</c:v>
                      </c:pt>
                      <c:pt idx="102">
                        <c:v>-10.843999999999999</c:v>
                      </c:pt>
                      <c:pt idx="103">
                        <c:v>-10.833</c:v>
                      </c:pt>
                      <c:pt idx="104">
                        <c:v>-10.821</c:v>
                      </c:pt>
                      <c:pt idx="105">
                        <c:v>-10.81</c:v>
                      </c:pt>
                      <c:pt idx="106">
                        <c:v>-10.798999999999999</c:v>
                      </c:pt>
                      <c:pt idx="107">
                        <c:v>-10.786999999999999</c:v>
                      </c:pt>
                      <c:pt idx="108">
                        <c:v>-10.776</c:v>
                      </c:pt>
                      <c:pt idx="109">
                        <c:v>-10.765000000000001</c:v>
                      </c:pt>
                      <c:pt idx="110">
                        <c:v>-10.753</c:v>
                      </c:pt>
                      <c:pt idx="111">
                        <c:v>-10.742000000000001</c:v>
                      </c:pt>
                      <c:pt idx="112">
                        <c:v>-10.731</c:v>
                      </c:pt>
                      <c:pt idx="113">
                        <c:v>-10.718999999999999</c:v>
                      </c:pt>
                      <c:pt idx="114">
                        <c:v>-10.708</c:v>
                      </c:pt>
                      <c:pt idx="115">
                        <c:v>-10.696999999999999</c:v>
                      </c:pt>
                      <c:pt idx="116">
                        <c:v>-10.685</c:v>
                      </c:pt>
                      <c:pt idx="117">
                        <c:v>-10.673999999999999</c:v>
                      </c:pt>
                      <c:pt idx="118">
                        <c:v>-10.663</c:v>
                      </c:pt>
                      <c:pt idx="119">
                        <c:v>-10.651</c:v>
                      </c:pt>
                      <c:pt idx="120">
                        <c:v>-10.64</c:v>
                      </c:pt>
                      <c:pt idx="121">
                        <c:v>-10.629</c:v>
                      </c:pt>
                      <c:pt idx="122">
                        <c:v>-10.617000000000001</c:v>
                      </c:pt>
                      <c:pt idx="123">
                        <c:v>-10.606</c:v>
                      </c:pt>
                      <c:pt idx="124">
                        <c:v>-10.595000000000001</c:v>
                      </c:pt>
                      <c:pt idx="125">
                        <c:v>-10.583</c:v>
                      </c:pt>
                      <c:pt idx="126">
                        <c:v>-10.571999999999999</c:v>
                      </c:pt>
                      <c:pt idx="127">
                        <c:v>-10.561</c:v>
                      </c:pt>
                      <c:pt idx="128">
                        <c:v>-10.548999999999999</c:v>
                      </c:pt>
                      <c:pt idx="129">
                        <c:v>-10.538</c:v>
                      </c:pt>
                      <c:pt idx="130">
                        <c:v>-10.526999999999999</c:v>
                      </c:pt>
                      <c:pt idx="131">
                        <c:v>-10.515000000000001</c:v>
                      </c:pt>
                      <c:pt idx="132">
                        <c:v>-10.504</c:v>
                      </c:pt>
                      <c:pt idx="133">
                        <c:v>-10.493</c:v>
                      </c:pt>
                      <c:pt idx="134">
                        <c:v>-10.481</c:v>
                      </c:pt>
                      <c:pt idx="135">
                        <c:v>-10.47</c:v>
                      </c:pt>
                      <c:pt idx="136">
                        <c:v>-10.459</c:v>
                      </c:pt>
                      <c:pt idx="137">
                        <c:v>-10.446999999999999</c:v>
                      </c:pt>
                      <c:pt idx="138">
                        <c:v>-10.436</c:v>
                      </c:pt>
                      <c:pt idx="139">
                        <c:v>-10.425000000000001</c:v>
                      </c:pt>
                      <c:pt idx="140">
                        <c:v>-10.413</c:v>
                      </c:pt>
                      <c:pt idx="141">
                        <c:v>-10.401999999999999</c:v>
                      </c:pt>
                      <c:pt idx="142">
                        <c:v>-10.391</c:v>
                      </c:pt>
                      <c:pt idx="143">
                        <c:v>-10.379</c:v>
                      </c:pt>
                      <c:pt idx="144">
                        <c:v>-10.368</c:v>
                      </c:pt>
                      <c:pt idx="145">
                        <c:v>-10.356999999999999</c:v>
                      </c:pt>
                      <c:pt idx="146">
                        <c:v>-10.345000000000001</c:v>
                      </c:pt>
                      <c:pt idx="147">
                        <c:v>-10.334</c:v>
                      </c:pt>
                      <c:pt idx="148">
                        <c:v>-10.323</c:v>
                      </c:pt>
                      <c:pt idx="149">
                        <c:v>-10.311</c:v>
                      </c:pt>
                      <c:pt idx="150">
                        <c:v>-10.3</c:v>
                      </c:pt>
                      <c:pt idx="151">
                        <c:v>-10.289</c:v>
                      </c:pt>
                      <c:pt idx="152">
                        <c:v>-10.276999999999999</c:v>
                      </c:pt>
                      <c:pt idx="153">
                        <c:v>-10.266</c:v>
                      </c:pt>
                      <c:pt idx="154">
                        <c:v>-10.254999999999999</c:v>
                      </c:pt>
                      <c:pt idx="155">
                        <c:v>-10.243</c:v>
                      </c:pt>
                      <c:pt idx="156">
                        <c:v>-10.231999999999999</c:v>
                      </c:pt>
                      <c:pt idx="157">
                        <c:v>-10.221</c:v>
                      </c:pt>
                      <c:pt idx="158">
                        <c:v>-10.209</c:v>
                      </c:pt>
                      <c:pt idx="159">
                        <c:v>-10.198</c:v>
                      </c:pt>
                      <c:pt idx="160">
                        <c:v>-10.186999999999999</c:v>
                      </c:pt>
                      <c:pt idx="161">
                        <c:v>-10.175000000000001</c:v>
                      </c:pt>
                      <c:pt idx="162">
                        <c:v>-10.164</c:v>
                      </c:pt>
                      <c:pt idx="163">
                        <c:v>-10.153</c:v>
                      </c:pt>
                      <c:pt idx="164">
                        <c:v>-10.141</c:v>
                      </c:pt>
                      <c:pt idx="165">
                        <c:v>-10.129999999999999</c:v>
                      </c:pt>
                      <c:pt idx="166">
                        <c:v>-10.119</c:v>
                      </c:pt>
                      <c:pt idx="167">
                        <c:v>-10.106999999999999</c:v>
                      </c:pt>
                      <c:pt idx="168">
                        <c:v>-10.096</c:v>
                      </c:pt>
                      <c:pt idx="169">
                        <c:v>-10.085000000000001</c:v>
                      </c:pt>
                      <c:pt idx="170">
                        <c:v>-10.073</c:v>
                      </c:pt>
                      <c:pt idx="171">
                        <c:v>-10.061999999999999</c:v>
                      </c:pt>
                      <c:pt idx="172">
                        <c:v>-10.051</c:v>
                      </c:pt>
                      <c:pt idx="173">
                        <c:v>-10.039</c:v>
                      </c:pt>
                      <c:pt idx="174">
                        <c:v>-10.028</c:v>
                      </c:pt>
                      <c:pt idx="175">
                        <c:v>-10.016999999999999</c:v>
                      </c:pt>
                      <c:pt idx="176">
                        <c:v>-10.004999999999999</c:v>
                      </c:pt>
                      <c:pt idx="177">
                        <c:v>-9.9939999999999998</c:v>
                      </c:pt>
                      <c:pt idx="178">
                        <c:v>-9.9830000000000005</c:v>
                      </c:pt>
                      <c:pt idx="179">
                        <c:v>-9.9710000000000001</c:v>
                      </c:pt>
                      <c:pt idx="180">
                        <c:v>-9.9600000000000009</c:v>
                      </c:pt>
                      <c:pt idx="181">
                        <c:v>-9.9489999999999998</c:v>
                      </c:pt>
                      <c:pt idx="182">
                        <c:v>-9.9369999999999994</c:v>
                      </c:pt>
                      <c:pt idx="183">
                        <c:v>-9.9260000000000002</c:v>
                      </c:pt>
                      <c:pt idx="184">
                        <c:v>-9.9149999999999991</c:v>
                      </c:pt>
                      <c:pt idx="185">
                        <c:v>-9.9030000000000005</c:v>
                      </c:pt>
                      <c:pt idx="186">
                        <c:v>-9.8919999999999995</c:v>
                      </c:pt>
                      <c:pt idx="187">
                        <c:v>-9.8810000000000002</c:v>
                      </c:pt>
                      <c:pt idx="188">
                        <c:v>-9.8689999999999998</c:v>
                      </c:pt>
                      <c:pt idx="189">
                        <c:v>-9.8580000000000005</c:v>
                      </c:pt>
                      <c:pt idx="190">
                        <c:v>-9.8469999999999995</c:v>
                      </c:pt>
                      <c:pt idx="191">
                        <c:v>-9.8350000000000009</c:v>
                      </c:pt>
                      <c:pt idx="192">
                        <c:v>-9.8239999999999998</c:v>
                      </c:pt>
                      <c:pt idx="193">
                        <c:v>-9.8130000000000006</c:v>
                      </c:pt>
                      <c:pt idx="194">
                        <c:v>-9.8010000000000002</c:v>
                      </c:pt>
                      <c:pt idx="195">
                        <c:v>-9.7899999999999991</c:v>
                      </c:pt>
                      <c:pt idx="196">
                        <c:v>-9.7789999999999999</c:v>
                      </c:pt>
                      <c:pt idx="197">
                        <c:v>-9.7669999999999995</c:v>
                      </c:pt>
                      <c:pt idx="198">
                        <c:v>-9.7560000000000002</c:v>
                      </c:pt>
                      <c:pt idx="199">
                        <c:v>-9.745000000000001</c:v>
                      </c:pt>
                      <c:pt idx="200">
                        <c:v>-9.7330000000000005</c:v>
                      </c:pt>
                      <c:pt idx="201">
                        <c:v>-9.7219999999999995</c:v>
                      </c:pt>
                      <c:pt idx="202">
                        <c:v>-9.7110000000000003</c:v>
                      </c:pt>
                      <c:pt idx="203">
                        <c:v>-9.6989999999999998</c:v>
                      </c:pt>
                      <c:pt idx="204">
                        <c:v>-9.6880000000000006</c:v>
                      </c:pt>
                      <c:pt idx="205">
                        <c:v>-9.6769999999999996</c:v>
                      </c:pt>
                      <c:pt idx="206">
                        <c:v>-9.6649999999999991</c:v>
                      </c:pt>
                      <c:pt idx="207">
                        <c:v>-9.6539999999999999</c:v>
                      </c:pt>
                      <c:pt idx="208">
                        <c:v>-9.6430000000000007</c:v>
                      </c:pt>
                      <c:pt idx="209">
                        <c:v>-9.6310000000000002</c:v>
                      </c:pt>
                      <c:pt idx="210">
                        <c:v>-9.620000000000001</c:v>
                      </c:pt>
                      <c:pt idx="211">
                        <c:v>-9.609</c:v>
                      </c:pt>
                      <c:pt idx="212">
                        <c:v>-9.5969999999999995</c:v>
                      </c:pt>
                      <c:pt idx="213">
                        <c:v>-9.5860000000000003</c:v>
                      </c:pt>
                      <c:pt idx="214">
                        <c:v>-9.5749999999999993</c:v>
                      </c:pt>
                      <c:pt idx="215">
                        <c:v>-9.5630000000000006</c:v>
                      </c:pt>
                      <c:pt idx="216">
                        <c:v>-9.5519999999999996</c:v>
                      </c:pt>
                      <c:pt idx="217">
                        <c:v>-9.5410000000000004</c:v>
                      </c:pt>
                      <c:pt idx="218">
                        <c:v>-9.5289999999999999</c:v>
                      </c:pt>
                      <c:pt idx="219">
                        <c:v>-9.5180000000000007</c:v>
                      </c:pt>
                      <c:pt idx="220">
                        <c:v>-9.5069999999999997</c:v>
                      </c:pt>
                      <c:pt idx="221">
                        <c:v>-9.495000000000001</c:v>
                      </c:pt>
                      <c:pt idx="222">
                        <c:v>-9.484</c:v>
                      </c:pt>
                      <c:pt idx="223">
                        <c:v>-9.472999999999999</c:v>
                      </c:pt>
                      <c:pt idx="224">
                        <c:v>-9.4610000000000003</c:v>
                      </c:pt>
                      <c:pt idx="225">
                        <c:v>-9.4499999999999993</c:v>
                      </c:pt>
                      <c:pt idx="226">
                        <c:v>-9.4390000000000001</c:v>
                      </c:pt>
                      <c:pt idx="227">
                        <c:v>-9.4269999999999996</c:v>
                      </c:pt>
                      <c:pt idx="228">
                        <c:v>-9.4160000000000004</c:v>
                      </c:pt>
                      <c:pt idx="229">
                        <c:v>-9.4049999999999994</c:v>
                      </c:pt>
                      <c:pt idx="230">
                        <c:v>-9.3930000000000007</c:v>
                      </c:pt>
                      <c:pt idx="231">
                        <c:v>-9.3819999999999997</c:v>
                      </c:pt>
                      <c:pt idx="232">
                        <c:v>-9.3710000000000004</c:v>
                      </c:pt>
                      <c:pt idx="233">
                        <c:v>-9.359</c:v>
                      </c:pt>
                      <c:pt idx="234">
                        <c:v>-9.347999999999999</c:v>
                      </c:pt>
                      <c:pt idx="235">
                        <c:v>-9.3369999999999997</c:v>
                      </c:pt>
                      <c:pt idx="236">
                        <c:v>-9.3249999999999993</c:v>
                      </c:pt>
                      <c:pt idx="237">
                        <c:v>-9.3140000000000001</c:v>
                      </c:pt>
                      <c:pt idx="238">
                        <c:v>-9.3030000000000008</c:v>
                      </c:pt>
                      <c:pt idx="239">
                        <c:v>-9.2910000000000004</c:v>
                      </c:pt>
                      <c:pt idx="240">
                        <c:v>-9.2799999999999994</c:v>
                      </c:pt>
                      <c:pt idx="241">
                        <c:v>-9.2690000000000001</c:v>
                      </c:pt>
                      <c:pt idx="242">
                        <c:v>-9.2569999999999997</c:v>
                      </c:pt>
                      <c:pt idx="243">
                        <c:v>-9.2460000000000004</c:v>
                      </c:pt>
                      <c:pt idx="244">
                        <c:v>-9.2349999999999994</c:v>
                      </c:pt>
                      <c:pt idx="245">
                        <c:v>-9.222999999999999</c:v>
                      </c:pt>
                      <c:pt idx="246">
                        <c:v>-9.2119999999999997</c:v>
                      </c:pt>
                      <c:pt idx="247">
                        <c:v>-9.2010000000000005</c:v>
                      </c:pt>
                      <c:pt idx="248">
                        <c:v>-9.1890000000000001</c:v>
                      </c:pt>
                      <c:pt idx="249">
                        <c:v>-9.1780000000000008</c:v>
                      </c:pt>
                      <c:pt idx="250">
                        <c:v>-9.1669999999999998</c:v>
                      </c:pt>
                      <c:pt idx="251">
                        <c:v>-9.1549999999999994</c:v>
                      </c:pt>
                      <c:pt idx="252">
                        <c:v>-9.1440000000000001</c:v>
                      </c:pt>
                      <c:pt idx="253">
                        <c:v>-9.1329999999999991</c:v>
                      </c:pt>
                      <c:pt idx="254">
                        <c:v>-9.1210000000000004</c:v>
                      </c:pt>
                      <c:pt idx="255">
                        <c:v>-9.11</c:v>
                      </c:pt>
                      <c:pt idx="256">
                        <c:v>-9.0990000000000002</c:v>
                      </c:pt>
                      <c:pt idx="257">
                        <c:v>-9.0869999999999997</c:v>
                      </c:pt>
                      <c:pt idx="258">
                        <c:v>-9.0760000000000005</c:v>
                      </c:pt>
                      <c:pt idx="259">
                        <c:v>-9.0649999999999995</c:v>
                      </c:pt>
                      <c:pt idx="260">
                        <c:v>-9.0530000000000008</c:v>
                      </c:pt>
                      <c:pt idx="261">
                        <c:v>-9.0419999999999998</c:v>
                      </c:pt>
                      <c:pt idx="262">
                        <c:v>-9.0310000000000006</c:v>
                      </c:pt>
                      <c:pt idx="263">
                        <c:v>-9.0190000000000001</c:v>
                      </c:pt>
                      <c:pt idx="264">
                        <c:v>-9.0079999999999991</c:v>
                      </c:pt>
                      <c:pt idx="265">
                        <c:v>-8.9969999999999999</c:v>
                      </c:pt>
                      <c:pt idx="266">
                        <c:v>-8.9849999999999994</c:v>
                      </c:pt>
                      <c:pt idx="267">
                        <c:v>-8.9740000000000002</c:v>
                      </c:pt>
                      <c:pt idx="268">
                        <c:v>-8.963000000000001</c:v>
                      </c:pt>
                      <c:pt idx="269">
                        <c:v>-8.9510000000000005</c:v>
                      </c:pt>
                      <c:pt idx="270">
                        <c:v>-8.94</c:v>
                      </c:pt>
                      <c:pt idx="271">
                        <c:v>-8.9290000000000003</c:v>
                      </c:pt>
                      <c:pt idx="272">
                        <c:v>-8.9169999999999998</c:v>
                      </c:pt>
                      <c:pt idx="273">
                        <c:v>-8.9060000000000006</c:v>
                      </c:pt>
                      <c:pt idx="274">
                        <c:v>-8.8949999999999996</c:v>
                      </c:pt>
                      <c:pt idx="275">
                        <c:v>-8.8829999999999991</c:v>
                      </c:pt>
                      <c:pt idx="276">
                        <c:v>-8.8719999999999999</c:v>
                      </c:pt>
                      <c:pt idx="277">
                        <c:v>-8.8610000000000007</c:v>
                      </c:pt>
                      <c:pt idx="278">
                        <c:v>-8.8490000000000002</c:v>
                      </c:pt>
                      <c:pt idx="279">
                        <c:v>-8.838000000000001</c:v>
                      </c:pt>
                      <c:pt idx="280">
                        <c:v>-8.827</c:v>
                      </c:pt>
                      <c:pt idx="281">
                        <c:v>-8.8149999999999995</c:v>
                      </c:pt>
                      <c:pt idx="282">
                        <c:v>-8.8040000000000003</c:v>
                      </c:pt>
                      <c:pt idx="283">
                        <c:v>-8.7929999999999993</c:v>
                      </c:pt>
                      <c:pt idx="284">
                        <c:v>-8.7810000000000006</c:v>
                      </c:pt>
                      <c:pt idx="285">
                        <c:v>-8.77</c:v>
                      </c:pt>
                      <c:pt idx="286">
                        <c:v>-8.7590000000000003</c:v>
                      </c:pt>
                      <c:pt idx="287">
                        <c:v>-8.7469999999999999</c:v>
                      </c:pt>
                      <c:pt idx="288">
                        <c:v>-8.7360000000000007</c:v>
                      </c:pt>
                      <c:pt idx="289">
                        <c:v>-8.7249999999999996</c:v>
                      </c:pt>
                      <c:pt idx="290">
                        <c:v>-8.713000000000001</c:v>
                      </c:pt>
                      <c:pt idx="291">
                        <c:v>-8.702</c:v>
                      </c:pt>
                      <c:pt idx="292">
                        <c:v>-8.6909999999999989</c:v>
                      </c:pt>
                      <c:pt idx="293">
                        <c:v>-8.6790000000000003</c:v>
                      </c:pt>
                      <c:pt idx="294">
                        <c:v>-8.6679999999999993</c:v>
                      </c:pt>
                      <c:pt idx="295">
                        <c:v>-8.657</c:v>
                      </c:pt>
                      <c:pt idx="296">
                        <c:v>-8.6449999999999996</c:v>
                      </c:pt>
                      <c:pt idx="297">
                        <c:v>-8.6340000000000003</c:v>
                      </c:pt>
                      <c:pt idx="298">
                        <c:v>-8.6230000000000011</c:v>
                      </c:pt>
                      <c:pt idx="299">
                        <c:v>-8.6110000000000007</c:v>
                      </c:pt>
                      <c:pt idx="300">
                        <c:v>-8.6</c:v>
                      </c:pt>
                      <c:pt idx="301">
                        <c:v>-8.5890000000000004</c:v>
                      </c:pt>
                      <c:pt idx="302">
                        <c:v>-8.577</c:v>
                      </c:pt>
                      <c:pt idx="303">
                        <c:v>-8.5659999999999989</c:v>
                      </c:pt>
                      <c:pt idx="304">
                        <c:v>-8.5549999999999997</c:v>
                      </c:pt>
                      <c:pt idx="305">
                        <c:v>-8.5429999999999993</c:v>
                      </c:pt>
                      <c:pt idx="306">
                        <c:v>-8.532</c:v>
                      </c:pt>
                      <c:pt idx="307">
                        <c:v>-8.5210000000000008</c:v>
                      </c:pt>
                      <c:pt idx="308">
                        <c:v>-8.5090000000000003</c:v>
                      </c:pt>
                      <c:pt idx="309">
                        <c:v>-8.4980000000000011</c:v>
                      </c:pt>
                      <c:pt idx="310">
                        <c:v>-8.4870000000000001</c:v>
                      </c:pt>
                      <c:pt idx="311">
                        <c:v>-8.4749999999999996</c:v>
                      </c:pt>
                      <c:pt idx="312">
                        <c:v>-8.4640000000000004</c:v>
                      </c:pt>
                      <c:pt idx="313">
                        <c:v>-8.4529999999999994</c:v>
                      </c:pt>
                      <c:pt idx="314">
                        <c:v>-8.4409999999999989</c:v>
                      </c:pt>
                      <c:pt idx="315">
                        <c:v>-8.43</c:v>
                      </c:pt>
                      <c:pt idx="316">
                        <c:v>-8.4190000000000005</c:v>
                      </c:pt>
                      <c:pt idx="317">
                        <c:v>-8.407</c:v>
                      </c:pt>
                      <c:pt idx="318">
                        <c:v>-8.3960000000000008</c:v>
                      </c:pt>
                      <c:pt idx="319">
                        <c:v>-8.3849999999999998</c:v>
                      </c:pt>
                      <c:pt idx="320">
                        <c:v>-8.3730000000000011</c:v>
                      </c:pt>
                      <c:pt idx="321">
                        <c:v>-8.3620000000000001</c:v>
                      </c:pt>
                      <c:pt idx="322">
                        <c:v>-8.3509999999999991</c:v>
                      </c:pt>
                      <c:pt idx="323">
                        <c:v>-8.3390000000000004</c:v>
                      </c:pt>
                      <c:pt idx="324">
                        <c:v>-8.3279999999999994</c:v>
                      </c:pt>
                      <c:pt idx="325">
                        <c:v>-8.3170000000000002</c:v>
                      </c:pt>
                      <c:pt idx="326">
                        <c:v>-8.3049999999999997</c:v>
                      </c:pt>
                      <c:pt idx="327">
                        <c:v>-8.2940000000000005</c:v>
                      </c:pt>
                      <c:pt idx="328">
                        <c:v>-8.2829999999999995</c:v>
                      </c:pt>
                      <c:pt idx="329">
                        <c:v>-8.2710000000000008</c:v>
                      </c:pt>
                      <c:pt idx="330">
                        <c:v>-8.26</c:v>
                      </c:pt>
                      <c:pt idx="331">
                        <c:v>-8.2490000000000006</c:v>
                      </c:pt>
                      <c:pt idx="332">
                        <c:v>-8.2370000000000001</c:v>
                      </c:pt>
                      <c:pt idx="333">
                        <c:v>-8.2259999999999991</c:v>
                      </c:pt>
                      <c:pt idx="334">
                        <c:v>-8.2149999999999999</c:v>
                      </c:pt>
                      <c:pt idx="335">
                        <c:v>-8.2029999999999994</c:v>
                      </c:pt>
                      <c:pt idx="336">
                        <c:v>-8.1920000000000002</c:v>
                      </c:pt>
                      <c:pt idx="337">
                        <c:v>-8.1810000000000009</c:v>
                      </c:pt>
                      <c:pt idx="338">
                        <c:v>-8.1690000000000005</c:v>
                      </c:pt>
                      <c:pt idx="339">
                        <c:v>-8.1579999999999995</c:v>
                      </c:pt>
                      <c:pt idx="340">
                        <c:v>-8.1470000000000002</c:v>
                      </c:pt>
                      <c:pt idx="341">
                        <c:v>-8.1349999999999998</c:v>
                      </c:pt>
                      <c:pt idx="342">
                        <c:v>-8.1240000000000006</c:v>
                      </c:pt>
                      <c:pt idx="343">
                        <c:v>-8.1129999999999995</c:v>
                      </c:pt>
                      <c:pt idx="344">
                        <c:v>-8.1009999999999991</c:v>
                      </c:pt>
                      <c:pt idx="345">
                        <c:v>-8.09</c:v>
                      </c:pt>
                      <c:pt idx="346">
                        <c:v>-8.0790000000000006</c:v>
                      </c:pt>
                      <c:pt idx="347">
                        <c:v>-8.0670000000000002</c:v>
                      </c:pt>
                      <c:pt idx="348">
                        <c:v>-8.0560000000000009</c:v>
                      </c:pt>
                      <c:pt idx="349">
                        <c:v>-8.0449999999999999</c:v>
                      </c:pt>
                      <c:pt idx="350">
                        <c:v>-8.0329999999999995</c:v>
                      </c:pt>
                      <c:pt idx="351">
                        <c:v>-8.0220000000000002</c:v>
                      </c:pt>
                      <c:pt idx="352">
                        <c:v>-8.0109999999999992</c:v>
                      </c:pt>
                      <c:pt idx="353">
                        <c:v>-7.9989999999999997</c:v>
                      </c:pt>
                      <c:pt idx="354">
                        <c:v>-7.9880000000000004</c:v>
                      </c:pt>
                      <c:pt idx="355">
                        <c:v>-7.9770000000000003</c:v>
                      </c:pt>
                      <c:pt idx="356">
                        <c:v>-7.9649999999999999</c:v>
                      </c:pt>
                      <c:pt idx="357">
                        <c:v>-7.9539999999999997</c:v>
                      </c:pt>
                      <c:pt idx="358">
                        <c:v>-7.9429999999999996</c:v>
                      </c:pt>
                      <c:pt idx="359">
                        <c:v>-7.931</c:v>
                      </c:pt>
                      <c:pt idx="360">
                        <c:v>-7.92</c:v>
                      </c:pt>
                      <c:pt idx="361">
                        <c:v>-7.9089999999999998</c:v>
                      </c:pt>
                      <c:pt idx="362">
                        <c:v>-7.8970000000000002</c:v>
                      </c:pt>
                      <c:pt idx="363">
                        <c:v>-7.8860000000000001</c:v>
                      </c:pt>
                      <c:pt idx="364">
                        <c:v>-7.875</c:v>
                      </c:pt>
                      <c:pt idx="365">
                        <c:v>-7.8630000000000004</c:v>
                      </c:pt>
                      <c:pt idx="366">
                        <c:v>-7.8520000000000003</c:v>
                      </c:pt>
                      <c:pt idx="367">
                        <c:v>-7.8410000000000002</c:v>
                      </c:pt>
                      <c:pt idx="368">
                        <c:v>-7.8289999999999997</c:v>
                      </c:pt>
                      <c:pt idx="369">
                        <c:v>-7.8179999999999996</c:v>
                      </c:pt>
                      <c:pt idx="370">
                        <c:v>-7.8070000000000004</c:v>
                      </c:pt>
                      <c:pt idx="371">
                        <c:v>-7.7949999999999999</c:v>
                      </c:pt>
                      <c:pt idx="372">
                        <c:v>-7.7839999999999998</c:v>
                      </c:pt>
                      <c:pt idx="373">
                        <c:v>-7.7729999999999997</c:v>
                      </c:pt>
                      <c:pt idx="374">
                        <c:v>-7.7610000000000001</c:v>
                      </c:pt>
                      <c:pt idx="375">
                        <c:v>-7.75</c:v>
                      </c:pt>
                      <c:pt idx="376">
                        <c:v>-7.7389999999999999</c:v>
                      </c:pt>
                      <c:pt idx="377">
                        <c:v>-7.7270000000000003</c:v>
                      </c:pt>
                      <c:pt idx="378">
                        <c:v>-7.7160000000000002</c:v>
                      </c:pt>
                      <c:pt idx="379">
                        <c:v>-7.7050000000000001</c:v>
                      </c:pt>
                      <c:pt idx="380">
                        <c:v>-7.6929999999999996</c:v>
                      </c:pt>
                      <c:pt idx="381">
                        <c:v>-7.6820000000000004</c:v>
                      </c:pt>
                      <c:pt idx="382">
                        <c:v>-7.6710000000000003</c:v>
                      </c:pt>
                      <c:pt idx="383">
                        <c:v>-7.6589999999999998</c:v>
                      </c:pt>
                      <c:pt idx="384">
                        <c:v>-7.6479999999999997</c:v>
                      </c:pt>
                      <c:pt idx="385">
                        <c:v>-7.6369999999999996</c:v>
                      </c:pt>
                      <c:pt idx="386">
                        <c:v>-7.625</c:v>
                      </c:pt>
                      <c:pt idx="387">
                        <c:v>-7.6139999999999999</c:v>
                      </c:pt>
                      <c:pt idx="388">
                        <c:v>-7.6029999999999998</c:v>
                      </c:pt>
                      <c:pt idx="389">
                        <c:v>-7.5910000000000002</c:v>
                      </c:pt>
                      <c:pt idx="390">
                        <c:v>-7.58</c:v>
                      </c:pt>
                      <c:pt idx="391">
                        <c:v>-7.569</c:v>
                      </c:pt>
                      <c:pt idx="392">
                        <c:v>-7.5570000000000004</c:v>
                      </c:pt>
                      <c:pt idx="393">
                        <c:v>-7.5460000000000003</c:v>
                      </c:pt>
                      <c:pt idx="394">
                        <c:v>-7.5350000000000001</c:v>
                      </c:pt>
                      <c:pt idx="395">
                        <c:v>-7.5229999999999997</c:v>
                      </c:pt>
                      <c:pt idx="396">
                        <c:v>-7.5119999999999996</c:v>
                      </c:pt>
                      <c:pt idx="397">
                        <c:v>-7.5010000000000003</c:v>
                      </c:pt>
                      <c:pt idx="398">
                        <c:v>-7.4889999999999999</c:v>
                      </c:pt>
                      <c:pt idx="399">
                        <c:v>-7.4779999999999998</c:v>
                      </c:pt>
                      <c:pt idx="400">
                        <c:v>-7.4669999999999996</c:v>
                      </c:pt>
                      <c:pt idx="401">
                        <c:v>-7.4550000000000001</c:v>
                      </c:pt>
                      <c:pt idx="402">
                        <c:v>-7.444</c:v>
                      </c:pt>
                      <c:pt idx="403">
                        <c:v>-7.4329999999999998</c:v>
                      </c:pt>
                      <c:pt idx="404">
                        <c:v>-7.4210000000000003</c:v>
                      </c:pt>
                      <c:pt idx="405">
                        <c:v>-7.41</c:v>
                      </c:pt>
                      <c:pt idx="406">
                        <c:v>-7.399</c:v>
                      </c:pt>
                      <c:pt idx="407">
                        <c:v>-7.3869999999999996</c:v>
                      </c:pt>
                      <c:pt idx="408">
                        <c:v>-7.3760000000000003</c:v>
                      </c:pt>
                      <c:pt idx="409">
                        <c:v>-7.3650000000000002</c:v>
                      </c:pt>
                      <c:pt idx="410">
                        <c:v>-7.3529999999999998</c:v>
                      </c:pt>
                      <c:pt idx="411">
                        <c:v>-7.3419999999999996</c:v>
                      </c:pt>
                      <c:pt idx="412">
                        <c:v>-7.3310000000000004</c:v>
                      </c:pt>
                      <c:pt idx="413">
                        <c:v>-7.319</c:v>
                      </c:pt>
                      <c:pt idx="414">
                        <c:v>-7.3079999999999998</c:v>
                      </c:pt>
                      <c:pt idx="415">
                        <c:v>-7.2969999999999997</c:v>
                      </c:pt>
                      <c:pt idx="416">
                        <c:v>-7.2850000000000001</c:v>
                      </c:pt>
                      <c:pt idx="417">
                        <c:v>-7.274</c:v>
                      </c:pt>
                      <c:pt idx="418">
                        <c:v>-7.2629999999999999</c:v>
                      </c:pt>
                      <c:pt idx="419">
                        <c:v>-7.2510000000000003</c:v>
                      </c:pt>
                      <c:pt idx="420">
                        <c:v>-7.24</c:v>
                      </c:pt>
                      <c:pt idx="421">
                        <c:v>-7.2290000000000001</c:v>
                      </c:pt>
                      <c:pt idx="422">
                        <c:v>-7.2169999999999996</c:v>
                      </c:pt>
                      <c:pt idx="423">
                        <c:v>-7.2060000000000004</c:v>
                      </c:pt>
                      <c:pt idx="424">
                        <c:v>-7.1950000000000003</c:v>
                      </c:pt>
                      <c:pt idx="425">
                        <c:v>-7.1829999999999998</c:v>
                      </c:pt>
                      <c:pt idx="426">
                        <c:v>-7.1719999999999997</c:v>
                      </c:pt>
                      <c:pt idx="427">
                        <c:v>-7.1609999999999996</c:v>
                      </c:pt>
                      <c:pt idx="428">
                        <c:v>-7.149</c:v>
                      </c:pt>
                      <c:pt idx="429">
                        <c:v>-7.1379999999999999</c:v>
                      </c:pt>
                      <c:pt idx="430">
                        <c:v>-7.1269999999999998</c:v>
                      </c:pt>
                      <c:pt idx="431">
                        <c:v>-7.1150000000000002</c:v>
                      </c:pt>
                      <c:pt idx="432">
                        <c:v>-7.1040000000000001</c:v>
                      </c:pt>
                      <c:pt idx="433">
                        <c:v>-7.093</c:v>
                      </c:pt>
                      <c:pt idx="434">
                        <c:v>-7.0810000000000004</c:v>
                      </c:pt>
                      <c:pt idx="435">
                        <c:v>-7.07</c:v>
                      </c:pt>
                      <c:pt idx="436">
                        <c:v>-7.0590000000000002</c:v>
                      </c:pt>
                      <c:pt idx="437">
                        <c:v>-7.0469999999999997</c:v>
                      </c:pt>
                      <c:pt idx="438">
                        <c:v>-7.0359999999999996</c:v>
                      </c:pt>
                      <c:pt idx="439">
                        <c:v>-7.0250000000000004</c:v>
                      </c:pt>
                      <c:pt idx="440">
                        <c:v>-7.0129999999999999</c:v>
                      </c:pt>
                      <c:pt idx="441">
                        <c:v>-7.0019999999999998</c:v>
                      </c:pt>
                      <c:pt idx="442">
                        <c:v>-6.9909999999999997</c:v>
                      </c:pt>
                      <c:pt idx="443">
                        <c:v>-6.9790000000000001</c:v>
                      </c:pt>
                      <c:pt idx="444">
                        <c:v>-6.968</c:v>
                      </c:pt>
                      <c:pt idx="445">
                        <c:v>-6.9569999999999999</c:v>
                      </c:pt>
                      <c:pt idx="446">
                        <c:v>-6.9450000000000003</c:v>
                      </c:pt>
                      <c:pt idx="447">
                        <c:v>-6.9340000000000002</c:v>
                      </c:pt>
                      <c:pt idx="448">
                        <c:v>-6.923</c:v>
                      </c:pt>
                      <c:pt idx="449">
                        <c:v>-6.9109999999999996</c:v>
                      </c:pt>
                      <c:pt idx="450">
                        <c:v>-6.9</c:v>
                      </c:pt>
                      <c:pt idx="451">
                        <c:v>-6.8890000000000002</c:v>
                      </c:pt>
                      <c:pt idx="452">
                        <c:v>-6.8769999999999998</c:v>
                      </c:pt>
                      <c:pt idx="453">
                        <c:v>-6.8659999999999997</c:v>
                      </c:pt>
                      <c:pt idx="454">
                        <c:v>-6.8550000000000004</c:v>
                      </c:pt>
                      <c:pt idx="455">
                        <c:v>-6.843</c:v>
                      </c:pt>
                      <c:pt idx="456">
                        <c:v>-6.8319999999999999</c:v>
                      </c:pt>
                      <c:pt idx="457">
                        <c:v>-6.8209999999999997</c:v>
                      </c:pt>
                      <c:pt idx="458">
                        <c:v>-6.8090000000000002</c:v>
                      </c:pt>
                      <c:pt idx="459">
                        <c:v>-6.798</c:v>
                      </c:pt>
                      <c:pt idx="460">
                        <c:v>-6.7869999999999999</c:v>
                      </c:pt>
                      <c:pt idx="461">
                        <c:v>-6.7750000000000004</c:v>
                      </c:pt>
                      <c:pt idx="462">
                        <c:v>-6.7640000000000002</c:v>
                      </c:pt>
                      <c:pt idx="463">
                        <c:v>-6.7530000000000001</c:v>
                      </c:pt>
                      <c:pt idx="464">
                        <c:v>-6.7409999999999997</c:v>
                      </c:pt>
                      <c:pt idx="465">
                        <c:v>-6.73</c:v>
                      </c:pt>
                      <c:pt idx="466">
                        <c:v>-6.7190000000000003</c:v>
                      </c:pt>
                      <c:pt idx="467">
                        <c:v>-6.7069999999999999</c:v>
                      </c:pt>
                      <c:pt idx="468">
                        <c:v>-6.6959999999999997</c:v>
                      </c:pt>
                      <c:pt idx="469">
                        <c:v>-6.6849999999999996</c:v>
                      </c:pt>
                      <c:pt idx="470">
                        <c:v>-6.673</c:v>
                      </c:pt>
                      <c:pt idx="471">
                        <c:v>-6.6619999999999999</c:v>
                      </c:pt>
                      <c:pt idx="472">
                        <c:v>-6.6509999999999998</c:v>
                      </c:pt>
                      <c:pt idx="473">
                        <c:v>-6.6390000000000002</c:v>
                      </c:pt>
                      <c:pt idx="474">
                        <c:v>-6.6280000000000001</c:v>
                      </c:pt>
                      <c:pt idx="475">
                        <c:v>-6.617</c:v>
                      </c:pt>
                      <c:pt idx="476">
                        <c:v>-6.6050000000000004</c:v>
                      </c:pt>
                      <c:pt idx="477">
                        <c:v>-6.5940000000000003</c:v>
                      </c:pt>
                      <c:pt idx="478">
                        <c:v>-6.5830000000000002</c:v>
                      </c:pt>
                      <c:pt idx="479">
                        <c:v>-6.5709999999999997</c:v>
                      </c:pt>
                      <c:pt idx="480">
                        <c:v>-6.56</c:v>
                      </c:pt>
                      <c:pt idx="481">
                        <c:v>-6.5490000000000004</c:v>
                      </c:pt>
                      <c:pt idx="482">
                        <c:v>-6.5369999999999999</c:v>
                      </c:pt>
                      <c:pt idx="483">
                        <c:v>-6.5259999999999998</c:v>
                      </c:pt>
                      <c:pt idx="484">
                        <c:v>-6.5149999999999997</c:v>
                      </c:pt>
                      <c:pt idx="485">
                        <c:v>-6.5030000000000001</c:v>
                      </c:pt>
                      <c:pt idx="486">
                        <c:v>-6.492</c:v>
                      </c:pt>
                      <c:pt idx="487">
                        <c:v>-6.4809999999999999</c:v>
                      </c:pt>
                      <c:pt idx="488">
                        <c:v>-6.4690000000000003</c:v>
                      </c:pt>
                      <c:pt idx="489">
                        <c:v>-6.4580000000000002</c:v>
                      </c:pt>
                      <c:pt idx="490">
                        <c:v>-6.4470000000000001</c:v>
                      </c:pt>
                      <c:pt idx="491">
                        <c:v>-6.4349999999999996</c:v>
                      </c:pt>
                      <c:pt idx="492">
                        <c:v>-6.4240000000000004</c:v>
                      </c:pt>
                      <c:pt idx="493">
                        <c:v>-6.4130000000000003</c:v>
                      </c:pt>
                      <c:pt idx="494">
                        <c:v>-6.4009999999999998</c:v>
                      </c:pt>
                      <c:pt idx="495">
                        <c:v>-6.39</c:v>
                      </c:pt>
                      <c:pt idx="496">
                        <c:v>-6.3789999999999996</c:v>
                      </c:pt>
                      <c:pt idx="497">
                        <c:v>-6.367</c:v>
                      </c:pt>
                      <c:pt idx="498">
                        <c:v>-6.3559999999999999</c:v>
                      </c:pt>
                      <c:pt idx="499">
                        <c:v>-6.3449999999999998</c:v>
                      </c:pt>
                      <c:pt idx="500">
                        <c:v>-6.3330000000000002</c:v>
                      </c:pt>
                      <c:pt idx="501">
                        <c:v>-6.3220000000000001</c:v>
                      </c:pt>
                      <c:pt idx="502">
                        <c:v>-6.3109999999999999</c:v>
                      </c:pt>
                      <c:pt idx="503">
                        <c:v>-6.2990000000000004</c:v>
                      </c:pt>
                      <c:pt idx="504">
                        <c:v>-6.2880000000000003</c:v>
                      </c:pt>
                      <c:pt idx="505">
                        <c:v>-6.2770000000000001</c:v>
                      </c:pt>
                      <c:pt idx="506">
                        <c:v>-6.2649999999999997</c:v>
                      </c:pt>
                      <c:pt idx="507">
                        <c:v>-6.2539999999999996</c:v>
                      </c:pt>
                      <c:pt idx="508">
                        <c:v>-6.2430000000000003</c:v>
                      </c:pt>
                      <c:pt idx="509">
                        <c:v>-6.2309999999999999</c:v>
                      </c:pt>
                      <c:pt idx="510">
                        <c:v>-6.22</c:v>
                      </c:pt>
                      <c:pt idx="511">
                        <c:v>-6.2089999999999996</c:v>
                      </c:pt>
                      <c:pt idx="512">
                        <c:v>-6.1970000000000001</c:v>
                      </c:pt>
                      <c:pt idx="513">
                        <c:v>-6.1859999999999999</c:v>
                      </c:pt>
                      <c:pt idx="514">
                        <c:v>-6.1749999999999998</c:v>
                      </c:pt>
                      <c:pt idx="515">
                        <c:v>-6.1630000000000003</c:v>
                      </c:pt>
                      <c:pt idx="516">
                        <c:v>-6.1520000000000001</c:v>
                      </c:pt>
                      <c:pt idx="517">
                        <c:v>-6.141</c:v>
                      </c:pt>
                      <c:pt idx="518">
                        <c:v>-6.1289999999999996</c:v>
                      </c:pt>
                      <c:pt idx="519">
                        <c:v>-6.1180000000000003</c:v>
                      </c:pt>
                      <c:pt idx="520">
                        <c:v>-6.1070000000000002</c:v>
                      </c:pt>
                      <c:pt idx="521">
                        <c:v>-6.0949999999999998</c:v>
                      </c:pt>
                      <c:pt idx="522">
                        <c:v>-6.0839999999999996</c:v>
                      </c:pt>
                      <c:pt idx="523">
                        <c:v>-6.0730000000000004</c:v>
                      </c:pt>
                      <c:pt idx="524">
                        <c:v>-6.0609999999999999</c:v>
                      </c:pt>
                      <c:pt idx="525">
                        <c:v>-6.05</c:v>
                      </c:pt>
                      <c:pt idx="526">
                        <c:v>-6.0389999999999997</c:v>
                      </c:pt>
                      <c:pt idx="527">
                        <c:v>-6.0270000000000001</c:v>
                      </c:pt>
                      <c:pt idx="528">
                        <c:v>-6.016</c:v>
                      </c:pt>
                      <c:pt idx="529">
                        <c:v>-6.0049999999999999</c:v>
                      </c:pt>
                      <c:pt idx="530">
                        <c:v>-5.9930000000000003</c:v>
                      </c:pt>
                      <c:pt idx="531">
                        <c:v>-5.9820000000000002</c:v>
                      </c:pt>
                      <c:pt idx="532">
                        <c:v>-5.9710000000000001</c:v>
                      </c:pt>
                      <c:pt idx="533">
                        <c:v>-5.9589999999999996</c:v>
                      </c:pt>
                      <c:pt idx="534">
                        <c:v>-5.9480000000000004</c:v>
                      </c:pt>
                      <c:pt idx="535">
                        <c:v>-5.9370000000000003</c:v>
                      </c:pt>
                      <c:pt idx="536">
                        <c:v>-5.9249999999999998</c:v>
                      </c:pt>
                      <c:pt idx="537">
                        <c:v>-5.9139999999999997</c:v>
                      </c:pt>
                      <c:pt idx="538">
                        <c:v>-5.9029999999999996</c:v>
                      </c:pt>
                      <c:pt idx="539">
                        <c:v>-5.891</c:v>
                      </c:pt>
                      <c:pt idx="540">
                        <c:v>-5.88</c:v>
                      </c:pt>
                      <c:pt idx="541">
                        <c:v>-5.8689999999999998</c:v>
                      </c:pt>
                      <c:pt idx="542">
                        <c:v>-5.8570000000000002</c:v>
                      </c:pt>
                      <c:pt idx="543">
                        <c:v>-5.8460000000000001</c:v>
                      </c:pt>
                      <c:pt idx="544">
                        <c:v>-5.835</c:v>
                      </c:pt>
                      <c:pt idx="545">
                        <c:v>-5.8230000000000004</c:v>
                      </c:pt>
                      <c:pt idx="546">
                        <c:v>-5.8120000000000003</c:v>
                      </c:pt>
                      <c:pt idx="547">
                        <c:v>-5.8010000000000002</c:v>
                      </c:pt>
                      <c:pt idx="548">
                        <c:v>-5.7889999999999997</c:v>
                      </c:pt>
                      <c:pt idx="549">
                        <c:v>-5.7779999999999996</c:v>
                      </c:pt>
                      <c:pt idx="550">
                        <c:v>-5.7670000000000003</c:v>
                      </c:pt>
                      <c:pt idx="551">
                        <c:v>-5.7549999999999999</c:v>
                      </c:pt>
                      <c:pt idx="552">
                        <c:v>-5.7439999999999998</c:v>
                      </c:pt>
                      <c:pt idx="553">
                        <c:v>-5.7329999999999997</c:v>
                      </c:pt>
                      <c:pt idx="554">
                        <c:v>-5.7210000000000001</c:v>
                      </c:pt>
                      <c:pt idx="555">
                        <c:v>-5.71</c:v>
                      </c:pt>
                      <c:pt idx="556">
                        <c:v>-5.6989999999999998</c:v>
                      </c:pt>
                      <c:pt idx="557">
                        <c:v>-5.6870000000000003</c:v>
                      </c:pt>
                      <c:pt idx="558">
                        <c:v>-5.6760000000000002</c:v>
                      </c:pt>
                      <c:pt idx="559">
                        <c:v>-5.665</c:v>
                      </c:pt>
                      <c:pt idx="560">
                        <c:v>-5.6529999999999996</c:v>
                      </c:pt>
                      <c:pt idx="561">
                        <c:v>-5.6420000000000003</c:v>
                      </c:pt>
                      <c:pt idx="562">
                        <c:v>-5.6310000000000002</c:v>
                      </c:pt>
                      <c:pt idx="563">
                        <c:v>-5.6189999999999998</c:v>
                      </c:pt>
                      <c:pt idx="564">
                        <c:v>-5.6079999999999997</c:v>
                      </c:pt>
                      <c:pt idx="565">
                        <c:v>-5.5970000000000004</c:v>
                      </c:pt>
                      <c:pt idx="566">
                        <c:v>-5.585</c:v>
                      </c:pt>
                      <c:pt idx="567">
                        <c:v>-5.5739999999999998</c:v>
                      </c:pt>
                      <c:pt idx="568">
                        <c:v>-5.5629999999999997</c:v>
                      </c:pt>
                      <c:pt idx="569">
                        <c:v>-5.5510000000000002</c:v>
                      </c:pt>
                      <c:pt idx="570">
                        <c:v>-5.54</c:v>
                      </c:pt>
                      <c:pt idx="571">
                        <c:v>-5.5289999999999999</c:v>
                      </c:pt>
                      <c:pt idx="572">
                        <c:v>-5.5170000000000003</c:v>
                      </c:pt>
                      <c:pt idx="573">
                        <c:v>-5.5060000000000002</c:v>
                      </c:pt>
                      <c:pt idx="574">
                        <c:v>-5.4950000000000001</c:v>
                      </c:pt>
                      <c:pt idx="575">
                        <c:v>-5.4829999999999997</c:v>
                      </c:pt>
                      <c:pt idx="576">
                        <c:v>-5.4720000000000004</c:v>
                      </c:pt>
                      <c:pt idx="577">
                        <c:v>-5.4610000000000003</c:v>
                      </c:pt>
                      <c:pt idx="578">
                        <c:v>-5.4489999999999998</c:v>
                      </c:pt>
                      <c:pt idx="579">
                        <c:v>-5.4379999999999997</c:v>
                      </c:pt>
                      <c:pt idx="580">
                        <c:v>-5.4269999999999996</c:v>
                      </c:pt>
                      <c:pt idx="581">
                        <c:v>-5.415</c:v>
                      </c:pt>
                      <c:pt idx="582">
                        <c:v>-5.4039999999999999</c:v>
                      </c:pt>
                      <c:pt idx="583">
                        <c:v>-5.3929999999999998</c:v>
                      </c:pt>
                      <c:pt idx="584">
                        <c:v>-5.3810000000000002</c:v>
                      </c:pt>
                      <c:pt idx="585">
                        <c:v>-5.37</c:v>
                      </c:pt>
                      <c:pt idx="586">
                        <c:v>-5.359</c:v>
                      </c:pt>
                      <c:pt idx="587">
                        <c:v>-5.3470000000000004</c:v>
                      </c:pt>
                      <c:pt idx="588">
                        <c:v>-5.3360000000000003</c:v>
                      </c:pt>
                      <c:pt idx="589">
                        <c:v>-5.3250000000000002</c:v>
                      </c:pt>
                      <c:pt idx="590">
                        <c:v>-5.3129999999999997</c:v>
                      </c:pt>
                      <c:pt idx="591">
                        <c:v>-5.3019999999999996</c:v>
                      </c:pt>
                      <c:pt idx="592">
                        <c:v>-5.2910000000000004</c:v>
                      </c:pt>
                      <c:pt idx="593">
                        <c:v>-5.2789999999999999</c:v>
                      </c:pt>
                      <c:pt idx="594">
                        <c:v>-5.2679999999999998</c:v>
                      </c:pt>
                      <c:pt idx="595">
                        <c:v>-5.2569999999999997</c:v>
                      </c:pt>
                      <c:pt idx="596">
                        <c:v>-5.2450000000000001</c:v>
                      </c:pt>
                      <c:pt idx="597">
                        <c:v>-5.234</c:v>
                      </c:pt>
                      <c:pt idx="598">
                        <c:v>-5.2229999999999999</c:v>
                      </c:pt>
                      <c:pt idx="599">
                        <c:v>-5.2110000000000003</c:v>
                      </c:pt>
                      <c:pt idx="600">
                        <c:v>-5.2</c:v>
                      </c:pt>
                      <c:pt idx="601">
                        <c:v>-5.1890000000000001</c:v>
                      </c:pt>
                      <c:pt idx="602">
                        <c:v>-5.1769999999999996</c:v>
                      </c:pt>
                      <c:pt idx="603">
                        <c:v>-5.1660000000000004</c:v>
                      </c:pt>
                      <c:pt idx="604">
                        <c:v>-5.1550000000000002</c:v>
                      </c:pt>
                      <c:pt idx="605">
                        <c:v>-5.1429999999999998</c:v>
                      </c:pt>
                      <c:pt idx="606">
                        <c:v>-5.1319999999999997</c:v>
                      </c:pt>
                      <c:pt idx="607">
                        <c:v>-5.1210000000000004</c:v>
                      </c:pt>
                      <c:pt idx="608">
                        <c:v>-5.109</c:v>
                      </c:pt>
                      <c:pt idx="609">
                        <c:v>-5.0979999999999999</c:v>
                      </c:pt>
                      <c:pt idx="610">
                        <c:v>-5.0869999999999997</c:v>
                      </c:pt>
                      <c:pt idx="611">
                        <c:v>-5.0750000000000002</c:v>
                      </c:pt>
                      <c:pt idx="612">
                        <c:v>-5.0640000000000001</c:v>
                      </c:pt>
                      <c:pt idx="613">
                        <c:v>-5.0529999999999999</c:v>
                      </c:pt>
                      <c:pt idx="614">
                        <c:v>-5.0410000000000004</c:v>
                      </c:pt>
                      <c:pt idx="615">
                        <c:v>-5.03</c:v>
                      </c:pt>
                      <c:pt idx="616">
                        <c:v>-5.0190000000000001</c:v>
                      </c:pt>
                      <c:pt idx="617">
                        <c:v>-5.0069999999999997</c:v>
                      </c:pt>
                      <c:pt idx="618">
                        <c:v>-4.9960000000000004</c:v>
                      </c:pt>
                      <c:pt idx="619">
                        <c:v>-4.9850000000000003</c:v>
                      </c:pt>
                      <c:pt idx="620">
                        <c:v>-4.9729999999999999</c:v>
                      </c:pt>
                      <c:pt idx="621">
                        <c:v>-4.9619999999999997</c:v>
                      </c:pt>
                      <c:pt idx="622">
                        <c:v>-4.9509999999999996</c:v>
                      </c:pt>
                      <c:pt idx="623">
                        <c:v>-4.9390000000000001</c:v>
                      </c:pt>
                      <c:pt idx="624">
                        <c:v>-4.9279999999999999</c:v>
                      </c:pt>
                      <c:pt idx="625">
                        <c:v>-4.9169999999999998</c:v>
                      </c:pt>
                      <c:pt idx="626">
                        <c:v>-4.9050000000000002</c:v>
                      </c:pt>
                      <c:pt idx="627">
                        <c:v>-4.8940000000000001</c:v>
                      </c:pt>
                      <c:pt idx="628">
                        <c:v>-4.883</c:v>
                      </c:pt>
                      <c:pt idx="629">
                        <c:v>-4.8710000000000004</c:v>
                      </c:pt>
                      <c:pt idx="630">
                        <c:v>-4.8600000000000003</c:v>
                      </c:pt>
                      <c:pt idx="631">
                        <c:v>-4.8490000000000002</c:v>
                      </c:pt>
                      <c:pt idx="632">
                        <c:v>-4.8369999999999997</c:v>
                      </c:pt>
                      <c:pt idx="633">
                        <c:v>-4.8259999999999996</c:v>
                      </c:pt>
                      <c:pt idx="634">
                        <c:v>-4.8150000000000004</c:v>
                      </c:pt>
                      <c:pt idx="635">
                        <c:v>-4.8029999999999999</c:v>
                      </c:pt>
                      <c:pt idx="636">
                        <c:v>-4.7919999999999998</c:v>
                      </c:pt>
                      <c:pt idx="637">
                        <c:v>-4.7809999999999997</c:v>
                      </c:pt>
                      <c:pt idx="638">
                        <c:v>-4.7690000000000001</c:v>
                      </c:pt>
                      <c:pt idx="639">
                        <c:v>-4.758</c:v>
                      </c:pt>
                      <c:pt idx="640">
                        <c:v>-4.7469999999999999</c:v>
                      </c:pt>
                      <c:pt idx="641">
                        <c:v>-4.7350000000000003</c:v>
                      </c:pt>
                      <c:pt idx="642">
                        <c:v>-4.7240000000000002</c:v>
                      </c:pt>
                      <c:pt idx="643">
                        <c:v>-4.7130000000000001</c:v>
                      </c:pt>
                      <c:pt idx="644">
                        <c:v>-4.7009999999999996</c:v>
                      </c:pt>
                      <c:pt idx="645">
                        <c:v>-4.6900000000000004</c:v>
                      </c:pt>
                      <c:pt idx="646">
                        <c:v>-4.6790000000000003</c:v>
                      </c:pt>
                      <c:pt idx="647">
                        <c:v>-4.6669999999999998</c:v>
                      </c:pt>
                      <c:pt idx="648">
                        <c:v>-4.6559999999999997</c:v>
                      </c:pt>
                      <c:pt idx="649">
                        <c:v>-4.6449999999999996</c:v>
                      </c:pt>
                      <c:pt idx="650">
                        <c:v>-4.633</c:v>
                      </c:pt>
                      <c:pt idx="651">
                        <c:v>-4.6219999999999999</c:v>
                      </c:pt>
                      <c:pt idx="652">
                        <c:v>-4.6109999999999998</c:v>
                      </c:pt>
                      <c:pt idx="653">
                        <c:v>-4.5990000000000002</c:v>
                      </c:pt>
                      <c:pt idx="654">
                        <c:v>-4.5880000000000001</c:v>
                      </c:pt>
                      <c:pt idx="655">
                        <c:v>-4.577</c:v>
                      </c:pt>
                      <c:pt idx="656">
                        <c:v>-4.5650000000000004</c:v>
                      </c:pt>
                      <c:pt idx="657">
                        <c:v>-4.5540000000000003</c:v>
                      </c:pt>
                      <c:pt idx="658">
                        <c:v>-4.5430000000000001</c:v>
                      </c:pt>
                      <c:pt idx="659">
                        <c:v>-4.5309999999999997</c:v>
                      </c:pt>
                      <c:pt idx="660">
                        <c:v>-4.5199999999999996</c:v>
                      </c:pt>
                      <c:pt idx="661">
                        <c:v>-4.5090000000000003</c:v>
                      </c:pt>
                      <c:pt idx="662">
                        <c:v>-4.4969999999999999</c:v>
                      </c:pt>
                      <c:pt idx="663">
                        <c:v>-4.4859999999999998</c:v>
                      </c:pt>
                      <c:pt idx="664">
                        <c:v>-4.4749999999999996</c:v>
                      </c:pt>
                      <c:pt idx="665">
                        <c:v>-4.4630000000000001</c:v>
                      </c:pt>
                      <c:pt idx="666">
                        <c:v>-4.452</c:v>
                      </c:pt>
                      <c:pt idx="667">
                        <c:v>-4.4409999999999998</c:v>
                      </c:pt>
                      <c:pt idx="668">
                        <c:v>-4.4290000000000003</c:v>
                      </c:pt>
                      <c:pt idx="669">
                        <c:v>-4.4180000000000001</c:v>
                      </c:pt>
                      <c:pt idx="670">
                        <c:v>-4.407</c:v>
                      </c:pt>
                      <c:pt idx="671">
                        <c:v>-4.3949999999999996</c:v>
                      </c:pt>
                      <c:pt idx="672">
                        <c:v>-4.3840000000000003</c:v>
                      </c:pt>
                      <c:pt idx="673">
                        <c:v>-4.3730000000000002</c:v>
                      </c:pt>
                      <c:pt idx="674">
                        <c:v>-4.3609999999999998</c:v>
                      </c:pt>
                      <c:pt idx="675">
                        <c:v>-4.3499999999999996</c:v>
                      </c:pt>
                      <c:pt idx="676">
                        <c:v>-4.3390000000000004</c:v>
                      </c:pt>
                      <c:pt idx="677">
                        <c:v>-4.327</c:v>
                      </c:pt>
                      <c:pt idx="678">
                        <c:v>-4.3159999999999998</c:v>
                      </c:pt>
                      <c:pt idx="679">
                        <c:v>-4.3049999999999997</c:v>
                      </c:pt>
                      <c:pt idx="680">
                        <c:v>-4.2930000000000001</c:v>
                      </c:pt>
                      <c:pt idx="681">
                        <c:v>-4.282</c:v>
                      </c:pt>
                      <c:pt idx="682">
                        <c:v>-4.2709999999999999</c:v>
                      </c:pt>
                      <c:pt idx="683">
                        <c:v>-4.2590000000000003</c:v>
                      </c:pt>
                      <c:pt idx="684">
                        <c:v>-4.2480000000000002</c:v>
                      </c:pt>
                      <c:pt idx="685">
                        <c:v>-4.2370000000000001</c:v>
                      </c:pt>
                      <c:pt idx="686">
                        <c:v>-4.2249999999999996</c:v>
                      </c:pt>
                      <c:pt idx="687">
                        <c:v>-4.2140000000000004</c:v>
                      </c:pt>
                      <c:pt idx="688">
                        <c:v>-4.2030000000000003</c:v>
                      </c:pt>
                      <c:pt idx="689">
                        <c:v>-4.1909999999999998</c:v>
                      </c:pt>
                      <c:pt idx="690">
                        <c:v>-4.18</c:v>
                      </c:pt>
                      <c:pt idx="691">
                        <c:v>-4.1689999999999996</c:v>
                      </c:pt>
                      <c:pt idx="692">
                        <c:v>-4.157</c:v>
                      </c:pt>
                      <c:pt idx="693">
                        <c:v>-4.1459999999999999</c:v>
                      </c:pt>
                      <c:pt idx="694">
                        <c:v>-4.1349999999999998</c:v>
                      </c:pt>
                      <c:pt idx="695">
                        <c:v>-4.1230000000000002</c:v>
                      </c:pt>
                      <c:pt idx="696">
                        <c:v>-4.1120000000000001</c:v>
                      </c:pt>
                      <c:pt idx="697">
                        <c:v>-4.101</c:v>
                      </c:pt>
                      <c:pt idx="698">
                        <c:v>-4.0890000000000004</c:v>
                      </c:pt>
                      <c:pt idx="699">
                        <c:v>-4.0780000000000003</c:v>
                      </c:pt>
                      <c:pt idx="700">
                        <c:v>-4.0670000000000002</c:v>
                      </c:pt>
                      <c:pt idx="701">
                        <c:v>-4.0549999999999997</c:v>
                      </c:pt>
                      <c:pt idx="702">
                        <c:v>-4.0439999999999996</c:v>
                      </c:pt>
                      <c:pt idx="703">
                        <c:v>-4.0330000000000004</c:v>
                      </c:pt>
                      <c:pt idx="704">
                        <c:v>-4.0209999999999999</c:v>
                      </c:pt>
                      <c:pt idx="705">
                        <c:v>-4.01</c:v>
                      </c:pt>
                      <c:pt idx="706">
                        <c:v>-3.9990000000000006</c:v>
                      </c:pt>
                      <c:pt idx="707">
                        <c:v>-3.9870000000000001</c:v>
                      </c:pt>
                      <c:pt idx="708">
                        <c:v>-3.9760000000000009</c:v>
                      </c:pt>
                      <c:pt idx="709">
                        <c:v>-3.9649999999999999</c:v>
                      </c:pt>
                      <c:pt idx="710">
                        <c:v>-3.9529999999999994</c:v>
                      </c:pt>
                      <c:pt idx="711">
                        <c:v>-3.9420000000000002</c:v>
                      </c:pt>
                      <c:pt idx="712">
                        <c:v>-3.9309999999999992</c:v>
                      </c:pt>
                      <c:pt idx="713">
                        <c:v>-3.9190000000000005</c:v>
                      </c:pt>
                      <c:pt idx="714">
                        <c:v>-3.9079999999999995</c:v>
                      </c:pt>
                      <c:pt idx="715">
                        <c:v>-3.8970000000000002</c:v>
                      </c:pt>
                      <c:pt idx="716">
                        <c:v>-3.8849999999999998</c:v>
                      </c:pt>
                      <c:pt idx="717">
                        <c:v>-3.8740000000000006</c:v>
                      </c:pt>
                      <c:pt idx="718">
                        <c:v>-3.8629999999999995</c:v>
                      </c:pt>
                      <c:pt idx="719">
                        <c:v>-3.8510000000000009</c:v>
                      </c:pt>
                      <c:pt idx="720">
                        <c:v>-3.84</c:v>
                      </c:pt>
                      <c:pt idx="721">
                        <c:v>-3.8290000000000006</c:v>
                      </c:pt>
                      <c:pt idx="722">
                        <c:v>-3.8170000000000002</c:v>
                      </c:pt>
                      <c:pt idx="723">
                        <c:v>-3.8059999999999992</c:v>
                      </c:pt>
                      <c:pt idx="724">
                        <c:v>-3.7949999999999999</c:v>
                      </c:pt>
                      <c:pt idx="725">
                        <c:v>-3.7829999999999995</c:v>
                      </c:pt>
                      <c:pt idx="726">
                        <c:v>-3.7720000000000002</c:v>
                      </c:pt>
                      <c:pt idx="727">
                        <c:v>-3.7609999999999992</c:v>
                      </c:pt>
                      <c:pt idx="728">
                        <c:v>-3.7490000000000006</c:v>
                      </c:pt>
                      <c:pt idx="729">
                        <c:v>-3.7379999999999995</c:v>
                      </c:pt>
                      <c:pt idx="730">
                        <c:v>-3.7270000000000003</c:v>
                      </c:pt>
                      <c:pt idx="731">
                        <c:v>-3.7149999999999999</c:v>
                      </c:pt>
                      <c:pt idx="732">
                        <c:v>-3.7040000000000006</c:v>
                      </c:pt>
                      <c:pt idx="733">
                        <c:v>-3.6929999999999996</c:v>
                      </c:pt>
                      <c:pt idx="734">
                        <c:v>-3.6809999999999992</c:v>
                      </c:pt>
                      <c:pt idx="735">
                        <c:v>-3.67</c:v>
                      </c:pt>
                      <c:pt idx="736">
                        <c:v>-3.6590000000000007</c:v>
                      </c:pt>
                      <c:pt idx="737">
                        <c:v>-3.6470000000000002</c:v>
                      </c:pt>
                      <c:pt idx="738">
                        <c:v>-3.6359999999999992</c:v>
                      </c:pt>
                      <c:pt idx="739">
                        <c:v>-3.625</c:v>
                      </c:pt>
                      <c:pt idx="740">
                        <c:v>-3.6129999999999995</c:v>
                      </c:pt>
                      <c:pt idx="741">
                        <c:v>-3.6020000000000003</c:v>
                      </c:pt>
                      <c:pt idx="742">
                        <c:v>-3.5909999999999993</c:v>
                      </c:pt>
                      <c:pt idx="743">
                        <c:v>-3.5790000000000006</c:v>
                      </c:pt>
                      <c:pt idx="744">
                        <c:v>-3.5679999999999996</c:v>
                      </c:pt>
                      <c:pt idx="745">
                        <c:v>-3.5570000000000004</c:v>
                      </c:pt>
                      <c:pt idx="746">
                        <c:v>-3.5449999999999999</c:v>
                      </c:pt>
                      <c:pt idx="747">
                        <c:v>-3.5340000000000007</c:v>
                      </c:pt>
                      <c:pt idx="748">
                        <c:v>-3.5229999999999997</c:v>
                      </c:pt>
                      <c:pt idx="749">
                        <c:v>-3.5109999999999992</c:v>
                      </c:pt>
                      <c:pt idx="750">
                        <c:v>-3.5</c:v>
                      </c:pt>
                      <c:pt idx="751">
                        <c:v>-3.4890000000000008</c:v>
                      </c:pt>
                      <c:pt idx="752">
                        <c:v>-3.4770000000000003</c:v>
                      </c:pt>
                      <c:pt idx="753">
                        <c:v>-3.4659999999999993</c:v>
                      </c:pt>
                      <c:pt idx="754">
                        <c:v>-3.4550000000000001</c:v>
                      </c:pt>
                      <c:pt idx="755">
                        <c:v>-3.4429999999999996</c:v>
                      </c:pt>
                      <c:pt idx="756">
                        <c:v>-3.4320000000000004</c:v>
                      </c:pt>
                      <c:pt idx="757">
                        <c:v>-3.4209999999999994</c:v>
                      </c:pt>
                      <c:pt idx="758">
                        <c:v>-3.4090000000000007</c:v>
                      </c:pt>
                      <c:pt idx="759">
                        <c:v>-3.3979999999999997</c:v>
                      </c:pt>
                      <c:pt idx="760">
                        <c:v>-3.3870000000000005</c:v>
                      </c:pt>
                      <c:pt idx="761">
                        <c:v>-3.375</c:v>
                      </c:pt>
                      <c:pt idx="762">
                        <c:v>-3.3640000000000008</c:v>
                      </c:pt>
                      <c:pt idx="763">
                        <c:v>-3.3529999999999998</c:v>
                      </c:pt>
                      <c:pt idx="764">
                        <c:v>-3.3409999999999993</c:v>
                      </c:pt>
                      <c:pt idx="765">
                        <c:v>-3.33</c:v>
                      </c:pt>
                      <c:pt idx="766">
                        <c:v>-3.3190000000000008</c:v>
                      </c:pt>
                      <c:pt idx="767">
                        <c:v>-3.3070000000000004</c:v>
                      </c:pt>
                      <c:pt idx="768">
                        <c:v>-3.2959999999999994</c:v>
                      </c:pt>
                      <c:pt idx="769">
                        <c:v>-3.2850000000000001</c:v>
                      </c:pt>
                      <c:pt idx="770">
                        <c:v>-3.2729999999999997</c:v>
                      </c:pt>
                      <c:pt idx="771">
                        <c:v>-3.2620000000000005</c:v>
                      </c:pt>
                      <c:pt idx="772">
                        <c:v>-3.2509999999999994</c:v>
                      </c:pt>
                      <c:pt idx="773">
                        <c:v>-3.2390000000000008</c:v>
                      </c:pt>
                      <c:pt idx="774">
                        <c:v>-3.2279999999999998</c:v>
                      </c:pt>
                      <c:pt idx="775">
                        <c:v>-3.2170000000000005</c:v>
                      </c:pt>
                      <c:pt idx="776">
                        <c:v>-3.2050000000000001</c:v>
                      </c:pt>
                      <c:pt idx="777">
                        <c:v>-3.1940000000000008</c:v>
                      </c:pt>
                      <c:pt idx="778">
                        <c:v>-3.1829999999999998</c:v>
                      </c:pt>
                      <c:pt idx="779">
                        <c:v>-3.1709999999999994</c:v>
                      </c:pt>
                      <c:pt idx="780">
                        <c:v>-3.16</c:v>
                      </c:pt>
                      <c:pt idx="781">
                        <c:v>-3.1489999999999991</c:v>
                      </c:pt>
                      <c:pt idx="782">
                        <c:v>-3.1370000000000005</c:v>
                      </c:pt>
                      <c:pt idx="783">
                        <c:v>-3.1259999999999994</c:v>
                      </c:pt>
                      <c:pt idx="784">
                        <c:v>-3.1150000000000002</c:v>
                      </c:pt>
                      <c:pt idx="785">
                        <c:v>-3.1029999999999998</c:v>
                      </c:pt>
                      <c:pt idx="786">
                        <c:v>-3.0920000000000005</c:v>
                      </c:pt>
                      <c:pt idx="787">
                        <c:v>-3.0809999999999995</c:v>
                      </c:pt>
                      <c:pt idx="788">
                        <c:v>-3.0690000000000008</c:v>
                      </c:pt>
                      <c:pt idx="789">
                        <c:v>-3.0579999999999998</c:v>
                      </c:pt>
                      <c:pt idx="790">
                        <c:v>-3.0470000000000006</c:v>
                      </c:pt>
                      <c:pt idx="791">
                        <c:v>-3.0350000000000001</c:v>
                      </c:pt>
                      <c:pt idx="792">
                        <c:v>-3.0239999999999991</c:v>
                      </c:pt>
                      <c:pt idx="793">
                        <c:v>-3.0129999999999999</c:v>
                      </c:pt>
                      <c:pt idx="794">
                        <c:v>-3.0009999999999994</c:v>
                      </c:pt>
                      <c:pt idx="795">
                        <c:v>-2.99</c:v>
                      </c:pt>
                      <c:pt idx="796">
                        <c:v>-2.9789999999999992</c:v>
                      </c:pt>
                      <c:pt idx="797">
                        <c:v>-2.9670000000000005</c:v>
                      </c:pt>
                      <c:pt idx="798">
                        <c:v>-2.9559999999999995</c:v>
                      </c:pt>
                      <c:pt idx="799">
                        <c:v>-2.9450000000000003</c:v>
                      </c:pt>
                      <c:pt idx="800">
                        <c:v>-2.9329999999999998</c:v>
                      </c:pt>
                      <c:pt idx="801">
                        <c:v>-2.9220000000000006</c:v>
                      </c:pt>
                      <c:pt idx="802">
                        <c:v>-2.9109999999999996</c:v>
                      </c:pt>
                      <c:pt idx="803">
                        <c:v>-2.8989999999999991</c:v>
                      </c:pt>
                      <c:pt idx="804">
                        <c:v>-2.8879999999999999</c:v>
                      </c:pt>
                      <c:pt idx="805">
                        <c:v>-2.8770000000000007</c:v>
                      </c:pt>
                      <c:pt idx="806">
                        <c:v>-2.8650000000000002</c:v>
                      </c:pt>
                      <c:pt idx="807">
                        <c:v>-2.8539999999999992</c:v>
                      </c:pt>
                      <c:pt idx="808">
                        <c:v>-2.843</c:v>
                      </c:pt>
                      <c:pt idx="809">
                        <c:v>-2.8309999999999995</c:v>
                      </c:pt>
                      <c:pt idx="810">
                        <c:v>-2.8200000000000003</c:v>
                      </c:pt>
                      <c:pt idx="811">
                        <c:v>-2.8089999999999993</c:v>
                      </c:pt>
                      <c:pt idx="812">
                        <c:v>-2.7970000000000006</c:v>
                      </c:pt>
                      <c:pt idx="813">
                        <c:v>-2.7859999999999996</c:v>
                      </c:pt>
                      <c:pt idx="814">
                        <c:v>-2.7750000000000004</c:v>
                      </c:pt>
                      <c:pt idx="815">
                        <c:v>-2.7629999999999999</c:v>
                      </c:pt>
                      <c:pt idx="816">
                        <c:v>-2.7520000000000007</c:v>
                      </c:pt>
                      <c:pt idx="817">
                        <c:v>-2.7409999999999997</c:v>
                      </c:pt>
                      <c:pt idx="818">
                        <c:v>-2.7289999999999992</c:v>
                      </c:pt>
                      <c:pt idx="819">
                        <c:v>-2.718</c:v>
                      </c:pt>
                      <c:pt idx="820">
                        <c:v>-2.7070000000000007</c:v>
                      </c:pt>
                      <c:pt idx="821">
                        <c:v>-2.6950000000000003</c:v>
                      </c:pt>
                      <c:pt idx="822">
                        <c:v>-2.6839999999999993</c:v>
                      </c:pt>
                      <c:pt idx="823">
                        <c:v>-2.673</c:v>
                      </c:pt>
                      <c:pt idx="824">
                        <c:v>-2.6609999999999996</c:v>
                      </c:pt>
                      <c:pt idx="825">
                        <c:v>-2.6500000000000004</c:v>
                      </c:pt>
                      <c:pt idx="826">
                        <c:v>-2.6389999999999993</c:v>
                      </c:pt>
                      <c:pt idx="827">
                        <c:v>-2.6270000000000007</c:v>
                      </c:pt>
                      <c:pt idx="828">
                        <c:v>-2.6159999999999997</c:v>
                      </c:pt>
                      <c:pt idx="829">
                        <c:v>-2.6050000000000004</c:v>
                      </c:pt>
                      <c:pt idx="830">
                        <c:v>-2.593</c:v>
                      </c:pt>
                      <c:pt idx="831">
                        <c:v>-2.5820000000000007</c:v>
                      </c:pt>
                      <c:pt idx="832">
                        <c:v>-2.5709999999999997</c:v>
                      </c:pt>
                      <c:pt idx="833">
                        <c:v>-2.5589999999999993</c:v>
                      </c:pt>
                      <c:pt idx="834">
                        <c:v>-2.548</c:v>
                      </c:pt>
                      <c:pt idx="835">
                        <c:v>-2.5370000000000008</c:v>
                      </c:pt>
                      <c:pt idx="836">
                        <c:v>-2.5250000000000004</c:v>
                      </c:pt>
                      <c:pt idx="837">
                        <c:v>-2.5139999999999993</c:v>
                      </c:pt>
                      <c:pt idx="838">
                        <c:v>-2.5030000000000001</c:v>
                      </c:pt>
                      <c:pt idx="839">
                        <c:v>-2.4909999999999997</c:v>
                      </c:pt>
                      <c:pt idx="840">
                        <c:v>-2.4800000000000004</c:v>
                      </c:pt>
                      <c:pt idx="841">
                        <c:v>-2.4689999999999994</c:v>
                      </c:pt>
                      <c:pt idx="842">
                        <c:v>-2.4570000000000007</c:v>
                      </c:pt>
                      <c:pt idx="843">
                        <c:v>-2.4459999999999997</c:v>
                      </c:pt>
                      <c:pt idx="844">
                        <c:v>-2.4350000000000005</c:v>
                      </c:pt>
                      <c:pt idx="845">
                        <c:v>-2.423</c:v>
                      </c:pt>
                      <c:pt idx="846">
                        <c:v>-2.4120000000000008</c:v>
                      </c:pt>
                      <c:pt idx="847">
                        <c:v>-2.4009999999999998</c:v>
                      </c:pt>
                      <c:pt idx="848">
                        <c:v>-2.3889999999999993</c:v>
                      </c:pt>
                      <c:pt idx="849">
                        <c:v>-2.3780000000000001</c:v>
                      </c:pt>
                      <c:pt idx="850">
                        <c:v>-2.3670000000000009</c:v>
                      </c:pt>
                      <c:pt idx="851">
                        <c:v>-2.3550000000000004</c:v>
                      </c:pt>
                      <c:pt idx="852">
                        <c:v>-2.3439999999999994</c:v>
                      </c:pt>
                      <c:pt idx="853">
                        <c:v>-2.3330000000000002</c:v>
                      </c:pt>
                      <c:pt idx="854">
                        <c:v>-2.3209999999999997</c:v>
                      </c:pt>
                      <c:pt idx="855">
                        <c:v>-2.3100000000000005</c:v>
                      </c:pt>
                      <c:pt idx="856">
                        <c:v>-2.2989999999999995</c:v>
                      </c:pt>
                      <c:pt idx="857">
                        <c:v>-2.2870000000000008</c:v>
                      </c:pt>
                      <c:pt idx="858">
                        <c:v>-2.2759999999999998</c:v>
                      </c:pt>
                      <c:pt idx="859">
                        <c:v>-2.2650000000000006</c:v>
                      </c:pt>
                      <c:pt idx="860">
                        <c:v>-2.2530000000000001</c:v>
                      </c:pt>
                      <c:pt idx="861">
                        <c:v>-2.2420000000000009</c:v>
                      </c:pt>
                      <c:pt idx="862">
                        <c:v>-2.2309999999999999</c:v>
                      </c:pt>
                      <c:pt idx="863">
                        <c:v>-2.2189999999999994</c:v>
                      </c:pt>
                      <c:pt idx="864">
                        <c:v>-2.2080000000000002</c:v>
                      </c:pt>
                      <c:pt idx="865">
                        <c:v>-2.1969999999999992</c:v>
                      </c:pt>
                      <c:pt idx="866">
                        <c:v>-2.1850000000000005</c:v>
                      </c:pt>
                      <c:pt idx="867">
                        <c:v>-2.1739999999999995</c:v>
                      </c:pt>
                      <c:pt idx="868">
                        <c:v>-2.1630000000000003</c:v>
                      </c:pt>
                      <c:pt idx="869">
                        <c:v>-2.1509999999999998</c:v>
                      </c:pt>
                      <c:pt idx="870">
                        <c:v>-2.1400000000000006</c:v>
                      </c:pt>
                      <c:pt idx="871">
                        <c:v>-2.1289999999999996</c:v>
                      </c:pt>
                      <c:pt idx="872">
                        <c:v>-2.1170000000000009</c:v>
                      </c:pt>
                      <c:pt idx="873">
                        <c:v>-2.1059999999999999</c:v>
                      </c:pt>
                      <c:pt idx="874">
                        <c:v>-2.0950000000000006</c:v>
                      </c:pt>
                      <c:pt idx="875">
                        <c:v>-2.0830000000000002</c:v>
                      </c:pt>
                      <c:pt idx="876">
                        <c:v>-2.0719999999999992</c:v>
                      </c:pt>
                      <c:pt idx="877">
                        <c:v>-2.0609999999999999</c:v>
                      </c:pt>
                      <c:pt idx="878">
                        <c:v>-2.0489999999999995</c:v>
                      </c:pt>
                      <c:pt idx="879">
                        <c:v>-2.0380000000000003</c:v>
                      </c:pt>
                      <c:pt idx="880">
                        <c:v>-2.0269999999999992</c:v>
                      </c:pt>
                      <c:pt idx="881">
                        <c:v>-2.0150000000000006</c:v>
                      </c:pt>
                      <c:pt idx="882">
                        <c:v>-2.0039999999999996</c:v>
                      </c:pt>
                      <c:pt idx="883">
                        <c:v>-1.9930000000000003</c:v>
                      </c:pt>
                      <c:pt idx="884">
                        <c:v>-1.9809999999999999</c:v>
                      </c:pt>
                      <c:pt idx="885">
                        <c:v>-1.9700000000000006</c:v>
                      </c:pt>
                      <c:pt idx="886">
                        <c:v>-1.9589999999999996</c:v>
                      </c:pt>
                      <c:pt idx="887">
                        <c:v>-1.9469999999999992</c:v>
                      </c:pt>
                      <c:pt idx="888">
                        <c:v>-1.9359999999999999</c:v>
                      </c:pt>
                      <c:pt idx="889">
                        <c:v>-1.9250000000000007</c:v>
                      </c:pt>
                      <c:pt idx="890">
                        <c:v>-1.9130000000000003</c:v>
                      </c:pt>
                      <c:pt idx="891">
                        <c:v>-1.9019999999999992</c:v>
                      </c:pt>
                      <c:pt idx="892">
                        <c:v>-1.891</c:v>
                      </c:pt>
                      <c:pt idx="893">
                        <c:v>-1.8789999999999996</c:v>
                      </c:pt>
                      <c:pt idx="894">
                        <c:v>-1.8680000000000003</c:v>
                      </c:pt>
                      <c:pt idx="895">
                        <c:v>-1.8569999999999993</c:v>
                      </c:pt>
                      <c:pt idx="896">
                        <c:v>-1.8450000000000006</c:v>
                      </c:pt>
                      <c:pt idx="897">
                        <c:v>-1.8339999999999996</c:v>
                      </c:pt>
                      <c:pt idx="898">
                        <c:v>-1.8230000000000004</c:v>
                      </c:pt>
                      <c:pt idx="899">
                        <c:v>-1.8109999999999999</c:v>
                      </c:pt>
                      <c:pt idx="900">
                        <c:v>-1.8000000000000007</c:v>
                      </c:pt>
                      <c:pt idx="901">
                        <c:v>-1.7889999999999997</c:v>
                      </c:pt>
                      <c:pt idx="902">
                        <c:v>-1.7769999999999992</c:v>
                      </c:pt>
                      <c:pt idx="903">
                        <c:v>-1.766</c:v>
                      </c:pt>
                      <c:pt idx="904">
                        <c:v>-1.7550000000000008</c:v>
                      </c:pt>
                      <c:pt idx="905">
                        <c:v>-1.7430000000000003</c:v>
                      </c:pt>
                      <c:pt idx="906">
                        <c:v>-1.7319999999999993</c:v>
                      </c:pt>
                      <c:pt idx="907">
                        <c:v>-1.7210000000000001</c:v>
                      </c:pt>
                      <c:pt idx="908">
                        <c:v>-1.7089999999999996</c:v>
                      </c:pt>
                      <c:pt idx="909">
                        <c:v>-1.6980000000000004</c:v>
                      </c:pt>
                      <c:pt idx="910">
                        <c:v>-1.6869999999999994</c:v>
                      </c:pt>
                      <c:pt idx="911">
                        <c:v>-1.6750000000000007</c:v>
                      </c:pt>
                      <c:pt idx="912">
                        <c:v>-1.6639999999999997</c:v>
                      </c:pt>
                      <c:pt idx="913">
                        <c:v>-1.6530000000000005</c:v>
                      </c:pt>
                      <c:pt idx="914">
                        <c:v>-1.641</c:v>
                      </c:pt>
                      <c:pt idx="915">
                        <c:v>-1.6300000000000008</c:v>
                      </c:pt>
                      <c:pt idx="916">
                        <c:v>-1.6189999999999998</c:v>
                      </c:pt>
                      <c:pt idx="917">
                        <c:v>-1.6069999999999993</c:v>
                      </c:pt>
                      <c:pt idx="918">
                        <c:v>-1.5960000000000001</c:v>
                      </c:pt>
                      <c:pt idx="919">
                        <c:v>-1.5850000000000009</c:v>
                      </c:pt>
                      <c:pt idx="920">
                        <c:v>-1.5730000000000004</c:v>
                      </c:pt>
                      <c:pt idx="921">
                        <c:v>-1.5619999999999994</c:v>
                      </c:pt>
                      <c:pt idx="922">
                        <c:v>-1.5510000000000002</c:v>
                      </c:pt>
                      <c:pt idx="923">
                        <c:v>-1.5389999999999997</c:v>
                      </c:pt>
                      <c:pt idx="924">
                        <c:v>-1.5280000000000005</c:v>
                      </c:pt>
                      <c:pt idx="925">
                        <c:v>-1.5169999999999995</c:v>
                      </c:pt>
                      <c:pt idx="926">
                        <c:v>-1.5050000000000008</c:v>
                      </c:pt>
                      <c:pt idx="927">
                        <c:v>-1.4939999999999998</c:v>
                      </c:pt>
                      <c:pt idx="928">
                        <c:v>-1.4830000000000005</c:v>
                      </c:pt>
                      <c:pt idx="929">
                        <c:v>-1.4710000000000001</c:v>
                      </c:pt>
                      <c:pt idx="930">
                        <c:v>-1.4600000000000009</c:v>
                      </c:pt>
                      <c:pt idx="931">
                        <c:v>-1.4489999999999998</c:v>
                      </c:pt>
                      <c:pt idx="932">
                        <c:v>-1.4369999999999994</c:v>
                      </c:pt>
                      <c:pt idx="933">
                        <c:v>-1.4260000000000002</c:v>
                      </c:pt>
                      <c:pt idx="934">
                        <c:v>-1.4149999999999991</c:v>
                      </c:pt>
                      <c:pt idx="935">
                        <c:v>-1.4030000000000005</c:v>
                      </c:pt>
                      <c:pt idx="936">
                        <c:v>-1.3919999999999995</c:v>
                      </c:pt>
                      <c:pt idx="937">
                        <c:v>-1.3810000000000002</c:v>
                      </c:pt>
                      <c:pt idx="938">
                        <c:v>-1.3689999999999998</c:v>
                      </c:pt>
                      <c:pt idx="939">
                        <c:v>-1.3580000000000005</c:v>
                      </c:pt>
                      <c:pt idx="940">
                        <c:v>-1.3469999999999995</c:v>
                      </c:pt>
                      <c:pt idx="941">
                        <c:v>-1.3350000000000009</c:v>
                      </c:pt>
                      <c:pt idx="942">
                        <c:v>-1.3239999999999998</c:v>
                      </c:pt>
                      <c:pt idx="943">
                        <c:v>-1.3130000000000006</c:v>
                      </c:pt>
                      <c:pt idx="944">
                        <c:v>-1.3010000000000002</c:v>
                      </c:pt>
                      <c:pt idx="945">
                        <c:v>-1.2899999999999991</c:v>
                      </c:pt>
                      <c:pt idx="946">
                        <c:v>-1.2789999999999999</c:v>
                      </c:pt>
                      <c:pt idx="947">
                        <c:v>-1.2669999999999995</c:v>
                      </c:pt>
                      <c:pt idx="948">
                        <c:v>-1.2560000000000002</c:v>
                      </c:pt>
                      <c:pt idx="949">
                        <c:v>-1.2449999999999992</c:v>
                      </c:pt>
                      <c:pt idx="950">
                        <c:v>-1.2330000000000005</c:v>
                      </c:pt>
                      <c:pt idx="951">
                        <c:v>-1.2219999999999995</c:v>
                      </c:pt>
                      <c:pt idx="952">
                        <c:v>-1.2110000000000003</c:v>
                      </c:pt>
                      <c:pt idx="953">
                        <c:v>-1.1989999999999998</c:v>
                      </c:pt>
                      <c:pt idx="954">
                        <c:v>-1.1880000000000006</c:v>
                      </c:pt>
                      <c:pt idx="955">
                        <c:v>-1.1769999999999996</c:v>
                      </c:pt>
                      <c:pt idx="956">
                        <c:v>-1.1649999999999991</c:v>
                      </c:pt>
                      <c:pt idx="957">
                        <c:v>-1.1539999999999999</c:v>
                      </c:pt>
                      <c:pt idx="958">
                        <c:v>-1.1430000000000007</c:v>
                      </c:pt>
                      <c:pt idx="959">
                        <c:v>-1.1310000000000002</c:v>
                      </c:pt>
                      <c:pt idx="960">
                        <c:v>-1.1199999999999992</c:v>
                      </c:pt>
                      <c:pt idx="961">
                        <c:v>-1.109</c:v>
                      </c:pt>
                      <c:pt idx="962">
                        <c:v>-1.0969999999999995</c:v>
                      </c:pt>
                      <c:pt idx="963">
                        <c:v>-1.0860000000000003</c:v>
                      </c:pt>
                      <c:pt idx="964">
                        <c:v>-1.0749999999999993</c:v>
                      </c:pt>
                      <c:pt idx="965">
                        <c:v>-1.0630000000000006</c:v>
                      </c:pt>
                      <c:pt idx="966">
                        <c:v>-1.0519999999999996</c:v>
                      </c:pt>
                      <c:pt idx="967">
                        <c:v>-1.0410000000000004</c:v>
                      </c:pt>
                      <c:pt idx="968">
                        <c:v>-1.0289999999999999</c:v>
                      </c:pt>
                      <c:pt idx="969">
                        <c:v>-1.0180000000000007</c:v>
                      </c:pt>
                      <c:pt idx="970">
                        <c:v>-1.0069999999999997</c:v>
                      </c:pt>
                      <c:pt idx="971">
                        <c:v>-0.99499999999999922</c:v>
                      </c:pt>
                      <c:pt idx="972">
                        <c:v>-0.98399999999999999</c:v>
                      </c:pt>
                      <c:pt idx="973">
                        <c:v>-0.97300000000000075</c:v>
                      </c:pt>
                      <c:pt idx="974">
                        <c:v>-0.9610000000000003</c:v>
                      </c:pt>
                      <c:pt idx="975">
                        <c:v>-0.94999999999999929</c:v>
                      </c:pt>
                      <c:pt idx="976">
                        <c:v>-0.93900000000000006</c:v>
                      </c:pt>
                      <c:pt idx="977">
                        <c:v>-0.9269999999999996</c:v>
                      </c:pt>
                      <c:pt idx="978">
                        <c:v>-0.91600000000000037</c:v>
                      </c:pt>
                      <c:pt idx="979">
                        <c:v>-0.90499999999999936</c:v>
                      </c:pt>
                      <c:pt idx="980">
                        <c:v>-0.89300000000000068</c:v>
                      </c:pt>
                      <c:pt idx="981">
                        <c:v>-0.88199999999999967</c:v>
                      </c:pt>
                      <c:pt idx="982">
                        <c:v>-0.87100000000000044</c:v>
                      </c:pt>
                      <c:pt idx="983">
                        <c:v>-0.85899999999999999</c:v>
                      </c:pt>
                      <c:pt idx="984">
                        <c:v>-0.84800000000000075</c:v>
                      </c:pt>
                      <c:pt idx="985">
                        <c:v>-0.83699999999999974</c:v>
                      </c:pt>
                      <c:pt idx="986">
                        <c:v>-0.82499999999999929</c:v>
                      </c:pt>
                      <c:pt idx="987">
                        <c:v>-0.81400000000000006</c:v>
                      </c:pt>
                      <c:pt idx="988">
                        <c:v>-0.80300000000000082</c:v>
                      </c:pt>
                      <c:pt idx="989">
                        <c:v>-0.79100000000000037</c:v>
                      </c:pt>
                      <c:pt idx="990">
                        <c:v>-0.77999999999999936</c:v>
                      </c:pt>
                      <c:pt idx="991">
                        <c:v>-0.76900000000000013</c:v>
                      </c:pt>
                      <c:pt idx="992">
                        <c:v>-0.75699999999999967</c:v>
                      </c:pt>
                      <c:pt idx="993">
                        <c:v>-0.74600000000000044</c:v>
                      </c:pt>
                      <c:pt idx="994">
                        <c:v>-0.73499999999999943</c:v>
                      </c:pt>
                      <c:pt idx="995">
                        <c:v>-0.72300000000000075</c:v>
                      </c:pt>
                      <c:pt idx="996">
                        <c:v>-0.71199999999999974</c:v>
                      </c:pt>
                      <c:pt idx="997">
                        <c:v>-0.70100000000000051</c:v>
                      </c:pt>
                      <c:pt idx="998">
                        <c:v>-0.68900000000000006</c:v>
                      </c:pt>
                      <c:pt idx="999">
                        <c:v>-0.67800000000000082</c:v>
                      </c:pt>
                      <c:pt idx="1000">
                        <c:v>-0.66699999999999982</c:v>
                      </c:pt>
                      <c:pt idx="1001">
                        <c:v>-0.65499999999999936</c:v>
                      </c:pt>
                      <c:pt idx="1002">
                        <c:v>-0.64400000000000013</c:v>
                      </c:pt>
                      <c:pt idx="1003">
                        <c:v>-0.63299999999999912</c:v>
                      </c:pt>
                      <c:pt idx="1004">
                        <c:v>-0.62100000000000044</c:v>
                      </c:pt>
                      <c:pt idx="1005">
                        <c:v>-0.60999999999999943</c:v>
                      </c:pt>
                      <c:pt idx="1006">
                        <c:v>-0.5990000000000002</c:v>
                      </c:pt>
                      <c:pt idx="1007">
                        <c:v>-0.58699999999999974</c:v>
                      </c:pt>
                      <c:pt idx="1008">
                        <c:v>-0.57600000000000051</c:v>
                      </c:pt>
                      <c:pt idx="1009">
                        <c:v>-0.5649999999999995</c:v>
                      </c:pt>
                      <c:pt idx="1010">
                        <c:v>-0.55300000000000082</c:v>
                      </c:pt>
                      <c:pt idx="1011">
                        <c:v>-0.54199999999999982</c:v>
                      </c:pt>
                      <c:pt idx="1012">
                        <c:v>-0.53100000000000058</c:v>
                      </c:pt>
                      <c:pt idx="1013">
                        <c:v>-0.51900000000000013</c:v>
                      </c:pt>
                      <c:pt idx="1014">
                        <c:v>-0.50799999999999912</c:v>
                      </c:pt>
                      <c:pt idx="1015">
                        <c:v>-0.49699999999999989</c:v>
                      </c:pt>
                      <c:pt idx="1016">
                        <c:v>-0.48499999999999943</c:v>
                      </c:pt>
                      <c:pt idx="1017">
                        <c:v>-0.4740000000000002</c:v>
                      </c:pt>
                      <c:pt idx="1018">
                        <c:v>-0.46299999999999919</c:v>
                      </c:pt>
                      <c:pt idx="1019">
                        <c:v>-0.45100000000000051</c:v>
                      </c:pt>
                      <c:pt idx="1020">
                        <c:v>-0.4399999999999995</c:v>
                      </c:pt>
                      <c:pt idx="1021">
                        <c:v>-0.42900000000000027</c:v>
                      </c:pt>
                      <c:pt idx="1022">
                        <c:v>-0.41699999999999982</c:v>
                      </c:pt>
                      <c:pt idx="1023">
                        <c:v>-0.40600000000000058</c:v>
                      </c:pt>
                      <c:pt idx="1024">
                        <c:v>-0.39499999999999957</c:v>
                      </c:pt>
                      <c:pt idx="1025">
                        <c:v>-0.38299999999999912</c:v>
                      </c:pt>
                      <c:pt idx="1026">
                        <c:v>-0.37199999999999989</c:v>
                      </c:pt>
                      <c:pt idx="1027">
                        <c:v>-0.36100000000000065</c:v>
                      </c:pt>
                      <c:pt idx="1028">
                        <c:v>-0.3490000000000002</c:v>
                      </c:pt>
                      <c:pt idx="1029">
                        <c:v>-0.33799999999999919</c:v>
                      </c:pt>
                      <c:pt idx="1030">
                        <c:v>-0.32699999999999996</c:v>
                      </c:pt>
                      <c:pt idx="1031">
                        <c:v>-0.3149999999999995</c:v>
                      </c:pt>
                      <c:pt idx="1032">
                        <c:v>-0.30400000000000027</c:v>
                      </c:pt>
                      <c:pt idx="1033">
                        <c:v>-0.29299999999999926</c:v>
                      </c:pt>
                      <c:pt idx="1034">
                        <c:v>-0.28100000000000058</c:v>
                      </c:pt>
                      <c:pt idx="1035">
                        <c:v>-0.26999999999999957</c:v>
                      </c:pt>
                      <c:pt idx="1036">
                        <c:v>-0.25900000000000034</c:v>
                      </c:pt>
                      <c:pt idx="1037">
                        <c:v>-0.24699999999999989</c:v>
                      </c:pt>
                      <c:pt idx="1038">
                        <c:v>-0.23600000000000065</c:v>
                      </c:pt>
                      <c:pt idx="1039">
                        <c:v>-0.22499999999999964</c:v>
                      </c:pt>
                      <c:pt idx="1040">
                        <c:v>-0.21299999999999919</c:v>
                      </c:pt>
                      <c:pt idx="1041">
                        <c:v>-0.20199999999999996</c:v>
                      </c:pt>
                      <c:pt idx="1042">
                        <c:v>-0.19100000000000072</c:v>
                      </c:pt>
                      <c:pt idx="1043">
                        <c:v>-0.17900000000000027</c:v>
                      </c:pt>
                      <c:pt idx="1044">
                        <c:v>-0.16799999999999926</c:v>
                      </c:pt>
                      <c:pt idx="1045">
                        <c:v>-0.15700000000000003</c:v>
                      </c:pt>
                      <c:pt idx="1046">
                        <c:v>-0.14499999999999957</c:v>
                      </c:pt>
                      <c:pt idx="1047">
                        <c:v>-0.13400000000000034</c:v>
                      </c:pt>
                      <c:pt idx="1048">
                        <c:v>-0.12299999999999933</c:v>
                      </c:pt>
                      <c:pt idx="1049">
                        <c:v>-0.11100000000000065</c:v>
                      </c:pt>
                      <c:pt idx="1050">
                        <c:v>-9.9999999999999645E-2</c:v>
                      </c:pt>
                      <c:pt idx="1051">
                        <c:v>-8.9000000000000412E-2</c:v>
                      </c:pt>
                      <c:pt idx="1052">
                        <c:v>-7.6999999999999957E-2</c:v>
                      </c:pt>
                      <c:pt idx="1053">
                        <c:v>-6.6000000000000725E-2</c:v>
                      </c:pt>
                      <c:pt idx="1054">
                        <c:v>-5.4999999999999716E-2</c:v>
                      </c:pt>
                      <c:pt idx="1055">
                        <c:v>-4.2999999999999261E-2</c:v>
                      </c:pt>
                      <c:pt idx="1056">
                        <c:v>-3.2000000000000028E-2</c:v>
                      </c:pt>
                      <c:pt idx="1057">
                        <c:v>-2.1000000000000796E-2</c:v>
                      </c:pt>
                      <c:pt idx="1058">
                        <c:v>-9.0000000000003411E-3</c:v>
                      </c:pt>
                      <c:pt idx="1059">
                        <c:v>2.0000000000006679E-3</c:v>
                      </c:pt>
                      <c:pt idx="1060">
                        <c:v>1.2999999999999901E-2</c:v>
                      </c:pt>
                      <c:pt idx="1061">
                        <c:v>2.5000000000000355E-2</c:v>
                      </c:pt>
                      <c:pt idx="1062">
                        <c:v>3.5999999999999588E-2</c:v>
                      </c:pt>
                      <c:pt idx="1063">
                        <c:v>4.7000000000000597E-2</c:v>
                      </c:pt>
                      <c:pt idx="1064">
                        <c:v>5.8999999999999275E-2</c:v>
                      </c:pt>
                      <c:pt idx="1065">
                        <c:v>7.0000000000000284E-2</c:v>
                      </c:pt>
                      <c:pt idx="1066">
                        <c:v>8.0999999999999517E-2</c:v>
                      </c:pt>
                      <c:pt idx="1067">
                        <c:v>9.2999999999999972E-2</c:v>
                      </c:pt>
                      <c:pt idx="1068">
                        <c:v>0.1039999999999992</c:v>
                      </c:pt>
                      <c:pt idx="1069">
                        <c:v>0.11500000000000021</c:v>
                      </c:pt>
                      <c:pt idx="1070">
                        <c:v>0.12700000000000067</c:v>
                      </c:pt>
                      <c:pt idx="1071">
                        <c:v>0.1379999999999999</c:v>
                      </c:pt>
                      <c:pt idx="1072">
                        <c:v>0.14899999999999913</c:v>
                      </c:pt>
                      <c:pt idx="1073">
                        <c:v>0.16099999999999959</c:v>
                      </c:pt>
                      <c:pt idx="1074">
                        <c:v>0.1720000000000006</c:v>
                      </c:pt>
                      <c:pt idx="1075">
                        <c:v>0.18299999999999983</c:v>
                      </c:pt>
                      <c:pt idx="1076">
                        <c:v>0.19500000000000028</c:v>
                      </c:pt>
                      <c:pt idx="1077">
                        <c:v>0.20599999999999952</c:v>
                      </c:pt>
                      <c:pt idx="1078">
                        <c:v>0.21700000000000053</c:v>
                      </c:pt>
                      <c:pt idx="1079">
                        <c:v>0.2289999999999992</c:v>
                      </c:pt>
                      <c:pt idx="1080">
                        <c:v>0.24000000000000021</c:v>
                      </c:pt>
                      <c:pt idx="1081">
                        <c:v>0.25099999999999945</c:v>
                      </c:pt>
                      <c:pt idx="1082">
                        <c:v>0.2629999999999999</c:v>
                      </c:pt>
                      <c:pt idx="1083">
                        <c:v>0.27399999999999913</c:v>
                      </c:pt>
                      <c:pt idx="1084">
                        <c:v>0.28500000000000014</c:v>
                      </c:pt>
                      <c:pt idx="1085">
                        <c:v>0.2970000000000006</c:v>
                      </c:pt>
                      <c:pt idx="1086">
                        <c:v>0.30799999999999983</c:v>
                      </c:pt>
                      <c:pt idx="1087">
                        <c:v>0.31900000000000084</c:v>
                      </c:pt>
                      <c:pt idx="1088">
                        <c:v>0.33099999999999952</c:v>
                      </c:pt>
                      <c:pt idx="1089">
                        <c:v>0.34200000000000053</c:v>
                      </c:pt>
                      <c:pt idx="1090">
                        <c:v>0.35299999999999976</c:v>
                      </c:pt>
                      <c:pt idx="1091">
                        <c:v>0.36500000000000021</c:v>
                      </c:pt>
                      <c:pt idx="1092">
                        <c:v>0.37599999999999945</c:v>
                      </c:pt>
                      <c:pt idx="1093">
                        <c:v>0.38700000000000045</c:v>
                      </c:pt>
                      <c:pt idx="1094">
                        <c:v>0.39899999999999913</c:v>
                      </c:pt>
                      <c:pt idx="1095">
                        <c:v>0.41000000000000014</c:v>
                      </c:pt>
                      <c:pt idx="1096">
                        <c:v>0.42099999999999937</c:v>
                      </c:pt>
                      <c:pt idx="1097">
                        <c:v>0.43299999999999983</c:v>
                      </c:pt>
                      <c:pt idx="1098">
                        <c:v>0.44400000000000084</c:v>
                      </c:pt>
                      <c:pt idx="1099">
                        <c:v>0.45500000000000007</c:v>
                      </c:pt>
                      <c:pt idx="1100">
                        <c:v>0.46700000000000053</c:v>
                      </c:pt>
                      <c:pt idx="1101">
                        <c:v>0.47799999999999976</c:v>
                      </c:pt>
                      <c:pt idx="1102">
                        <c:v>0.48900000000000077</c:v>
                      </c:pt>
                      <c:pt idx="1103">
                        <c:v>0.50099999999999945</c:v>
                      </c:pt>
                      <c:pt idx="1104">
                        <c:v>0.51200000000000045</c:v>
                      </c:pt>
                      <c:pt idx="1105">
                        <c:v>0.52299999999999969</c:v>
                      </c:pt>
                      <c:pt idx="1106">
                        <c:v>0.53500000000000014</c:v>
                      </c:pt>
                      <c:pt idx="1107">
                        <c:v>0.54599999999999937</c:v>
                      </c:pt>
                      <c:pt idx="1108">
                        <c:v>0.55700000000000038</c:v>
                      </c:pt>
                      <c:pt idx="1109">
                        <c:v>0.56900000000000084</c:v>
                      </c:pt>
                      <c:pt idx="1110">
                        <c:v>0.58000000000000007</c:v>
                      </c:pt>
                      <c:pt idx="1111">
                        <c:v>0.5909999999999993</c:v>
                      </c:pt>
                      <c:pt idx="1112">
                        <c:v>0.60299999999999976</c:v>
                      </c:pt>
                      <c:pt idx="1113">
                        <c:v>0.61400000000000077</c:v>
                      </c:pt>
                      <c:pt idx="1114">
                        <c:v>0.625</c:v>
                      </c:pt>
                      <c:pt idx="1115">
                        <c:v>0.63700000000000045</c:v>
                      </c:pt>
                      <c:pt idx="1116">
                        <c:v>0.64799999999999969</c:v>
                      </c:pt>
                      <c:pt idx="1117">
                        <c:v>0.6590000000000007</c:v>
                      </c:pt>
                      <c:pt idx="1118">
                        <c:v>0.67099999999999937</c:v>
                      </c:pt>
                      <c:pt idx="1119">
                        <c:v>0.68200000000000038</c:v>
                      </c:pt>
                      <c:pt idx="1120">
                        <c:v>0.69299999999999962</c:v>
                      </c:pt>
                      <c:pt idx="1121">
                        <c:v>0.70500000000000007</c:v>
                      </c:pt>
                      <c:pt idx="1122">
                        <c:v>0.7159999999999993</c:v>
                      </c:pt>
                      <c:pt idx="1123">
                        <c:v>0.72700000000000031</c:v>
                      </c:pt>
                      <c:pt idx="1124">
                        <c:v>0.73900000000000077</c:v>
                      </c:pt>
                      <c:pt idx="1125">
                        <c:v>0.75</c:v>
                      </c:pt>
                      <c:pt idx="1126">
                        <c:v>0.76099999999999923</c:v>
                      </c:pt>
                      <c:pt idx="1127">
                        <c:v>0.77299999999999969</c:v>
                      </c:pt>
                      <c:pt idx="1128">
                        <c:v>0.7840000000000007</c:v>
                      </c:pt>
                      <c:pt idx="1129">
                        <c:v>0.79499999999999993</c:v>
                      </c:pt>
                      <c:pt idx="1130">
                        <c:v>0.80700000000000038</c:v>
                      </c:pt>
                      <c:pt idx="1131">
                        <c:v>0.81799999999999962</c:v>
                      </c:pt>
                      <c:pt idx="1132">
                        <c:v>0.82900000000000063</c:v>
                      </c:pt>
                      <c:pt idx="1133">
                        <c:v>0.8409999999999993</c:v>
                      </c:pt>
                      <c:pt idx="1134">
                        <c:v>0.85200000000000031</c:v>
                      </c:pt>
                      <c:pt idx="1135">
                        <c:v>0.86299999999999955</c:v>
                      </c:pt>
                      <c:pt idx="1136">
                        <c:v>0.875</c:v>
                      </c:pt>
                      <c:pt idx="1137">
                        <c:v>0.88599999999999923</c:v>
                      </c:pt>
                      <c:pt idx="1138">
                        <c:v>0.89700000000000024</c:v>
                      </c:pt>
                      <c:pt idx="1139">
                        <c:v>0.9090000000000007</c:v>
                      </c:pt>
                      <c:pt idx="1140">
                        <c:v>0.91999999999999993</c:v>
                      </c:pt>
                      <c:pt idx="1141">
                        <c:v>0.93099999999999916</c:v>
                      </c:pt>
                      <c:pt idx="1142">
                        <c:v>0.94299999999999962</c:v>
                      </c:pt>
                      <c:pt idx="1143">
                        <c:v>0.95400000000000063</c:v>
                      </c:pt>
                      <c:pt idx="1144">
                        <c:v>0.96499999999999986</c:v>
                      </c:pt>
                      <c:pt idx="1145">
                        <c:v>0.97700000000000031</c:v>
                      </c:pt>
                      <c:pt idx="1146">
                        <c:v>0.98799999999999955</c:v>
                      </c:pt>
                      <c:pt idx="1147">
                        <c:v>0.99900000000000055</c:v>
                      </c:pt>
                      <c:pt idx="1148">
                        <c:v>1.0109999999999992</c:v>
                      </c:pt>
                      <c:pt idx="1149">
                        <c:v>1.0220000000000002</c:v>
                      </c:pt>
                      <c:pt idx="1150">
                        <c:v>1.0329999999999995</c:v>
                      </c:pt>
                      <c:pt idx="1151">
                        <c:v>1.0449999999999999</c:v>
                      </c:pt>
                      <c:pt idx="1152">
                        <c:v>1.0559999999999992</c:v>
                      </c:pt>
                      <c:pt idx="1153">
                        <c:v>1.0670000000000002</c:v>
                      </c:pt>
                      <c:pt idx="1154">
                        <c:v>1.0790000000000006</c:v>
                      </c:pt>
                      <c:pt idx="1155">
                        <c:v>1.0899999999999999</c:v>
                      </c:pt>
                      <c:pt idx="1156">
                        <c:v>1.1010000000000009</c:v>
                      </c:pt>
                      <c:pt idx="1157">
                        <c:v>1.1129999999999995</c:v>
                      </c:pt>
                      <c:pt idx="1158">
                        <c:v>1.1240000000000006</c:v>
                      </c:pt>
                      <c:pt idx="1159">
                        <c:v>1.1349999999999998</c:v>
                      </c:pt>
                      <c:pt idx="1160">
                        <c:v>1.1470000000000002</c:v>
                      </c:pt>
                      <c:pt idx="1161">
                        <c:v>1.1579999999999995</c:v>
                      </c:pt>
                      <c:pt idx="1162">
                        <c:v>1.1690000000000005</c:v>
                      </c:pt>
                      <c:pt idx="1163">
                        <c:v>1.1809999999999992</c:v>
                      </c:pt>
                      <c:pt idx="1164">
                        <c:v>1.1920000000000002</c:v>
                      </c:pt>
                      <c:pt idx="1165">
                        <c:v>1.2029999999999994</c:v>
                      </c:pt>
                      <c:pt idx="1166">
                        <c:v>1.2149999999999999</c:v>
                      </c:pt>
                      <c:pt idx="1167">
                        <c:v>1.2260000000000009</c:v>
                      </c:pt>
                      <c:pt idx="1168">
                        <c:v>1.2370000000000001</c:v>
                      </c:pt>
                      <c:pt idx="1169">
                        <c:v>1.2490000000000006</c:v>
                      </c:pt>
                      <c:pt idx="1170">
                        <c:v>1.2599999999999998</c:v>
                      </c:pt>
                      <c:pt idx="1171">
                        <c:v>1.2710000000000008</c:v>
                      </c:pt>
                      <c:pt idx="1172">
                        <c:v>1.2829999999999995</c:v>
                      </c:pt>
                      <c:pt idx="1173">
                        <c:v>1.2940000000000005</c:v>
                      </c:pt>
                      <c:pt idx="1174">
                        <c:v>1.3049999999999997</c:v>
                      </c:pt>
                      <c:pt idx="1175">
                        <c:v>1.3170000000000002</c:v>
                      </c:pt>
                      <c:pt idx="1176">
                        <c:v>1.3279999999999994</c:v>
                      </c:pt>
                      <c:pt idx="1177">
                        <c:v>1.3390000000000004</c:v>
                      </c:pt>
                      <c:pt idx="1178">
                        <c:v>1.3510000000000009</c:v>
                      </c:pt>
                      <c:pt idx="1179">
                        <c:v>1.3620000000000001</c:v>
                      </c:pt>
                      <c:pt idx="1180">
                        <c:v>1.3729999999999993</c:v>
                      </c:pt>
                      <c:pt idx="1181">
                        <c:v>1.3849999999999998</c:v>
                      </c:pt>
                      <c:pt idx="1182">
                        <c:v>1.3960000000000008</c:v>
                      </c:pt>
                      <c:pt idx="1183">
                        <c:v>1.407</c:v>
                      </c:pt>
                      <c:pt idx="1184">
                        <c:v>1.4190000000000005</c:v>
                      </c:pt>
                      <c:pt idx="1185">
                        <c:v>1.4299999999999997</c:v>
                      </c:pt>
                      <c:pt idx="1186">
                        <c:v>1.4410000000000007</c:v>
                      </c:pt>
                      <c:pt idx="1187">
                        <c:v>1.4529999999999994</c:v>
                      </c:pt>
                      <c:pt idx="1188">
                        <c:v>1.4640000000000004</c:v>
                      </c:pt>
                      <c:pt idx="1189">
                        <c:v>1.4749999999999996</c:v>
                      </c:pt>
                      <c:pt idx="1190">
                        <c:v>1.4870000000000001</c:v>
                      </c:pt>
                      <c:pt idx="1191">
                        <c:v>1.4979999999999993</c:v>
                      </c:pt>
                      <c:pt idx="1192">
                        <c:v>1.5090000000000003</c:v>
                      </c:pt>
                      <c:pt idx="1193">
                        <c:v>1.5210000000000008</c:v>
                      </c:pt>
                      <c:pt idx="1194">
                        <c:v>1.532</c:v>
                      </c:pt>
                      <c:pt idx="1195">
                        <c:v>1.5429999999999993</c:v>
                      </c:pt>
                      <c:pt idx="1196">
                        <c:v>1.5549999999999997</c:v>
                      </c:pt>
                      <c:pt idx="1197">
                        <c:v>1.5660000000000007</c:v>
                      </c:pt>
                      <c:pt idx="1198">
                        <c:v>1.577</c:v>
                      </c:pt>
                      <c:pt idx="1199">
                        <c:v>1.5890000000000004</c:v>
                      </c:pt>
                      <c:pt idx="1200">
                        <c:v>1.5999999999999996</c:v>
                      </c:pt>
                      <c:pt idx="1201">
                        <c:v>1.6110000000000007</c:v>
                      </c:pt>
                      <c:pt idx="1202">
                        <c:v>1.6229999999999993</c:v>
                      </c:pt>
                      <c:pt idx="1203">
                        <c:v>1.6340000000000003</c:v>
                      </c:pt>
                      <c:pt idx="1204">
                        <c:v>1.6449999999999996</c:v>
                      </c:pt>
                      <c:pt idx="1205">
                        <c:v>1.657</c:v>
                      </c:pt>
                      <c:pt idx="1206">
                        <c:v>1.6679999999999993</c:v>
                      </c:pt>
                      <c:pt idx="1207">
                        <c:v>1.6790000000000003</c:v>
                      </c:pt>
                      <c:pt idx="1208">
                        <c:v>1.6910000000000007</c:v>
                      </c:pt>
                      <c:pt idx="1209">
                        <c:v>1.702</c:v>
                      </c:pt>
                      <c:pt idx="1210">
                        <c:v>1.7129999999999992</c:v>
                      </c:pt>
                      <c:pt idx="1211">
                        <c:v>1.7249999999999996</c:v>
                      </c:pt>
                      <c:pt idx="1212">
                        <c:v>1.7360000000000007</c:v>
                      </c:pt>
                      <c:pt idx="1213">
                        <c:v>1.7469999999999999</c:v>
                      </c:pt>
                      <c:pt idx="1214">
                        <c:v>1.7590000000000003</c:v>
                      </c:pt>
                      <c:pt idx="1215">
                        <c:v>1.7699999999999996</c:v>
                      </c:pt>
                      <c:pt idx="1216">
                        <c:v>1.7810000000000006</c:v>
                      </c:pt>
                      <c:pt idx="1217">
                        <c:v>1.7929999999999993</c:v>
                      </c:pt>
                      <c:pt idx="1218">
                        <c:v>1.8040000000000003</c:v>
                      </c:pt>
                      <c:pt idx="1219">
                        <c:v>1.8149999999999995</c:v>
                      </c:pt>
                      <c:pt idx="1220">
                        <c:v>1.827</c:v>
                      </c:pt>
                      <c:pt idx="1221">
                        <c:v>1.8379999999999992</c:v>
                      </c:pt>
                      <c:pt idx="1222">
                        <c:v>1.8490000000000002</c:v>
                      </c:pt>
                      <c:pt idx="1223">
                        <c:v>1.8610000000000007</c:v>
                      </c:pt>
                      <c:pt idx="1224">
                        <c:v>1.8719999999999999</c:v>
                      </c:pt>
                      <c:pt idx="1225">
                        <c:v>1.8829999999999991</c:v>
                      </c:pt>
                      <c:pt idx="1226">
                        <c:v>1.8949999999999996</c:v>
                      </c:pt>
                      <c:pt idx="1227">
                        <c:v>1.9060000000000006</c:v>
                      </c:pt>
                      <c:pt idx="1228">
                        <c:v>1.9169999999999998</c:v>
                      </c:pt>
                      <c:pt idx="1229">
                        <c:v>1.9290000000000003</c:v>
                      </c:pt>
                      <c:pt idx="1230">
                        <c:v>1.9399999999999995</c:v>
                      </c:pt>
                      <c:pt idx="1231">
                        <c:v>1.9510000000000005</c:v>
                      </c:pt>
                      <c:pt idx="1232">
                        <c:v>1.9629999999999992</c:v>
                      </c:pt>
                      <c:pt idx="1233">
                        <c:v>1.9740000000000002</c:v>
                      </c:pt>
                      <c:pt idx="1234">
                        <c:v>1.9849999999999994</c:v>
                      </c:pt>
                      <c:pt idx="1235">
                        <c:v>1.9969999999999999</c:v>
                      </c:pt>
                      <c:pt idx="1236">
                        <c:v>2.0079999999999991</c:v>
                      </c:pt>
                      <c:pt idx="1237">
                        <c:v>2.0190000000000001</c:v>
                      </c:pt>
                      <c:pt idx="1238">
                        <c:v>2.0310000000000006</c:v>
                      </c:pt>
                      <c:pt idx="1239">
                        <c:v>2.0419999999999998</c:v>
                      </c:pt>
                      <c:pt idx="1240">
                        <c:v>2.0530000000000008</c:v>
                      </c:pt>
                      <c:pt idx="1241">
                        <c:v>2.0649999999999995</c:v>
                      </c:pt>
                      <c:pt idx="1242">
                        <c:v>2.0760000000000005</c:v>
                      </c:pt>
                      <c:pt idx="1243">
                        <c:v>2.0869999999999997</c:v>
                      </c:pt>
                      <c:pt idx="1244">
                        <c:v>2.0990000000000002</c:v>
                      </c:pt>
                      <c:pt idx="1245">
                        <c:v>2.1099999999999994</c:v>
                      </c:pt>
                      <c:pt idx="1246">
                        <c:v>2.1210000000000004</c:v>
                      </c:pt>
                      <c:pt idx="1247">
                        <c:v>2.1329999999999991</c:v>
                      </c:pt>
                      <c:pt idx="1248">
                        <c:v>2.1440000000000001</c:v>
                      </c:pt>
                      <c:pt idx="1249">
                        <c:v>2.1549999999999994</c:v>
                      </c:pt>
                      <c:pt idx="1250">
                        <c:v>2.1669999999999998</c:v>
                      </c:pt>
                      <c:pt idx="1251">
                        <c:v>2.1780000000000008</c:v>
                      </c:pt>
                      <c:pt idx="1252">
                        <c:v>2.1890000000000001</c:v>
                      </c:pt>
                      <c:pt idx="1253">
                        <c:v>2.2010000000000005</c:v>
                      </c:pt>
                      <c:pt idx="1254">
                        <c:v>2.2119999999999997</c:v>
                      </c:pt>
                      <c:pt idx="1255">
                        <c:v>2.2230000000000008</c:v>
                      </c:pt>
                      <c:pt idx="1256">
                        <c:v>2.2349999999999994</c:v>
                      </c:pt>
                      <c:pt idx="1257">
                        <c:v>2.2460000000000004</c:v>
                      </c:pt>
                      <c:pt idx="1258">
                        <c:v>2.2569999999999997</c:v>
                      </c:pt>
                      <c:pt idx="1259">
                        <c:v>2.2690000000000001</c:v>
                      </c:pt>
                      <c:pt idx="1260">
                        <c:v>2.2799999999999994</c:v>
                      </c:pt>
                      <c:pt idx="1261">
                        <c:v>2.2910000000000004</c:v>
                      </c:pt>
                      <c:pt idx="1262">
                        <c:v>2.3030000000000008</c:v>
                      </c:pt>
                      <c:pt idx="1263">
                        <c:v>2.3140000000000001</c:v>
                      </c:pt>
                      <c:pt idx="1264">
                        <c:v>2.3249999999999993</c:v>
                      </c:pt>
                      <c:pt idx="1265">
                        <c:v>2.3369999999999997</c:v>
                      </c:pt>
                      <c:pt idx="1266">
                        <c:v>2.3480000000000008</c:v>
                      </c:pt>
                      <c:pt idx="1267">
                        <c:v>2.359</c:v>
                      </c:pt>
                      <c:pt idx="1268">
                        <c:v>2.3710000000000004</c:v>
                      </c:pt>
                      <c:pt idx="1269">
                        <c:v>2.3819999999999997</c:v>
                      </c:pt>
                      <c:pt idx="1270">
                        <c:v>2.3930000000000007</c:v>
                      </c:pt>
                      <c:pt idx="1271">
                        <c:v>2.4049999999999994</c:v>
                      </c:pt>
                      <c:pt idx="1272">
                        <c:v>2.4160000000000004</c:v>
                      </c:pt>
                      <c:pt idx="1273">
                        <c:v>2.4269999999999996</c:v>
                      </c:pt>
                      <c:pt idx="1274">
                        <c:v>2.4390000000000001</c:v>
                      </c:pt>
                      <c:pt idx="1275">
                        <c:v>2.4499999999999993</c:v>
                      </c:pt>
                      <c:pt idx="1276">
                        <c:v>2.4610000000000003</c:v>
                      </c:pt>
                      <c:pt idx="1277">
                        <c:v>2.4730000000000008</c:v>
                      </c:pt>
                      <c:pt idx="1278">
                        <c:v>2.484</c:v>
                      </c:pt>
                      <c:pt idx="1279">
                        <c:v>2.4949999999999992</c:v>
                      </c:pt>
                      <c:pt idx="1280">
                        <c:v>2.5069999999999997</c:v>
                      </c:pt>
                      <c:pt idx="1281">
                        <c:v>2.5180000000000007</c:v>
                      </c:pt>
                      <c:pt idx="1282">
                        <c:v>2.5289999999999999</c:v>
                      </c:pt>
                      <c:pt idx="1283">
                        <c:v>2.5410000000000004</c:v>
                      </c:pt>
                      <c:pt idx="1284">
                        <c:v>2.5519999999999996</c:v>
                      </c:pt>
                      <c:pt idx="1285">
                        <c:v>2.5630000000000006</c:v>
                      </c:pt>
                      <c:pt idx="1286">
                        <c:v>2.5749999999999993</c:v>
                      </c:pt>
                      <c:pt idx="1287">
                        <c:v>2.5860000000000003</c:v>
                      </c:pt>
                      <c:pt idx="1288">
                        <c:v>2.5969999999999995</c:v>
                      </c:pt>
                      <c:pt idx="1289">
                        <c:v>2.609</c:v>
                      </c:pt>
                      <c:pt idx="1290">
                        <c:v>2.6199999999999992</c:v>
                      </c:pt>
                      <c:pt idx="1291">
                        <c:v>2.6310000000000002</c:v>
                      </c:pt>
                      <c:pt idx="1292">
                        <c:v>2.6430000000000007</c:v>
                      </c:pt>
                      <c:pt idx="1293">
                        <c:v>2.6539999999999999</c:v>
                      </c:pt>
                      <c:pt idx="1294">
                        <c:v>2.6649999999999991</c:v>
                      </c:pt>
                      <c:pt idx="1295">
                        <c:v>2.6769999999999996</c:v>
                      </c:pt>
                      <c:pt idx="1296">
                        <c:v>2.6880000000000006</c:v>
                      </c:pt>
                      <c:pt idx="1297">
                        <c:v>2.6989999999999998</c:v>
                      </c:pt>
                      <c:pt idx="1298">
                        <c:v>2.7110000000000003</c:v>
                      </c:pt>
                      <c:pt idx="1299">
                        <c:v>2.7219999999999995</c:v>
                      </c:pt>
                      <c:pt idx="1300">
                        <c:v>2.7330000000000005</c:v>
                      </c:pt>
                      <c:pt idx="1301">
                        <c:v>2.7449999999999992</c:v>
                      </c:pt>
                      <c:pt idx="1302">
                        <c:v>2.7560000000000002</c:v>
                      </c:pt>
                      <c:pt idx="1303">
                        <c:v>2.7669999999999995</c:v>
                      </c:pt>
                      <c:pt idx="1304">
                        <c:v>2.7789999999999999</c:v>
                      </c:pt>
                      <c:pt idx="1305">
                        <c:v>2.7899999999999991</c:v>
                      </c:pt>
                      <c:pt idx="1306">
                        <c:v>2.8010000000000002</c:v>
                      </c:pt>
                      <c:pt idx="1307">
                        <c:v>2.8130000000000006</c:v>
                      </c:pt>
                      <c:pt idx="1308">
                        <c:v>2.8239999999999998</c:v>
                      </c:pt>
                      <c:pt idx="1309">
                        <c:v>2.8350000000000009</c:v>
                      </c:pt>
                      <c:pt idx="1310">
                        <c:v>2.8469999999999995</c:v>
                      </c:pt>
                      <c:pt idx="1311">
                        <c:v>2.8580000000000005</c:v>
                      </c:pt>
                      <c:pt idx="1312">
                        <c:v>2.8689999999999998</c:v>
                      </c:pt>
                      <c:pt idx="1313">
                        <c:v>2.8810000000000002</c:v>
                      </c:pt>
                      <c:pt idx="1314">
                        <c:v>2.8919999999999995</c:v>
                      </c:pt>
                      <c:pt idx="1315">
                        <c:v>2.9030000000000005</c:v>
                      </c:pt>
                      <c:pt idx="1316">
                        <c:v>2.9149999999999991</c:v>
                      </c:pt>
                      <c:pt idx="1317">
                        <c:v>2.9260000000000002</c:v>
                      </c:pt>
                      <c:pt idx="1318">
                        <c:v>2.9369999999999994</c:v>
                      </c:pt>
                      <c:pt idx="1319">
                        <c:v>2.9489999999999998</c:v>
                      </c:pt>
                      <c:pt idx="1320">
                        <c:v>2.9600000000000009</c:v>
                      </c:pt>
                      <c:pt idx="1321">
                        <c:v>2.9710000000000001</c:v>
                      </c:pt>
                      <c:pt idx="1322">
                        <c:v>2.9830000000000005</c:v>
                      </c:pt>
                      <c:pt idx="1323">
                        <c:v>2.9939999999999998</c:v>
                      </c:pt>
                      <c:pt idx="1324">
                        <c:v>3.0050000000000008</c:v>
                      </c:pt>
                      <c:pt idx="1325">
                        <c:v>3.0169999999999995</c:v>
                      </c:pt>
                      <c:pt idx="1326">
                        <c:v>3.0280000000000005</c:v>
                      </c:pt>
                      <c:pt idx="1327">
                        <c:v>3.0389999999999997</c:v>
                      </c:pt>
                      <c:pt idx="1328">
                        <c:v>3.0510000000000002</c:v>
                      </c:pt>
                      <c:pt idx="1329">
                        <c:v>3.0619999999999994</c:v>
                      </c:pt>
                      <c:pt idx="1330">
                        <c:v>3.0730000000000004</c:v>
                      </c:pt>
                      <c:pt idx="1331">
                        <c:v>3.0850000000000009</c:v>
                      </c:pt>
                      <c:pt idx="1332">
                        <c:v>3.0960000000000001</c:v>
                      </c:pt>
                      <c:pt idx="1333">
                        <c:v>3.1069999999999993</c:v>
                      </c:pt>
                      <c:pt idx="1334">
                        <c:v>3.1189999999999998</c:v>
                      </c:pt>
                      <c:pt idx="1335">
                        <c:v>3.1300000000000008</c:v>
                      </c:pt>
                      <c:pt idx="1336">
                        <c:v>3.141</c:v>
                      </c:pt>
                      <c:pt idx="1337">
                        <c:v>3.1530000000000005</c:v>
                      </c:pt>
                      <c:pt idx="1338">
                        <c:v>3.1639999999999997</c:v>
                      </c:pt>
                      <c:pt idx="1339">
                        <c:v>3.1750000000000007</c:v>
                      </c:pt>
                      <c:pt idx="1340">
                        <c:v>3.1869999999999994</c:v>
                      </c:pt>
                      <c:pt idx="1341">
                        <c:v>3.1980000000000004</c:v>
                      </c:pt>
                      <c:pt idx="1342">
                        <c:v>3.2089999999999996</c:v>
                      </c:pt>
                      <c:pt idx="1343">
                        <c:v>3.2210000000000001</c:v>
                      </c:pt>
                      <c:pt idx="1344">
                        <c:v>3.2319999999999993</c:v>
                      </c:pt>
                      <c:pt idx="1345">
                        <c:v>3.2430000000000003</c:v>
                      </c:pt>
                      <c:pt idx="1346">
                        <c:v>3.2550000000000008</c:v>
                      </c:pt>
                      <c:pt idx="1347">
                        <c:v>3.266</c:v>
                      </c:pt>
                      <c:pt idx="1348">
                        <c:v>3.2769999999999992</c:v>
                      </c:pt>
                      <c:pt idx="1349">
                        <c:v>3.2889999999999997</c:v>
                      </c:pt>
                      <c:pt idx="1350">
                        <c:v>3.3000000000000007</c:v>
                      </c:pt>
                      <c:pt idx="1351">
                        <c:v>3.3109999999999999</c:v>
                      </c:pt>
                      <c:pt idx="1352">
                        <c:v>3.3230000000000004</c:v>
                      </c:pt>
                      <c:pt idx="1353">
                        <c:v>3.3339999999999996</c:v>
                      </c:pt>
                      <c:pt idx="1354">
                        <c:v>3.3450000000000006</c:v>
                      </c:pt>
                      <c:pt idx="1355">
                        <c:v>3.3569999999999993</c:v>
                      </c:pt>
                      <c:pt idx="1356">
                        <c:v>3.3680000000000003</c:v>
                      </c:pt>
                      <c:pt idx="1357">
                        <c:v>3.3789999999999996</c:v>
                      </c:pt>
                      <c:pt idx="1358">
                        <c:v>3.391</c:v>
                      </c:pt>
                      <c:pt idx="1359">
                        <c:v>3.4019999999999992</c:v>
                      </c:pt>
                      <c:pt idx="1360">
                        <c:v>3.4130000000000003</c:v>
                      </c:pt>
                      <c:pt idx="1361">
                        <c:v>3.4250000000000007</c:v>
                      </c:pt>
                      <c:pt idx="1362">
                        <c:v>3.4359999999999999</c:v>
                      </c:pt>
                      <c:pt idx="1363">
                        <c:v>3.4469999999999992</c:v>
                      </c:pt>
                      <c:pt idx="1364">
                        <c:v>3.4589999999999996</c:v>
                      </c:pt>
                      <c:pt idx="1365">
                        <c:v>3.4700000000000006</c:v>
                      </c:pt>
                      <c:pt idx="1366">
                        <c:v>3.4809999999999999</c:v>
                      </c:pt>
                      <c:pt idx="1367">
                        <c:v>3.4930000000000003</c:v>
                      </c:pt>
                      <c:pt idx="1368">
                        <c:v>3.5039999999999996</c:v>
                      </c:pt>
                      <c:pt idx="1369">
                        <c:v>3.5150000000000006</c:v>
                      </c:pt>
                      <c:pt idx="1370">
                        <c:v>3.5269999999999992</c:v>
                      </c:pt>
                      <c:pt idx="1371">
                        <c:v>3.5380000000000003</c:v>
                      </c:pt>
                      <c:pt idx="1372">
                        <c:v>3.5489999999999995</c:v>
                      </c:pt>
                      <c:pt idx="1373">
                        <c:v>3.5609999999999999</c:v>
                      </c:pt>
                      <c:pt idx="1374">
                        <c:v>3.5719999999999992</c:v>
                      </c:pt>
                      <c:pt idx="1375">
                        <c:v>3.5830000000000002</c:v>
                      </c:pt>
                      <c:pt idx="1376">
                        <c:v>3.5950000000000006</c:v>
                      </c:pt>
                      <c:pt idx="1377">
                        <c:v>3.6059999999999999</c:v>
                      </c:pt>
                      <c:pt idx="1378">
                        <c:v>3.6170000000000009</c:v>
                      </c:pt>
                      <c:pt idx="1379">
                        <c:v>3.6289999999999996</c:v>
                      </c:pt>
                      <c:pt idx="1380">
                        <c:v>3.6400000000000006</c:v>
                      </c:pt>
                      <c:pt idx="1381">
                        <c:v>3.6509999999999998</c:v>
                      </c:pt>
                      <c:pt idx="1382">
                        <c:v>3.6630000000000003</c:v>
                      </c:pt>
                      <c:pt idx="1383">
                        <c:v>3.6739999999999995</c:v>
                      </c:pt>
                      <c:pt idx="1384">
                        <c:v>3.6850000000000005</c:v>
                      </c:pt>
                      <c:pt idx="1385">
                        <c:v>3.6969999999999992</c:v>
                      </c:pt>
                      <c:pt idx="1386">
                        <c:v>3.7080000000000002</c:v>
                      </c:pt>
                      <c:pt idx="1387">
                        <c:v>3.7189999999999994</c:v>
                      </c:pt>
                      <c:pt idx="1388">
                        <c:v>3.7309999999999999</c:v>
                      </c:pt>
                      <c:pt idx="1389">
                        <c:v>3.7420000000000009</c:v>
                      </c:pt>
                      <c:pt idx="1390">
                        <c:v>3.7530000000000001</c:v>
                      </c:pt>
                      <c:pt idx="1391">
                        <c:v>3.7650000000000006</c:v>
                      </c:pt>
                      <c:pt idx="1392">
                        <c:v>3.7759999999999998</c:v>
                      </c:pt>
                      <c:pt idx="1393">
                        <c:v>3.7870000000000008</c:v>
                      </c:pt>
                      <c:pt idx="1394">
                        <c:v>3.7989999999999995</c:v>
                      </c:pt>
                      <c:pt idx="1395">
                        <c:v>3.8100000000000005</c:v>
                      </c:pt>
                      <c:pt idx="1396">
                        <c:v>3.8209999999999997</c:v>
                      </c:pt>
                      <c:pt idx="1397">
                        <c:v>3.8330000000000002</c:v>
                      </c:pt>
                      <c:pt idx="1398">
                        <c:v>3.8439999999999994</c:v>
                      </c:pt>
                      <c:pt idx="1399">
                        <c:v>3.8550000000000004</c:v>
                      </c:pt>
                      <c:pt idx="1400">
                        <c:v>3.8670000000000009</c:v>
                      </c:pt>
                      <c:pt idx="1401">
                        <c:v>3.8780000000000001</c:v>
                      </c:pt>
                      <c:pt idx="1402">
                        <c:v>3.8889999999999993</c:v>
                      </c:pt>
                      <c:pt idx="1403">
                        <c:v>3.9009999999999998</c:v>
                      </c:pt>
                      <c:pt idx="1404">
                        <c:v>3.9120000000000008</c:v>
                      </c:pt>
                      <c:pt idx="1405">
                        <c:v>3.923</c:v>
                      </c:pt>
                      <c:pt idx="1406">
                        <c:v>3.9350000000000005</c:v>
                      </c:pt>
                      <c:pt idx="1407">
                        <c:v>3.9459999999999997</c:v>
                      </c:pt>
                      <c:pt idx="1408">
                        <c:v>3.9570000000000007</c:v>
                      </c:pt>
                      <c:pt idx="1409">
                        <c:v>3.9689999999999994</c:v>
                      </c:pt>
                      <c:pt idx="1410">
                        <c:v>3.9800000000000004</c:v>
                      </c:pt>
                      <c:pt idx="1411">
                        <c:v>3.9909999999999997</c:v>
                      </c:pt>
                      <c:pt idx="1412">
                        <c:v>4.0030000000000001</c:v>
                      </c:pt>
                      <c:pt idx="1413">
                        <c:v>4.0139999999999993</c:v>
                      </c:pt>
                      <c:pt idx="1414">
                        <c:v>4.0249999999999986</c:v>
                      </c:pt>
                      <c:pt idx="1415">
                        <c:v>4.036999999999999</c:v>
                      </c:pt>
                      <c:pt idx="1416">
                        <c:v>4.0479999999999983</c:v>
                      </c:pt>
                      <c:pt idx="1417">
                        <c:v>4.0590000000000011</c:v>
                      </c:pt>
                      <c:pt idx="1418">
                        <c:v>4.0710000000000015</c:v>
                      </c:pt>
                      <c:pt idx="1419">
                        <c:v>4.0820000000000007</c:v>
                      </c:pt>
                      <c:pt idx="1420">
                        <c:v>4.093</c:v>
                      </c:pt>
                      <c:pt idx="1421">
                        <c:v>4.1050000000000004</c:v>
                      </c:pt>
                      <c:pt idx="1422">
                        <c:v>4.1159999999999997</c:v>
                      </c:pt>
                      <c:pt idx="1423">
                        <c:v>4.1269999999999989</c:v>
                      </c:pt>
                      <c:pt idx="1424">
                        <c:v>4.1389999999999993</c:v>
                      </c:pt>
                      <c:pt idx="1425">
                        <c:v>4.1499999999999986</c:v>
                      </c:pt>
                      <c:pt idx="1426">
                        <c:v>4.1610000000000014</c:v>
                      </c:pt>
                      <c:pt idx="1427">
                        <c:v>4.1729999999999983</c:v>
                      </c:pt>
                      <c:pt idx="1428">
                        <c:v>4.1840000000000011</c:v>
                      </c:pt>
                      <c:pt idx="1429">
                        <c:v>4.1950000000000003</c:v>
                      </c:pt>
                      <c:pt idx="1430">
                        <c:v>4.2070000000000007</c:v>
                      </c:pt>
                      <c:pt idx="1431">
                        <c:v>4.218</c:v>
                      </c:pt>
                      <c:pt idx="1432">
                        <c:v>4.2289999999999992</c:v>
                      </c:pt>
                      <c:pt idx="1433">
                        <c:v>4.2409999999999997</c:v>
                      </c:pt>
                      <c:pt idx="1434">
                        <c:v>4.2519999999999989</c:v>
                      </c:pt>
                      <c:pt idx="1435">
                        <c:v>4.2630000000000017</c:v>
                      </c:pt>
                      <c:pt idx="1436">
                        <c:v>4.2749999999999986</c:v>
                      </c:pt>
                      <c:pt idx="1437">
                        <c:v>4.2860000000000014</c:v>
                      </c:pt>
                      <c:pt idx="1438">
                        <c:v>4.2970000000000006</c:v>
                      </c:pt>
                      <c:pt idx="1439">
                        <c:v>4.3090000000000011</c:v>
                      </c:pt>
                      <c:pt idx="1440">
                        <c:v>4.32</c:v>
                      </c:pt>
                      <c:pt idx="1441">
                        <c:v>4.3309999999999995</c:v>
                      </c:pt>
                      <c:pt idx="1442">
                        <c:v>4.343</c:v>
                      </c:pt>
                      <c:pt idx="1443">
                        <c:v>4.3539999999999992</c:v>
                      </c:pt>
                      <c:pt idx="1444">
                        <c:v>4.3649999999999984</c:v>
                      </c:pt>
                      <c:pt idx="1445">
                        <c:v>4.3769999999999989</c:v>
                      </c:pt>
                      <c:pt idx="1446">
                        <c:v>4.3880000000000017</c:v>
                      </c:pt>
                      <c:pt idx="1447">
                        <c:v>4.3990000000000009</c:v>
                      </c:pt>
                      <c:pt idx="1448">
                        <c:v>4.4110000000000014</c:v>
                      </c:pt>
                      <c:pt idx="1449">
                        <c:v>4.4220000000000006</c:v>
                      </c:pt>
                      <c:pt idx="1450">
                        <c:v>4.4329999999999998</c:v>
                      </c:pt>
                      <c:pt idx="1451">
                        <c:v>4.4450000000000003</c:v>
                      </c:pt>
                      <c:pt idx="1452">
                        <c:v>4.4559999999999995</c:v>
                      </c:pt>
                      <c:pt idx="1453">
                        <c:v>4.4669999999999987</c:v>
                      </c:pt>
                      <c:pt idx="1454">
                        <c:v>4.4789999999999992</c:v>
                      </c:pt>
                      <c:pt idx="1455">
                        <c:v>4.4899999999999984</c:v>
                      </c:pt>
                      <c:pt idx="1456">
                        <c:v>4.5010000000000012</c:v>
                      </c:pt>
                      <c:pt idx="1457">
                        <c:v>4.5130000000000017</c:v>
                      </c:pt>
                      <c:pt idx="1458">
                        <c:v>4.5240000000000009</c:v>
                      </c:pt>
                      <c:pt idx="1459">
                        <c:v>4.5350000000000001</c:v>
                      </c:pt>
                      <c:pt idx="1460">
                        <c:v>4.5470000000000006</c:v>
                      </c:pt>
                      <c:pt idx="1461">
                        <c:v>4.5579999999999998</c:v>
                      </c:pt>
                      <c:pt idx="1462">
                        <c:v>4.5689999999999991</c:v>
                      </c:pt>
                      <c:pt idx="1463">
                        <c:v>4.5809999999999995</c:v>
                      </c:pt>
                      <c:pt idx="1464">
                        <c:v>4.5919999999999987</c:v>
                      </c:pt>
                      <c:pt idx="1465">
                        <c:v>4.6030000000000015</c:v>
                      </c:pt>
                      <c:pt idx="1466">
                        <c:v>4.6149999999999984</c:v>
                      </c:pt>
                      <c:pt idx="1467">
                        <c:v>4.6260000000000012</c:v>
                      </c:pt>
                      <c:pt idx="1468">
                        <c:v>4.6370000000000005</c:v>
                      </c:pt>
                      <c:pt idx="1469">
                        <c:v>4.6490000000000009</c:v>
                      </c:pt>
                      <c:pt idx="1470">
                        <c:v>4.66</c:v>
                      </c:pt>
                      <c:pt idx="1471">
                        <c:v>4.6709999999999994</c:v>
                      </c:pt>
                      <c:pt idx="1472">
                        <c:v>4.6829999999999998</c:v>
                      </c:pt>
                      <c:pt idx="1473">
                        <c:v>4.6939999999999991</c:v>
                      </c:pt>
                      <c:pt idx="1474">
                        <c:v>4.7049999999999983</c:v>
                      </c:pt>
                      <c:pt idx="1475">
                        <c:v>4.7169999999999987</c:v>
                      </c:pt>
                      <c:pt idx="1476">
                        <c:v>4.7280000000000015</c:v>
                      </c:pt>
                      <c:pt idx="1477">
                        <c:v>4.7390000000000008</c:v>
                      </c:pt>
                      <c:pt idx="1478">
                        <c:v>4.7510000000000012</c:v>
                      </c:pt>
                      <c:pt idx="1479">
                        <c:v>4.7620000000000005</c:v>
                      </c:pt>
                      <c:pt idx="1480">
                        <c:v>4.7729999999999997</c:v>
                      </c:pt>
                      <c:pt idx="1481">
                        <c:v>4.7850000000000001</c:v>
                      </c:pt>
                      <c:pt idx="1482">
                        <c:v>4.7959999999999994</c:v>
                      </c:pt>
                      <c:pt idx="1483">
                        <c:v>4.8069999999999986</c:v>
                      </c:pt>
                      <c:pt idx="1484">
                        <c:v>4.8189999999999991</c:v>
                      </c:pt>
                      <c:pt idx="1485">
                        <c:v>4.8299999999999983</c:v>
                      </c:pt>
                      <c:pt idx="1486">
                        <c:v>4.8410000000000011</c:v>
                      </c:pt>
                      <c:pt idx="1487">
                        <c:v>4.8530000000000015</c:v>
                      </c:pt>
                      <c:pt idx="1488">
                        <c:v>4.8640000000000008</c:v>
                      </c:pt>
                      <c:pt idx="1489">
                        <c:v>4.875</c:v>
                      </c:pt>
                      <c:pt idx="1490">
                        <c:v>4.8870000000000005</c:v>
                      </c:pt>
                      <c:pt idx="1491">
                        <c:v>4.8979999999999997</c:v>
                      </c:pt>
                      <c:pt idx="1492">
                        <c:v>4.9089999999999989</c:v>
                      </c:pt>
                      <c:pt idx="1493">
                        <c:v>4.9209999999999994</c:v>
                      </c:pt>
                      <c:pt idx="1494">
                        <c:v>4.9319999999999986</c:v>
                      </c:pt>
                      <c:pt idx="1495">
                        <c:v>4.9430000000000014</c:v>
                      </c:pt>
                      <c:pt idx="1496">
                        <c:v>4.9549999999999983</c:v>
                      </c:pt>
                      <c:pt idx="1497">
                        <c:v>4.9660000000000011</c:v>
                      </c:pt>
                      <c:pt idx="1498">
                        <c:v>4.9770000000000003</c:v>
                      </c:pt>
                      <c:pt idx="1499">
                        <c:v>4.9890000000000008</c:v>
                      </c:pt>
                      <c:pt idx="1500">
                        <c:v>5</c:v>
                      </c:pt>
                      <c:pt idx="1501">
                        <c:v>5.0109999999999992</c:v>
                      </c:pt>
                      <c:pt idx="1502">
                        <c:v>5.0229999999999997</c:v>
                      </c:pt>
                      <c:pt idx="1503">
                        <c:v>5.0339999999999989</c:v>
                      </c:pt>
                      <c:pt idx="1504">
                        <c:v>5.0450000000000017</c:v>
                      </c:pt>
                      <c:pt idx="1505">
                        <c:v>5.0569999999999986</c:v>
                      </c:pt>
                      <c:pt idx="1506">
                        <c:v>5.0680000000000014</c:v>
                      </c:pt>
                      <c:pt idx="1507">
                        <c:v>5.0790000000000006</c:v>
                      </c:pt>
                      <c:pt idx="1508">
                        <c:v>5.0910000000000011</c:v>
                      </c:pt>
                      <c:pt idx="1509">
                        <c:v>5.1020000000000003</c:v>
                      </c:pt>
                      <c:pt idx="1510">
                        <c:v>5.1129999999999995</c:v>
                      </c:pt>
                      <c:pt idx="1511">
                        <c:v>5.125</c:v>
                      </c:pt>
                      <c:pt idx="1512">
                        <c:v>5.1359999999999992</c:v>
                      </c:pt>
                      <c:pt idx="1513">
                        <c:v>5.1469999999999985</c:v>
                      </c:pt>
                      <c:pt idx="1514">
                        <c:v>5.1589999999999989</c:v>
                      </c:pt>
                      <c:pt idx="1515">
                        <c:v>5.1700000000000017</c:v>
                      </c:pt>
                      <c:pt idx="1516">
                        <c:v>5.1810000000000009</c:v>
                      </c:pt>
                      <c:pt idx="1517">
                        <c:v>5.1930000000000014</c:v>
                      </c:pt>
                      <c:pt idx="1518">
                        <c:v>5.2040000000000006</c:v>
                      </c:pt>
                      <c:pt idx="1519">
                        <c:v>5.2149999999999999</c:v>
                      </c:pt>
                      <c:pt idx="1520">
                        <c:v>5.2270000000000003</c:v>
                      </c:pt>
                      <c:pt idx="1521">
                        <c:v>5.2379999999999995</c:v>
                      </c:pt>
                      <c:pt idx="1522">
                        <c:v>5.2489999999999988</c:v>
                      </c:pt>
                      <c:pt idx="1523">
                        <c:v>5.2609999999999992</c:v>
                      </c:pt>
                      <c:pt idx="1524">
                        <c:v>5.2719999999999985</c:v>
                      </c:pt>
                      <c:pt idx="1525">
                        <c:v>5.2830000000000013</c:v>
                      </c:pt>
                      <c:pt idx="1526">
                        <c:v>5.2950000000000017</c:v>
                      </c:pt>
                      <c:pt idx="1527">
                        <c:v>5.3060000000000009</c:v>
                      </c:pt>
                      <c:pt idx="1528">
                        <c:v>5.3170000000000002</c:v>
                      </c:pt>
                      <c:pt idx="1529">
                        <c:v>5.3290000000000006</c:v>
                      </c:pt>
                      <c:pt idx="1530">
                        <c:v>5.34</c:v>
                      </c:pt>
                      <c:pt idx="1531">
                        <c:v>5.3509999999999991</c:v>
                      </c:pt>
                      <c:pt idx="1532">
                        <c:v>5.3629999999999995</c:v>
                      </c:pt>
                      <c:pt idx="1533">
                        <c:v>5.3739999999999988</c:v>
                      </c:pt>
                      <c:pt idx="1534">
                        <c:v>5.3850000000000016</c:v>
                      </c:pt>
                      <c:pt idx="1535">
                        <c:v>5.3969999999999985</c:v>
                      </c:pt>
                      <c:pt idx="1536">
                        <c:v>5.4080000000000013</c:v>
                      </c:pt>
                      <c:pt idx="1537">
                        <c:v>5.4190000000000005</c:v>
                      </c:pt>
                      <c:pt idx="1538">
                        <c:v>5.4310000000000009</c:v>
                      </c:pt>
                      <c:pt idx="1539">
                        <c:v>5.4420000000000002</c:v>
                      </c:pt>
                      <c:pt idx="1540">
                        <c:v>5.4529999999999994</c:v>
                      </c:pt>
                      <c:pt idx="1541">
                        <c:v>5.4649999999999999</c:v>
                      </c:pt>
                      <c:pt idx="1542">
                        <c:v>5.4759999999999991</c:v>
                      </c:pt>
                      <c:pt idx="1543">
                        <c:v>5.4869999999999983</c:v>
                      </c:pt>
                      <c:pt idx="1544">
                        <c:v>5.4989999999999988</c:v>
                      </c:pt>
                      <c:pt idx="1545">
                        <c:v>5.5100000000000016</c:v>
                      </c:pt>
                      <c:pt idx="1546">
                        <c:v>5.5210000000000008</c:v>
                      </c:pt>
                      <c:pt idx="1547">
                        <c:v>5.5330000000000013</c:v>
                      </c:pt>
                      <c:pt idx="1548">
                        <c:v>5.5440000000000005</c:v>
                      </c:pt>
                      <c:pt idx="1549">
                        <c:v>5.5549999999999997</c:v>
                      </c:pt>
                      <c:pt idx="1550">
                        <c:v>5.5670000000000002</c:v>
                      </c:pt>
                      <c:pt idx="1551">
                        <c:v>5.5779999999999994</c:v>
                      </c:pt>
                      <c:pt idx="1552">
                        <c:v>5.5889999999999986</c:v>
                      </c:pt>
                      <c:pt idx="1553">
                        <c:v>5.6009999999999991</c:v>
                      </c:pt>
                      <c:pt idx="1554">
                        <c:v>5.6119999999999983</c:v>
                      </c:pt>
                      <c:pt idx="1555">
                        <c:v>5.6230000000000011</c:v>
                      </c:pt>
                      <c:pt idx="1556">
                        <c:v>5.6350000000000016</c:v>
                      </c:pt>
                      <c:pt idx="1557">
                        <c:v>5.6460000000000008</c:v>
                      </c:pt>
                      <c:pt idx="1558">
                        <c:v>5.657</c:v>
                      </c:pt>
                      <c:pt idx="1559">
                        <c:v>5.6690000000000005</c:v>
                      </c:pt>
                      <c:pt idx="1560">
                        <c:v>5.68</c:v>
                      </c:pt>
                      <c:pt idx="1561">
                        <c:v>5.6909999999999989</c:v>
                      </c:pt>
                      <c:pt idx="1562">
                        <c:v>5.7029999999999994</c:v>
                      </c:pt>
                      <c:pt idx="1563">
                        <c:v>5.7139999999999986</c:v>
                      </c:pt>
                      <c:pt idx="1564">
                        <c:v>5.7250000000000014</c:v>
                      </c:pt>
                      <c:pt idx="1565">
                        <c:v>5.7369999999999983</c:v>
                      </c:pt>
                      <c:pt idx="1566">
                        <c:v>5.7480000000000011</c:v>
                      </c:pt>
                      <c:pt idx="1567">
                        <c:v>5.7590000000000003</c:v>
                      </c:pt>
                      <c:pt idx="1568">
                        <c:v>5.7710000000000008</c:v>
                      </c:pt>
                      <c:pt idx="1569">
                        <c:v>5.782</c:v>
                      </c:pt>
                      <c:pt idx="1570">
                        <c:v>5.7929999999999993</c:v>
                      </c:pt>
                      <c:pt idx="1571">
                        <c:v>5.8049999999999997</c:v>
                      </c:pt>
                      <c:pt idx="1572">
                        <c:v>5.8159999999999989</c:v>
                      </c:pt>
                      <c:pt idx="1573">
                        <c:v>5.8270000000000017</c:v>
                      </c:pt>
                      <c:pt idx="1574">
                        <c:v>5.8389999999999986</c:v>
                      </c:pt>
                      <c:pt idx="1575">
                        <c:v>5.8500000000000014</c:v>
                      </c:pt>
                      <c:pt idx="1576">
                        <c:v>5.8610000000000007</c:v>
                      </c:pt>
                      <c:pt idx="1577">
                        <c:v>5.8730000000000011</c:v>
                      </c:pt>
                      <c:pt idx="1578">
                        <c:v>5.8840000000000003</c:v>
                      </c:pt>
                      <c:pt idx="1579">
                        <c:v>5.8949999999999996</c:v>
                      </c:pt>
                      <c:pt idx="1580">
                        <c:v>5.907</c:v>
                      </c:pt>
                      <c:pt idx="1581">
                        <c:v>5.9179999999999993</c:v>
                      </c:pt>
                      <c:pt idx="1582">
                        <c:v>5.9289999999999985</c:v>
                      </c:pt>
                      <c:pt idx="1583">
                        <c:v>5.9409999999999989</c:v>
                      </c:pt>
                      <c:pt idx="1584">
                        <c:v>5.9520000000000017</c:v>
                      </c:pt>
                      <c:pt idx="1585">
                        <c:v>5.963000000000001</c:v>
                      </c:pt>
                      <c:pt idx="1586">
                        <c:v>5.9750000000000014</c:v>
                      </c:pt>
                      <c:pt idx="1587">
                        <c:v>5.9860000000000007</c:v>
                      </c:pt>
                      <c:pt idx="1588">
                        <c:v>5.9969999999999999</c:v>
                      </c:pt>
                      <c:pt idx="1589">
                        <c:v>6.0090000000000003</c:v>
                      </c:pt>
                      <c:pt idx="1590">
                        <c:v>6.02</c:v>
                      </c:pt>
                      <c:pt idx="1591">
                        <c:v>6.0309999999999988</c:v>
                      </c:pt>
                      <c:pt idx="1592">
                        <c:v>6.0429999999999993</c:v>
                      </c:pt>
                      <c:pt idx="1593">
                        <c:v>6.0539999999999985</c:v>
                      </c:pt>
                      <c:pt idx="1594">
                        <c:v>6.0650000000000013</c:v>
                      </c:pt>
                      <c:pt idx="1595">
                        <c:v>6.0770000000000017</c:v>
                      </c:pt>
                      <c:pt idx="1596">
                        <c:v>6.088000000000001</c:v>
                      </c:pt>
                      <c:pt idx="1597">
                        <c:v>6.0990000000000002</c:v>
                      </c:pt>
                      <c:pt idx="1598">
                        <c:v>6.1110000000000007</c:v>
                      </c:pt>
                      <c:pt idx="1599">
                        <c:v>6.1219999999999999</c:v>
                      </c:pt>
                      <c:pt idx="1600">
                        <c:v>6.1329999999999991</c:v>
                      </c:pt>
                      <c:pt idx="1601">
                        <c:v>6.1449999999999996</c:v>
                      </c:pt>
                      <c:pt idx="1602">
                        <c:v>6.1559999999999988</c:v>
                      </c:pt>
                      <c:pt idx="1603">
                        <c:v>6.1670000000000016</c:v>
                      </c:pt>
                      <c:pt idx="1604">
                        <c:v>6.1789999999999985</c:v>
                      </c:pt>
                      <c:pt idx="1605">
                        <c:v>6.1900000000000013</c:v>
                      </c:pt>
                      <c:pt idx="1606">
                        <c:v>6.2010000000000005</c:v>
                      </c:pt>
                      <c:pt idx="1607">
                        <c:v>6.213000000000001</c:v>
                      </c:pt>
                      <c:pt idx="1608">
                        <c:v>6.2240000000000002</c:v>
                      </c:pt>
                      <c:pt idx="1609">
                        <c:v>6.2349999999999994</c:v>
                      </c:pt>
                      <c:pt idx="1610">
                        <c:v>6.2469999999999999</c:v>
                      </c:pt>
                      <c:pt idx="1611">
                        <c:v>6.2579999999999991</c:v>
                      </c:pt>
                      <c:pt idx="1612">
                        <c:v>6.2689999999999984</c:v>
                      </c:pt>
                      <c:pt idx="1613">
                        <c:v>6.2809999999999988</c:v>
                      </c:pt>
                      <c:pt idx="1614">
                        <c:v>6.2920000000000016</c:v>
                      </c:pt>
                      <c:pt idx="1615">
                        <c:v>6.3030000000000008</c:v>
                      </c:pt>
                      <c:pt idx="1616">
                        <c:v>6.3150000000000013</c:v>
                      </c:pt>
                      <c:pt idx="1617">
                        <c:v>6.3260000000000005</c:v>
                      </c:pt>
                      <c:pt idx="1618">
                        <c:v>6.3369999999999997</c:v>
                      </c:pt>
                      <c:pt idx="1619">
                        <c:v>6.3490000000000002</c:v>
                      </c:pt>
                      <c:pt idx="1620">
                        <c:v>6.3599999999999994</c:v>
                      </c:pt>
                      <c:pt idx="1621">
                        <c:v>6.3709999999999987</c:v>
                      </c:pt>
                      <c:pt idx="1622">
                        <c:v>6.3829999999999991</c:v>
                      </c:pt>
                      <c:pt idx="1623">
                        <c:v>6.3939999999999984</c:v>
                      </c:pt>
                      <c:pt idx="1624">
                        <c:v>6.4050000000000011</c:v>
                      </c:pt>
                      <c:pt idx="1625">
                        <c:v>6.4170000000000016</c:v>
                      </c:pt>
                      <c:pt idx="1626">
                        <c:v>6.4280000000000008</c:v>
                      </c:pt>
                      <c:pt idx="1627">
                        <c:v>6.4390000000000001</c:v>
                      </c:pt>
                      <c:pt idx="1628">
                        <c:v>6.4510000000000005</c:v>
                      </c:pt>
                      <c:pt idx="1629">
                        <c:v>6.4619999999999997</c:v>
                      </c:pt>
                      <c:pt idx="1630">
                        <c:v>6.472999999999999</c:v>
                      </c:pt>
                      <c:pt idx="1631">
                        <c:v>6.4849999999999994</c:v>
                      </c:pt>
                      <c:pt idx="1632">
                        <c:v>6.4959999999999987</c:v>
                      </c:pt>
                      <c:pt idx="1633">
                        <c:v>6.5070000000000014</c:v>
                      </c:pt>
                      <c:pt idx="1634">
                        <c:v>6.5189999999999984</c:v>
                      </c:pt>
                      <c:pt idx="1635">
                        <c:v>6.5300000000000011</c:v>
                      </c:pt>
                      <c:pt idx="1636">
                        <c:v>6.5410000000000004</c:v>
                      </c:pt>
                      <c:pt idx="1637">
                        <c:v>6.5530000000000008</c:v>
                      </c:pt>
                      <c:pt idx="1638">
                        <c:v>6.5640000000000001</c:v>
                      </c:pt>
                      <c:pt idx="1639">
                        <c:v>6.5749999999999993</c:v>
                      </c:pt>
                      <c:pt idx="1640">
                        <c:v>6.5869999999999997</c:v>
                      </c:pt>
                      <c:pt idx="1641">
                        <c:v>6.597999999999999</c:v>
                      </c:pt>
                      <c:pt idx="1642">
                        <c:v>6.6090000000000018</c:v>
                      </c:pt>
                      <c:pt idx="1643">
                        <c:v>6.6209999999999987</c:v>
                      </c:pt>
                      <c:pt idx="1644">
                        <c:v>6.6320000000000014</c:v>
                      </c:pt>
                      <c:pt idx="1645">
                        <c:v>6.6430000000000007</c:v>
                      </c:pt>
                      <c:pt idx="1646">
                        <c:v>6.6550000000000011</c:v>
                      </c:pt>
                      <c:pt idx="1647">
                        <c:v>6.6660000000000004</c:v>
                      </c:pt>
                      <c:pt idx="1648">
                        <c:v>6.6769999999999996</c:v>
                      </c:pt>
                      <c:pt idx="1649">
                        <c:v>6.6890000000000001</c:v>
                      </c:pt>
                      <c:pt idx="1650">
                        <c:v>6.6999999999999993</c:v>
                      </c:pt>
                      <c:pt idx="1651">
                        <c:v>6.7109999999999985</c:v>
                      </c:pt>
                      <c:pt idx="1652">
                        <c:v>6.722999999999999</c:v>
                      </c:pt>
                      <c:pt idx="1653">
                        <c:v>6.7340000000000018</c:v>
                      </c:pt>
                      <c:pt idx="1654">
                        <c:v>6.745000000000001</c:v>
                      </c:pt>
                      <c:pt idx="1655">
                        <c:v>6.7570000000000014</c:v>
                      </c:pt>
                      <c:pt idx="1656">
                        <c:v>6.7680000000000007</c:v>
                      </c:pt>
                      <c:pt idx="1657">
                        <c:v>6.7789999999999999</c:v>
                      </c:pt>
                      <c:pt idx="1658">
                        <c:v>6.7910000000000004</c:v>
                      </c:pt>
                      <c:pt idx="1659">
                        <c:v>6.8019999999999996</c:v>
                      </c:pt>
                      <c:pt idx="1660">
                        <c:v>6.8129999999999988</c:v>
                      </c:pt>
                      <c:pt idx="1661">
                        <c:v>6.8249999999999993</c:v>
                      </c:pt>
                      <c:pt idx="1662">
                        <c:v>6.8359999999999985</c:v>
                      </c:pt>
                      <c:pt idx="1663">
                        <c:v>6.8470000000000013</c:v>
                      </c:pt>
                      <c:pt idx="1664">
                        <c:v>6.8590000000000018</c:v>
                      </c:pt>
                      <c:pt idx="1665">
                        <c:v>6.870000000000001</c:v>
                      </c:pt>
                      <c:pt idx="1666">
                        <c:v>6.8810000000000002</c:v>
                      </c:pt>
                      <c:pt idx="1667">
                        <c:v>6.8930000000000007</c:v>
                      </c:pt>
                      <c:pt idx="1668">
                        <c:v>6.9039999999999999</c:v>
                      </c:pt>
                      <c:pt idx="1669">
                        <c:v>6.9149999999999991</c:v>
                      </c:pt>
                      <c:pt idx="1670">
                        <c:v>6.9269999999999996</c:v>
                      </c:pt>
                      <c:pt idx="1671">
                        <c:v>6.9379999999999988</c:v>
                      </c:pt>
                      <c:pt idx="1672">
                        <c:v>6.9490000000000016</c:v>
                      </c:pt>
                      <c:pt idx="1673">
                        <c:v>6.9609999999999985</c:v>
                      </c:pt>
                      <c:pt idx="1674">
                        <c:v>6.9720000000000013</c:v>
                      </c:pt>
                      <c:pt idx="1675">
                        <c:v>6.9830000000000005</c:v>
                      </c:pt>
                      <c:pt idx="1676">
                        <c:v>6.995000000000001</c:v>
                      </c:pt>
                      <c:pt idx="1677">
                        <c:v>7.0060000000000002</c:v>
                      </c:pt>
                      <c:pt idx="1678">
                        <c:v>7.0169999999999995</c:v>
                      </c:pt>
                      <c:pt idx="1679">
                        <c:v>7.0289999999999999</c:v>
                      </c:pt>
                      <c:pt idx="1680">
                        <c:v>7.0399999999999991</c:v>
                      </c:pt>
                      <c:pt idx="1681">
                        <c:v>7.0509999999999984</c:v>
                      </c:pt>
                      <c:pt idx="1682">
                        <c:v>7.0629999999999988</c:v>
                      </c:pt>
                      <c:pt idx="1683">
                        <c:v>7.0740000000000016</c:v>
                      </c:pt>
                      <c:pt idx="1684">
                        <c:v>7.0850000000000009</c:v>
                      </c:pt>
                      <c:pt idx="1685">
                        <c:v>7.0970000000000013</c:v>
                      </c:pt>
                      <c:pt idx="1686">
                        <c:v>7.1080000000000005</c:v>
                      </c:pt>
                      <c:pt idx="1687">
                        <c:v>7.1189999999999998</c:v>
                      </c:pt>
                      <c:pt idx="1688">
                        <c:v>7.1310000000000002</c:v>
                      </c:pt>
                      <c:pt idx="1689">
                        <c:v>7.1419999999999995</c:v>
                      </c:pt>
                      <c:pt idx="1690">
                        <c:v>7.1529999999999987</c:v>
                      </c:pt>
                      <c:pt idx="1691">
                        <c:v>7.1649999999999991</c:v>
                      </c:pt>
                      <c:pt idx="1692">
                        <c:v>7.1759999999999984</c:v>
                      </c:pt>
                      <c:pt idx="1693">
                        <c:v>7.1870000000000012</c:v>
                      </c:pt>
                      <c:pt idx="1694">
                        <c:v>7.1990000000000016</c:v>
                      </c:pt>
                      <c:pt idx="1695">
                        <c:v>7.2100000000000009</c:v>
                      </c:pt>
                      <c:pt idx="1696">
                        <c:v>7.2210000000000001</c:v>
                      </c:pt>
                      <c:pt idx="1697">
                        <c:v>7.2330000000000005</c:v>
                      </c:pt>
                      <c:pt idx="1698">
                        <c:v>7.2439999999999998</c:v>
                      </c:pt>
                      <c:pt idx="1699">
                        <c:v>7.254999999999999</c:v>
                      </c:pt>
                      <c:pt idx="1700">
                        <c:v>7.2669999999999995</c:v>
                      </c:pt>
                      <c:pt idx="1701">
                        <c:v>7.2779999999999987</c:v>
                      </c:pt>
                      <c:pt idx="1702">
                        <c:v>7.2890000000000015</c:v>
                      </c:pt>
                      <c:pt idx="1703">
                        <c:v>7.3009999999999984</c:v>
                      </c:pt>
                      <c:pt idx="1704">
                        <c:v>7.3120000000000012</c:v>
                      </c:pt>
                      <c:pt idx="1705">
                        <c:v>7.3230000000000004</c:v>
                      </c:pt>
                      <c:pt idx="1706">
                        <c:v>7.3350000000000009</c:v>
                      </c:pt>
                      <c:pt idx="1707">
                        <c:v>7.3460000000000001</c:v>
                      </c:pt>
                      <c:pt idx="1708">
                        <c:v>7.3569999999999993</c:v>
                      </c:pt>
                      <c:pt idx="1709">
                        <c:v>7.3689999999999998</c:v>
                      </c:pt>
                      <c:pt idx="1710">
                        <c:v>7.379999999999999</c:v>
                      </c:pt>
                      <c:pt idx="1711">
                        <c:v>7.3909999999999982</c:v>
                      </c:pt>
                      <c:pt idx="1712">
                        <c:v>7.4029999999999987</c:v>
                      </c:pt>
                      <c:pt idx="1713">
                        <c:v>7.4140000000000015</c:v>
                      </c:pt>
                      <c:pt idx="1714">
                        <c:v>7.4250000000000007</c:v>
                      </c:pt>
                      <c:pt idx="1715">
                        <c:v>7.4370000000000012</c:v>
                      </c:pt>
                      <c:pt idx="1716">
                        <c:v>7.4480000000000004</c:v>
                      </c:pt>
                      <c:pt idx="1717">
                        <c:v>7.4589999999999996</c:v>
                      </c:pt>
                      <c:pt idx="1718">
                        <c:v>7.4710000000000001</c:v>
                      </c:pt>
                      <c:pt idx="1719">
                        <c:v>7.4819999999999993</c:v>
                      </c:pt>
                      <c:pt idx="1720">
                        <c:v>7.4929999999999986</c:v>
                      </c:pt>
                      <c:pt idx="1721">
                        <c:v>7.504999999999999</c:v>
                      </c:pt>
                      <c:pt idx="1722">
                        <c:v>7.5159999999999982</c:v>
                      </c:pt>
                      <c:pt idx="1723">
                        <c:v>7.527000000000001</c:v>
                      </c:pt>
                      <c:pt idx="1724">
                        <c:v>7.5390000000000015</c:v>
                      </c:pt>
                      <c:pt idx="1725">
                        <c:v>7.5500000000000007</c:v>
                      </c:pt>
                      <c:pt idx="1726">
                        <c:v>7.5609999999999999</c:v>
                      </c:pt>
                      <c:pt idx="1727">
                        <c:v>7.5730000000000004</c:v>
                      </c:pt>
                      <c:pt idx="1728">
                        <c:v>7.5839999999999996</c:v>
                      </c:pt>
                      <c:pt idx="1729">
                        <c:v>7.5949999999999989</c:v>
                      </c:pt>
                      <c:pt idx="1730">
                        <c:v>7.6069999999999993</c:v>
                      </c:pt>
                      <c:pt idx="1731">
                        <c:v>7.6179999999999986</c:v>
                      </c:pt>
                      <c:pt idx="1732">
                        <c:v>7.6290000000000013</c:v>
                      </c:pt>
                      <c:pt idx="1733">
                        <c:v>7.6409999999999982</c:v>
                      </c:pt>
                      <c:pt idx="1734">
                        <c:v>7.652000000000001</c:v>
                      </c:pt>
                      <c:pt idx="1735">
                        <c:v>7.6630000000000003</c:v>
                      </c:pt>
                      <c:pt idx="1736">
                        <c:v>7.6750000000000007</c:v>
                      </c:pt>
                      <c:pt idx="1737">
                        <c:v>7.6859999999999999</c:v>
                      </c:pt>
                      <c:pt idx="1738">
                        <c:v>7.6969999999999992</c:v>
                      </c:pt>
                      <c:pt idx="1739">
                        <c:v>7.7089999999999996</c:v>
                      </c:pt>
                      <c:pt idx="1740">
                        <c:v>7.7199999999999989</c:v>
                      </c:pt>
                      <c:pt idx="1741">
                        <c:v>7.7310000000000016</c:v>
                      </c:pt>
                      <c:pt idx="1742">
                        <c:v>7.7429999999999986</c:v>
                      </c:pt>
                      <c:pt idx="1743">
                        <c:v>7.7540000000000013</c:v>
                      </c:pt>
                      <c:pt idx="1744">
                        <c:v>7.7650000000000006</c:v>
                      </c:pt>
                      <c:pt idx="1745">
                        <c:v>7.777000000000001</c:v>
                      </c:pt>
                      <c:pt idx="1746">
                        <c:v>7.7880000000000003</c:v>
                      </c:pt>
                      <c:pt idx="1747">
                        <c:v>7.7989999999999995</c:v>
                      </c:pt>
                      <c:pt idx="1748">
                        <c:v>7.8109999999999999</c:v>
                      </c:pt>
                      <c:pt idx="1749">
                        <c:v>7.8219999999999992</c:v>
                      </c:pt>
                      <c:pt idx="1750">
                        <c:v>7.8329999999999984</c:v>
                      </c:pt>
                      <c:pt idx="1751">
                        <c:v>7.8449999999999989</c:v>
                      </c:pt>
                      <c:pt idx="1752">
                        <c:v>7.8560000000000016</c:v>
                      </c:pt>
                      <c:pt idx="1753">
                        <c:v>7.8670000000000009</c:v>
                      </c:pt>
                      <c:pt idx="1754">
                        <c:v>7.8790000000000013</c:v>
                      </c:pt>
                      <c:pt idx="1755">
                        <c:v>7.8900000000000006</c:v>
                      </c:pt>
                      <c:pt idx="1756">
                        <c:v>7.9009999999999998</c:v>
                      </c:pt>
                      <c:pt idx="1757">
                        <c:v>7.9130000000000003</c:v>
                      </c:pt>
                      <c:pt idx="1758">
                        <c:v>7.9239999999999995</c:v>
                      </c:pt>
                      <c:pt idx="1759">
                        <c:v>7.9349999999999987</c:v>
                      </c:pt>
                      <c:pt idx="1760">
                        <c:v>7.9469999999999992</c:v>
                      </c:pt>
                      <c:pt idx="1761">
                        <c:v>7.9579999999999984</c:v>
                      </c:pt>
                      <c:pt idx="1762">
                        <c:v>7.9690000000000012</c:v>
                      </c:pt>
                      <c:pt idx="1763">
                        <c:v>7.9810000000000016</c:v>
                      </c:pt>
                      <c:pt idx="1764">
                        <c:v>7.9920000000000009</c:v>
                      </c:pt>
                      <c:pt idx="1765">
                        <c:v>8.0030000000000001</c:v>
                      </c:pt>
                      <c:pt idx="1766">
                        <c:v>8.0150000000000006</c:v>
                      </c:pt>
                      <c:pt idx="1767">
                        <c:v>8.0259999999999998</c:v>
                      </c:pt>
                      <c:pt idx="1768">
                        <c:v>8.036999999999999</c:v>
                      </c:pt>
                      <c:pt idx="1769">
                        <c:v>8.0489999999999995</c:v>
                      </c:pt>
                      <c:pt idx="1770">
                        <c:v>8.0599999999999987</c:v>
                      </c:pt>
                      <c:pt idx="1771">
                        <c:v>8.0710000000000015</c:v>
                      </c:pt>
                      <c:pt idx="1772">
                        <c:v>8.0829999999999984</c:v>
                      </c:pt>
                      <c:pt idx="1773">
                        <c:v>8.0940000000000012</c:v>
                      </c:pt>
                      <c:pt idx="1774">
                        <c:v>8.1050000000000004</c:v>
                      </c:pt>
                      <c:pt idx="1775">
                        <c:v>8.1170000000000009</c:v>
                      </c:pt>
                      <c:pt idx="1776">
                        <c:v>8.1280000000000001</c:v>
                      </c:pt>
                      <c:pt idx="1777">
                        <c:v>8.1389999999999993</c:v>
                      </c:pt>
                      <c:pt idx="1778">
                        <c:v>8.1509999999999998</c:v>
                      </c:pt>
                      <c:pt idx="1779">
                        <c:v>8.161999999999999</c:v>
                      </c:pt>
                      <c:pt idx="1780">
                        <c:v>8.1729999999999983</c:v>
                      </c:pt>
                      <c:pt idx="1781">
                        <c:v>8.1849999999999987</c:v>
                      </c:pt>
                      <c:pt idx="1782">
                        <c:v>8.1960000000000015</c:v>
                      </c:pt>
                      <c:pt idx="1783">
                        <c:v>8.2070000000000007</c:v>
                      </c:pt>
                      <c:pt idx="1784">
                        <c:v>8.2190000000000012</c:v>
                      </c:pt>
                      <c:pt idx="1785">
                        <c:v>8.23</c:v>
                      </c:pt>
                      <c:pt idx="1786">
                        <c:v>8.2409999999999997</c:v>
                      </c:pt>
                      <c:pt idx="1787">
                        <c:v>8.2530000000000001</c:v>
                      </c:pt>
                      <c:pt idx="1788">
                        <c:v>8.2639999999999993</c:v>
                      </c:pt>
                      <c:pt idx="1789">
                        <c:v>8.2749999999999986</c:v>
                      </c:pt>
                      <c:pt idx="1790">
                        <c:v>8.286999999999999</c:v>
                      </c:pt>
                      <c:pt idx="1791">
                        <c:v>8.2979999999999983</c:v>
                      </c:pt>
                      <c:pt idx="1792">
                        <c:v>8.3090000000000011</c:v>
                      </c:pt>
                      <c:pt idx="1793">
                        <c:v>8.3210000000000015</c:v>
                      </c:pt>
                      <c:pt idx="1794">
                        <c:v>8.3320000000000007</c:v>
                      </c:pt>
                      <c:pt idx="1795">
                        <c:v>8.343</c:v>
                      </c:pt>
                      <c:pt idx="1796">
                        <c:v>8.3550000000000004</c:v>
                      </c:pt>
                      <c:pt idx="1797">
                        <c:v>8.3659999999999997</c:v>
                      </c:pt>
                      <c:pt idx="1798">
                        <c:v>8.3769999999999989</c:v>
                      </c:pt>
                      <c:pt idx="1799">
                        <c:v>8.3889999999999993</c:v>
                      </c:pt>
                      <c:pt idx="1800">
                        <c:v>8.3999999999999986</c:v>
                      </c:pt>
                      <c:pt idx="1801">
                        <c:v>8.4110000000000014</c:v>
                      </c:pt>
                      <c:pt idx="1802">
                        <c:v>8.4229999999999983</c:v>
                      </c:pt>
                      <c:pt idx="1803">
                        <c:v>8.4340000000000011</c:v>
                      </c:pt>
                      <c:pt idx="1804">
                        <c:v>8.4450000000000003</c:v>
                      </c:pt>
                      <c:pt idx="1805">
                        <c:v>8.4570000000000007</c:v>
                      </c:pt>
                      <c:pt idx="1806">
                        <c:v>8.468</c:v>
                      </c:pt>
                      <c:pt idx="1807">
                        <c:v>8.4789999999999992</c:v>
                      </c:pt>
                      <c:pt idx="1808">
                        <c:v>8.4909999999999997</c:v>
                      </c:pt>
                      <c:pt idx="1809">
                        <c:v>8.5019999999999989</c:v>
                      </c:pt>
                      <c:pt idx="1810">
                        <c:v>8.5130000000000017</c:v>
                      </c:pt>
                      <c:pt idx="1811">
                        <c:v>8.5249999999999986</c:v>
                      </c:pt>
                      <c:pt idx="1812">
                        <c:v>8.5360000000000014</c:v>
                      </c:pt>
                      <c:pt idx="1813">
                        <c:v>8.5470000000000006</c:v>
                      </c:pt>
                      <c:pt idx="1814">
                        <c:v>8.5590000000000011</c:v>
                      </c:pt>
                      <c:pt idx="1815">
                        <c:v>8.57</c:v>
                      </c:pt>
                      <c:pt idx="1816">
                        <c:v>8.5809999999999995</c:v>
                      </c:pt>
                      <c:pt idx="1817">
                        <c:v>8.593</c:v>
                      </c:pt>
                      <c:pt idx="1818">
                        <c:v>8.6039999999999992</c:v>
                      </c:pt>
                      <c:pt idx="1819">
                        <c:v>8.6149999999999984</c:v>
                      </c:pt>
                      <c:pt idx="1820">
                        <c:v>8.6269999999999989</c:v>
                      </c:pt>
                      <c:pt idx="1821">
                        <c:v>8.6380000000000017</c:v>
                      </c:pt>
                      <c:pt idx="1822">
                        <c:v>8.6490000000000009</c:v>
                      </c:pt>
                      <c:pt idx="1823">
                        <c:v>8.6610000000000014</c:v>
                      </c:pt>
                      <c:pt idx="1824">
                        <c:v>8.6720000000000006</c:v>
                      </c:pt>
                      <c:pt idx="1825">
                        <c:v>8.6829999999999998</c:v>
                      </c:pt>
                      <c:pt idx="1826">
                        <c:v>8.6950000000000003</c:v>
                      </c:pt>
                      <c:pt idx="1827">
                        <c:v>8.7059999999999995</c:v>
                      </c:pt>
                      <c:pt idx="1828">
                        <c:v>8.7169999999999987</c:v>
                      </c:pt>
                      <c:pt idx="1829">
                        <c:v>8.7289999999999992</c:v>
                      </c:pt>
                      <c:pt idx="1830">
                        <c:v>8.7399999999999984</c:v>
                      </c:pt>
                      <c:pt idx="1831">
                        <c:v>8.7510000000000012</c:v>
                      </c:pt>
                      <c:pt idx="1832">
                        <c:v>8.7630000000000017</c:v>
                      </c:pt>
                      <c:pt idx="1833">
                        <c:v>8.7740000000000009</c:v>
                      </c:pt>
                      <c:pt idx="1834">
                        <c:v>8.7850000000000001</c:v>
                      </c:pt>
                      <c:pt idx="1835">
                        <c:v>8.7970000000000006</c:v>
                      </c:pt>
                      <c:pt idx="1836">
                        <c:v>8.8079999999999998</c:v>
                      </c:pt>
                      <c:pt idx="1837">
                        <c:v>8.8189999999999991</c:v>
                      </c:pt>
                      <c:pt idx="1838">
                        <c:v>8.8309999999999995</c:v>
                      </c:pt>
                      <c:pt idx="1839">
                        <c:v>8.8419999999999987</c:v>
                      </c:pt>
                      <c:pt idx="1840">
                        <c:v>8.8530000000000015</c:v>
                      </c:pt>
                      <c:pt idx="1841">
                        <c:v>8.8649999999999984</c:v>
                      </c:pt>
                      <c:pt idx="1842">
                        <c:v>8.8760000000000012</c:v>
                      </c:pt>
                      <c:pt idx="1843">
                        <c:v>8.8870000000000005</c:v>
                      </c:pt>
                      <c:pt idx="1844">
                        <c:v>8.8990000000000009</c:v>
                      </c:pt>
                      <c:pt idx="1845">
                        <c:v>8.91</c:v>
                      </c:pt>
                      <c:pt idx="1846">
                        <c:v>8.9209999999999994</c:v>
                      </c:pt>
                      <c:pt idx="1847">
                        <c:v>8.9329999999999998</c:v>
                      </c:pt>
                      <c:pt idx="1848">
                        <c:v>8.9439999999999991</c:v>
                      </c:pt>
                      <c:pt idx="1849">
                        <c:v>8.9549999999999983</c:v>
                      </c:pt>
                      <c:pt idx="1850">
                        <c:v>8.9669999999999987</c:v>
                      </c:pt>
                      <c:pt idx="1851">
                        <c:v>8.9780000000000015</c:v>
                      </c:pt>
                      <c:pt idx="1852">
                        <c:v>8.9890000000000008</c:v>
                      </c:pt>
                      <c:pt idx="1853">
                        <c:v>9.0010000000000012</c:v>
                      </c:pt>
                      <c:pt idx="1854">
                        <c:v>9.0120000000000005</c:v>
                      </c:pt>
                      <c:pt idx="1855">
                        <c:v>9.0229999999999997</c:v>
                      </c:pt>
                      <c:pt idx="1856">
                        <c:v>9.0350000000000001</c:v>
                      </c:pt>
                      <c:pt idx="1857">
                        <c:v>9.0459999999999994</c:v>
                      </c:pt>
                      <c:pt idx="1858">
                        <c:v>9.0569999999999986</c:v>
                      </c:pt>
                      <c:pt idx="1859">
                        <c:v>9.0689999999999991</c:v>
                      </c:pt>
                      <c:pt idx="1860">
                        <c:v>9.0799999999999983</c:v>
                      </c:pt>
                      <c:pt idx="1861">
                        <c:v>9.0910000000000011</c:v>
                      </c:pt>
                      <c:pt idx="1862">
                        <c:v>9.1030000000000015</c:v>
                      </c:pt>
                      <c:pt idx="1863">
                        <c:v>9.1140000000000008</c:v>
                      </c:pt>
                      <c:pt idx="1864">
                        <c:v>9.125</c:v>
                      </c:pt>
                      <c:pt idx="1865">
                        <c:v>9.1370000000000005</c:v>
                      </c:pt>
                      <c:pt idx="1866">
                        <c:v>9.1479999999999997</c:v>
                      </c:pt>
                      <c:pt idx="1867">
                        <c:v>9.1589999999999989</c:v>
                      </c:pt>
                      <c:pt idx="1868">
                        <c:v>9.1709999999999994</c:v>
                      </c:pt>
                      <c:pt idx="1869">
                        <c:v>9.1819999999999986</c:v>
                      </c:pt>
                      <c:pt idx="1870">
                        <c:v>9.1930000000000014</c:v>
                      </c:pt>
                      <c:pt idx="1871">
                        <c:v>9.2049999999999983</c:v>
                      </c:pt>
                      <c:pt idx="1872">
                        <c:v>9.2160000000000011</c:v>
                      </c:pt>
                      <c:pt idx="1873">
                        <c:v>9.2270000000000003</c:v>
                      </c:pt>
                      <c:pt idx="1874">
                        <c:v>9.2390000000000008</c:v>
                      </c:pt>
                      <c:pt idx="1875">
                        <c:v>9.25</c:v>
                      </c:pt>
                      <c:pt idx="1876">
                        <c:v>9.2609999999999992</c:v>
                      </c:pt>
                      <c:pt idx="1877">
                        <c:v>9.2729999999999997</c:v>
                      </c:pt>
                      <c:pt idx="1878">
                        <c:v>9.2839999999999989</c:v>
                      </c:pt>
                      <c:pt idx="1879">
                        <c:v>9.2950000000000017</c:v>
                      </c:pt>
                      <c:pt idx="1880">
                        <c:v>9.3069999999999986</c:v>
                      </c:pt>
                      <c:pt idx="1881">
                        <c:v>9.3180000000000014</c:v>
                      </c:pt>
                      <c:pt idx="1882">
                        <c:v>9.3290000000000006</c:v>
                      </c:pt>
                      <c:pt idx="1883">
                        <c:v>9.3410000000000011</c:v>
                      </c:pt>
                      <c:pt idx="1884">
                        <c:v>9.3520000000000003</c:v>
                      </c:pt>
                      <c:pt idx="1885">
                        <c:v>9.3629999999999995</c:v>
                      </c:pt>
                      <c:pt idx="1886">
                        <c:v>9.375</c:v>
                      </c:pt>
                      <c:pt idx="1887">
                        <c:v>9.3859999999999992</c:v>
                      </c:pt>
                      <c:pt idx="1888">
                        <c:v>9.3969999999999985</c:v>
                      </c:pt>
                      <c:pt idx="1889">
                        <c:v>9.4089999999999989</c:v>
                      </c:pt>
                      <c:pt idx="1890">
                        <c:v>9.4200000000000017</c:v>
                      </c:pt>
                      <c:pt idx="1891">
                        <c:v>9.4310000000000009</c:v>
                      </c:pt>
                      <c:pt idx="1892">
                        <c:v>9.4430000000000014</c:v>
                      </c:pt>
                      <c:pt idx="1893">
                        <c:v>9.4540000000000006</c:v>
                      </c:pt>
                      <c:pt idx="1894">
                        <c:v>9.4649999999999999</c:v>
                      </c:pt>
                      <c:pt idx="1895">
                        <c:v>9.4770000000000003</c:v>
                      </c:pt>
                      <c:pt idx="1896">
                        <c:v>9.4879999999999995</c:v>
                      </c:pt>
                      <c:pt idx="1897">
                        <c:v>9.4989999999999988</c:v>
                      </c:pt>
                      <c:pt idx="1898">
                        <c:v>9.5109999999999992</c:v>
                      </c:pt>
                      <c:pt idx="1899">
                        <c:v>9.5219999999999985</c:v>
                      </c:pt>
                      <c:pt idx="1900">
                        <c:v>9.5330000000000013</c:v>
                      </c:pt>
                      <c:pt idx="1901">
                        <c:v>9.5450000000000017</c:v>
                      </c:pt>
                      <c:pt idx="1902">
                        <c:v>9.5560000000000009</c:v>
                      </c:pt>
                      <c:pt idx="1903">
                        <c:v>9.5670000000000002</c:v>
                      </c:pt>
                      <c:pt idx="1904">
                        <c:v>9.5790000000000006</c:v>
                      </c:pt>
                      <c:pt idx="1905">
                        <c:v>9.59</c:v>
                      </c:pt>
                      <c:pt idx="1906">
                        <c:v>9.6009999999999991</c:v>
                      </c:pt>
                      <c:pt idx="1907">
                        <c:v>9.6129999999999995</c:v>
                      </c:pt>
                      <c:pt idx="1908">
                        <c:v>9.6239999999999988</c:v>
                      </c:pt>
                      <c:pt idx="1909">
                        <c:v>9.6350000000000016</c:v>
                      </c:pt>
                      <c:pt idx="1910">
                        <c:v>9.6469999999999985</c:v>
                      </c:pt>
                      <c:pt idx="1911">
                        <c:v>9.6580000000000013</c:v>
                      </c:pt>
                      <c:pt idx="1912">
                        <c:v>9.6690000000000005</c:v>
                      </c:pt>
                      <c:pt idx="1913">
                        <c:v>9.6810000000000009</c:v>
                      </c:pt>
                      <c:pt idx="1914">
                        <c:v>9.6920000000000002</c:v>
                      </c:pt>
                      <c:pt idx="1915">
                        <c:v>9.7029999999999994</c:v>
                      </c:pt>
                      <c:pt idx="1916">
                        <c:v>9.7149999999999999</c:v>
                      </c:pt>
                      <c:pt idx="1917">
                        <c:v>9.7259999999999991</c:v>
                      </c:pt>
                      <c:pt idx="1918">
                        <c:v>9.7369999999999983</c:v>
                      </c:pt>
                      <c:pt idx="1919">
                        <c:v>9.7489999999999988</c:v>
                      </c:pt>
                      <c:pt idx="1920">
                        <c:v>9.7600000000000016</c:v>
                      </c:pt>
                      <c:pt idx="1921">
                        <c:v>9.7710000000000008</c:v>
                      </c:pt>
                      <c:pt idx="1922">
                        <c:v>9.7830000000000013</c:v>
                      </c:pt>
                      <c:pt idx="1923">
                        <c:v>9.7940000000000005</c:v>
                      </c:pt>
                      <c:pt idx="1924">
                        <c:v>9.8049999999999997</c:v>
                      </c:pt>
                      <c:pt idx="1925">
                        <c:v>9.8170000000000002</c:v>
                      </c:pt>
                      <c:pt idx="1926">
                        <c:v>9.8279999999999994</c:v>
                      </c:pt>
                      <c:pt idx="1927">
                        <c:v>9.8389999999999986</c:v>
                      </c:pt>
                      <c:pt idx="1928">
                        <c:v>9.8509999999999991</c:v>
                      </c:pt>
                      <c:pt idx="1929">
                        <c:v>9.8619999999999983</c:v>
                      </c:pt>
                      <c:pt idx="1930">
                        <c:v>9.8730000000000011</c:v>
                      </c:pt>
                      <c:pt idx="1931">
                        <c:v>9.8850000000000016</c:v>
                      </c:pt>
                      <c:pt idx="1932">
                        <c:v>9.8960000000000008</c:v>
                      </c:pt>
                      <c:pt idx="1933">
                        <c:v>9.907</c:v>
                      </c:pt>
                      <c:pt idx="1934">
                        <c:v>9.9190000000000005</c:v>
                      </c:pt>
                      <c:pt idx="1935">
                        <c:v>9.93</c:v>
                      </c:pt>
                      <c:pt idx="1936">
                        <c:v>9.9409999999999989</c:v>
                      </c:pt>
                      <c:pt idx="1937">
                        <c:v>9.9529999999999994</c:v>
                      </c:pt>
                      <c:pt idx="1938">
                        <c:v>9.9639999999999986</c:v>
                      </c:pt>
                      <c:pt idx="1939">
                        <c:v>9.9750000000000014</c:v>
                      </c:pt>
                      <c:pt idx="1940">
                        <c:v>9.9869999999999983</c:v>
                      </c:pt>
                      <c:pt idx="1941">
                        <c:v>9.9980000000000011</c:v>
                      </c:pt>
                      <c:pt idx="1942">
                        <c:v>10.009</c:v>
                      </c:pt>
                      <c:pt idx="1943">
                        <c:v>10.021000000000001</c:v>
                      </c:pt>
                      <c:pt idx="1944">
                        <c:v>10.032</c:v>
                      </c:pt>
                      <c:pt idx="1945">
                        <c:v>10.042999999999999</c:v>
                      </c:pt>
                      <c:pt idx="1946">
                        <c:v>10.055</c:v>
                      </c:pt>
                      <c:pt idx="1947">
                        <c:v>10.065999999999999</c:v>
                      </c:pt>
                      <c:pt idx="1948">
                        <c:v>10.077000000000002</c:v>
                      </c:pt>
                      <c:pt idx="1949">
                        <c:v>10.088999999999999</c:v>
                      </c:pt>
                      <c:pt idx="1950">
                        <c:v>10.100000000000001</c:v>
                      </c:pt>
                      <c:pt idx="1951">
                        <c:v>10.111000000000001</c:v>
                      </c:pt>
                      <c:pt idx="1952">
                        <c:v>10.123000000000001</c:v>
                      </c:pt>
                      <c:pt idx="1953">
                        <c:v>10.134</c:v>
                      </c:pt>
                      <c:pt idx="1954">
                        <c:v>10.145</c:v>
                      </c:pt>
                      <c:pt idx="1955">
                        <c:v>10.157</c:v>
                      </c:pt>
                      <c:pt idx="1956">
                        <c:v>10.167999999999999</c:v>
                      </c:pt>
                      <c:pt idx="1957">
                        <c:v>10.178999999999998</c:v>
                      </c:pt>
                      <c:pt idx="1958">
                        <c:v>10.190999999999999</c:v>
                      </c:pt>
                      <c:pt idx="1959">
                        <c:v>10.202000000000002</c:v>
                      </c:pt>
                      <c:pt idx="1960">
                        <c:v>10.213000000000001</c:v>
                      </c:pt>
                      <c:pt idx="1961">
                        <c:v>10.225000000000001</c:v>
                      </c:pt>
                      <c:pt idx="1962">
                        <c:v>10.236000000000001</c:v>
                      </c:pt>
                      <c:pt idx="1963">
                        <c:v>10.247</c:v>
                      </c:pt>
                      <c:pt idx="1964">
                        <c:v>10.259</c:v>
                      </c:pt>
                      <c:pt idx="1965">
                        <c:v>10.27</c:v>
                      </c:pt>
                      <c:pt idx="1966">
                        <c:v>10.280999999999999</c:v>
                      </c:pt>
                      <c:pt idx="1967">
                        <c:v>10.292999999999999</c:v>
                      </c:pt>
                      <c:pt idx="1968">
                        <c:v>10.303999999999998</c:v>
                      </c:pt>
                      <c:pt idx="1969">
                        <c:v>10.315000000000001</c:v>
                      </c:pt>
                      <c:pt idx="1970">
                        <c:v>10.327000000000002</c:v>
                      </c:pt>
                      <c:pt idx="1971">
                        <c:v>10.338000000000001</c:v>
                      </c:pt>
                      <c:pt idx="1972">
                        <c:v>10.349</c:v>
                      </c:pt>
                      <c:pt idx="1973">
                        <c:v>10.361000000000001</c:v>
                      </c:pt>
                      <c:pt idx="1974">
                        <c:v>10.372</c:v>
                      </c:pt>
                      <c:pt idx="1975">
                        <c:v>10.382999999999999</c:v>
                      </c:pt>
                      <c:pt idx="1976">
                        <c:v>10.395</c:v>
                      </c:pt>
                      <c:pt idx="1977">
                        <c:v>10.405999999999999</c:v>
                      </c:pt>
                      <c:pt idx="1978">
                        <c:v>10.417000000000002</c:v>
                      </c:pt>
                      <c:pt idx="1979">
                        <c:v>10.428999999999998</c:v>
                      </c:pt>
                      <c:pt idx="1980">
                        <c:v>10.440000000000001</c:v>
                      </c:pt>
                      <c:pt idx="1981">
                        <c:v>10.451000000000001</c:v>
                      </c:pt>
                      <c:pt idx="1982">
                        <c:v>10.463000000000001</c:v>
                      </c:pt>
                      <c:pt idx="1983">
                        <c:v>10.474</c:v>
                      </c:pt>
                      <c:pt idx="1984">
                        <c:v>10.484999999999999</c:v>
                      </c:pt>
                      <c:pt idx="1985">
                        <c:v>10.497</c:v>
                      </c:pt>
                      <c:pt idx="1986">
                        <c:v>10.507999999999999</c:v>
                      </c:pt>
                      <c:pt idx="1987">
                        <c:v>10.518999999999998</c:v>
                      </c:pt>
                      <c:pt idx="1988">
                        <c:v>10.530999999999999</c:v>
                      </c:pt>
                      <c:pt idx="1989">
                        <c:v>10.542000000000002</c:v>
                      </c:pt>
                      <c:pt idx="1990">
                        <c:v>10.553000000000001</c:v>
                      </c:pt>
                      <c:pt idx="1991">
                        <c:v>10.565000000000001</c:v>
                      </c:pt>
                      <c:pt idx="1992">
                        <c:v>10.576000000000001</c:v>
                      </c:pt>
                      <c:pt idx="1993">
                        <c:v>10.587</c:v>
                      </c:pt>
                      <c:pt idx="1994">
                        <c:v>10.599</c:v>
                      </c:pt>
                      <c:pt idx="1995">
                        <c:v>10.61</c:v>
                      </c:pt>
                      <c:pt idx="1996">
                        <c:v>10.620999999999999</c:v>
                      </c:pt>
                      <c:pt idx="1997">
                        <c:v>10.632999999999999</c:v>
                      </c:pt>
                      <c:pt idx="1998">
                        <c:v>10.643999999999998</c:v>
                      </c:pt>
                      <c:pt idx="1999">
                        <c:v>10.655000000000001</c:v>
                      </c:pt>
                      <c:pt idx="2000">
                        <c:v>10.667000000000002</c:v>
                      </c:pt>
                      <c:pt idx="2001">
                        <c:v>10.678000000000001</c:v>
                      </c:pt>
                      <c:pt idx="2002">
                        <c:v>10.689</c:v>
                      </c:pt>
                      <c:pt idx="2003">
                        <c:v>10.701000000000001</c:v>
                      </c:pt>
                      <c:pt idx="2004">
                        <c:v>10.712</c:v>
                      </c:pt>
                      <c:pt idx="2005">
                        <c:v>10.722999999999999</c:v>
                      </c:pt>
                      <c:pt idx="2006">
                        <c:v>10.734999999999999</c:v>
                      </c:pt>
                      <c:pt idx="2007">
                        <c:v>10.745999999999999</c:v>
                      </c:pt>
                      <c:pt idx="2008">
                        <c:v>10.757000000000001</c:v>
                      </c:pt>
                      <c:pt idx="2009">
                        <c:v>10.768999999999998</c:v>
                      </c:pt>
                      <c:pt idx="2010">
                        <c:v>10.780000000000001</c:v>
                      </c:pt>
                      <c:pt idx="2011">
                        <c:v>10.791</c:v>
                      </c:pt>
                      <c:pt idx="2012">
                        <c:v>10.803000000000001</c:v>
                      </c:pt>
                      <c:pt idx="2013">
                        <c:v>10.814</c:v>
                      </c:pt>
                      <c:pt idx="2014">
                        <c:v>10.824999999999999</c:v>
                      </c:pt>
                      <c:pt idx="2015">
                        <c:v>10.837</c:v>
                      </c:pt>
                      <c:pt idx="2016">
                        <c:v>10.847999999999999</c:v>
                      </c:pt>
                      <c:pt idx="2017">
                        <c:v>10.859000000000002</c:v>
                      </c:pt>
                      <c:pt idx="2018">
                        <c:v>10.870999999999999</c:v>
                      </c:pt>
                      <c:pt idx="2019">
                        <c:v>10.882000000000001</c:v>
                      </c:pt>
                      <c:pt idx="2020">
                        <c:v>10.893000000000001</c:v>
                      </c:pt>
                      <c:pt idx="2021">
                        <c:v>10.905000000000001</c:v>
                      </c:pt>
                      <c:pt idx="2022">
                        <c:v>10.916</c:v>
                      </c:pt>
                      <c:pt idx="2023">
                        <c:v>10.927</c:v>
                      </c:pt>
                      <c:pt idx="2024">
                        <c:v>10.939</c:v>
                      </c:pt>
                      <c:pt idx="2025">
                        <c:v>10.95</c:v>
                      </c:pt>
                      <c:pt idx="2026">
                        <c:v>10.960999999999999</c:v>
                      </c:pt>
                      <c:pt idx="2027">
                        <c:v>10.972999999999999</c:v>
                      </c:pt>
                      <c:pt idx="2028">
                        <c:v>10.984000000000002</c:v>
                      </c:pt>
                      <c:pt idx="2029">
                        <c:v>10.995000000000001</c:v>
                      </c:pt>
                      <c:pt idx="2030">
                        <c:v>11.007000000000001</c:v>
                      </c:pt>
                      <c:pt idx="2031">
                        <c:v>11.018000000000001</c:v>
                      </c:pt>
                      <c:pt idx="2032">
                        <c:v>11.029</c:v>
                      </c:pt>
                      <c:pt idx="2033">
                        <c:v>11.041</c:v>
                      </c:pt>
                      <c:pt idx="2034">
                        <c:v>11.052</c:v>
                      </c:pt>
                      <c:pt idx="2035">
                        <c:v>11.062999999999999</c:v>
                      </c:pt>
                      <c:pt idx="2036">
                        <c:v>11.074999999999999</c:v>
                      </c:pt>
                      <c:pt idx="2037">
                        <c:v>11.085999999999999</c:v>
                      </c:pt>
                      <c:pt idx="2038">
                        <c:v>11.097000000000001</c:v>
                      </c:pt>
                      <c:pt idx="2039">
                        <c:v>11.109000000000002</c:v>
                      </c:pt>
                      <c:pt idx="2040">
                        <c:v>11.120000000000001</c:v>
                      </c:pt>
                      <c:pt idx="2041">
                        <c:v>11.131</c:v>
                      </c:pt>
                      <c:pt idx="2042">
                        <c:v>11.143000000000001</c:v>
                      </c:pt>
                      <c:pt idx="2043">
                        <c:v>11.154</c:v>
                      </c:pt>
                      <c:pt idx="2044">
                        <c:v>11.164999999999999</c:v>
                      </c:pt>
                      <c:pt idx="2045">
                        <c:v>11.177</c:v>
                      </c:pt>
                      <c:pt idx="2046">
                        <c:v>11.187999999999999</c:v>
                      </c:pt>
                      <c:pt idx="2047">
                        <c:v>11.199000000000002</c:v>
                      </c:pt>
                      <c:pt idx="2048">
                        <c:v>11.210999999999999</c:v>
                      </c:pt>
                      <c:pt idx="2049">
                        <c:v>11.222000000000001</c:v>
                      </c:pt>
                      <c:pt idx="2050">
                        <c:v>11.233000000000001</c:v>
                      </c:pt>
                      <c:pt idx="2051">
                        <c:v>11.245000000000001</c:v>
                      </c:pt>
                      <c:pt idx="2052">
                        <c:v>11.256</c:v>
                      </c:pt>
                      <c:pt idx="2053">
                        <c:v>11.266999999999999</c:v>
                      </c:pt>
                      <c:pt idx="2054">
                        <c:v>11.279</c:v>
                      </c:pt>
                      <c:pt idx="2055">
                        <c:v>11.29</c:v>
                      </c:pt>
                      <c:pt idx="2056">
                        <c:v>11.300999999999998</c:v>
                      </c:pt>
                      <c:pt idx="2057">
                        <c:v>11.312999999999999</c:v>
                      </c:pt>
                      <c:pt idx="2058">
                        <c:v>11.324000000000002</c:v>
                      </c:pt>
                      <c:pt idx="2059">
                        <c:v>11.335000000000001</c:v>
                      </c:pt>
                      <c:pt idx="2060">
                        <c:v>11.347000000000001</c:v>
                      </c:pt>
                      <c:pt idx="2061">
                        <c:v>11.358000000000001</c:v>
                      </c:pt>
                      <c:pt idx="2062">
                        <c:v>11.369</c:v>
                      </c:pt>
                      <c:pt idx="2063">
                        <c:v>11.381</c:v>
                      </c:pt>
                      <c:pt idx="2064">
                        <c:v>11.391999999999999</c:v>
                      </c:pt>
                      <c:pt idx="2065">
                        <c:v>11.402999999999999</c:v>
                      </c:pt>
                      <c:pt idx="2066">
                        <c:v>11.414999999999999</c:v>
                      </c:pt>
                      <c:pt idx="2067">
                        <c:v>11.425999999999998</c:v>
                      </c:pt>
                      <c:pt idx="2068">
                        <c:v>11.437000000000001</c:v>
                      </c:pt>
                      <c:pt idx="2069">
                        <c:v>11.449000000000002</c:v>
                      </c:pt>
                      <c:pt idx="2070">
                        <c:v>11.46</c:v>
                      </c:pt>
                      <c:pt idx="2071">
                        <c:v>11.471</c:v>
                      </c:pt>
                      <c:pt idx="2072">
                        <c:v>11.483000000000001</c:v>
                      </c:pt>
                      <c:pt idx="2073">
                        <c:v>11.494</c:v>
                      </c:pt>
                      <c:pt idx="2074">
                        <c:v>11.504999999999999</c:v>
                      </c:pt>
                      <c:pt idx="2075">
                        <c:v>11.516999999999999</c:v>
                      </c:pt>
                      <c:pt idx="2076">
                        <c:v>11.527999999999999</c:v>
                      </c:pt>
                      <c:pt idx="2077">
                        <c:v>11.539000000000001</c:v>
                      </c:pt>
                      <c:pt idx="2078">
                        <c:v>11.550999999999998</c:v>
                      </c:pt>
                      <c:pt idx="2079">
                        <c:v>11.562000000000001</c:v>
                      </c:pt>
                      <c:pt idx="2080">
                        <c:v>11.573</c:v>
                      </c:pt>
                      <c:pt idx="2081">
                        <c:v>11.585000000000001</c:v>
                      </c:pt>
                      <c:pt idx="2082">
                        <c:v>11.596</c:v>
                      </c:pt>
                      <c:pt idx="2083">
                        <c:v>11.606999999999999</c:v>
                      </c:pt>
                      <c:pt idx="2084">
                        <c:v>11.619</c:v>
                      </c:pt>
                      <c:pt idx="2085">
                        <c:v>11.629999999999999</c:v>
                      </c:pt>
                      <c:pt idx="2086">
                        <c:v>11.640999999999998</c:v>
                      </c:pt>
                      <c:pt idx="2087">
                        <c:v>11.652999999999999</c:v>
                      </c:pt>
                      <c:pt idx="2088">
                        <c:v>11.664000000000001</c:v>
                      </c:pt>
                      <c:pt idx="2089">
                        <c:v>11.675000000000001</c:v>
                      </c:pt>
                      <c:pt idx="2090">
                        <c:v>11.687000000000001</c:v>
                      </c:pt>
                      <c:pt idx="2091">
                        <c:v>11.698</c:v>
                      </c:pt>
                      <c:pt idx="2092">
                        <c:v>11.709</c:v>
                      </c:pt>
                      <c:pt idx="2093">
                        <c:v>11.721</c:v>
                      </c:pt>
                      <c:pt idx="2094">
                        <c:v>11.731999999999999</c:v>
                      </c:pt>
                      <c:pt idx="2095">
                        <c:v>11.742999999999999</c:v>
                      </c:pt>
                      <c:pt idx="2096">
                        <c:v>11.754999999999999</c:v>
                      </c:pt>
                      <c:pt idx="2097">
                        <c:v>11.765999999999998</c:v>
                      </c:pt>
                      <c:pt idx="2098">
                        <c:v>11.777000000000001</c:v>
                      </c:pt>
                      <c:pt idx="2099">
                        <c:v>11.789000000000001</c:v>
                      </c:pt>
                      <c:pt idx="2100">
                        <c:v>11.8</c:v>
                      </c:pt>
                      <c:pt idx="2101">
                        <c:v>11.811</c:v>
                      </c:pt>
                      <c:pt idx="2102">
                        <c:v>11.823</c:v>
                      </c:pt>
                      <c:pt idx="2103">
                        <c:v>11.834</c:v>
                      </c:pt>
                      <c:pt idx="2104">
                        <c:v>11.844999999999999</c:v>
                      </c:pt>
                      <c:pt idx="2105">
                        <c:v>11.856999999999999</c:v>
                      </c:pt>
                      <c:pt idx="2106">
                        <c:v>11.867999999999999</c:v>
                      </c:pt>
                      <c:pt idx="2107">
                        <c:v>11.879000000000001</c:v>
                      </c:pt>
                      <c:pt idx="2108">
                        <c:v>11.890999999999998</c:v>
                      </c:pt>
                      <c:pt idx="2109">
                        <c:v>11.902000000000001</c:v>
                      </c:pt>
                      <c:pt idx="2110">
                        <c:v>11.913</c:v>
                      </c:pt>
                      <c:pt idx="2111">
                        <c:v>11.925000000000001</c:v>
                      </c:pt>
                      <c:pt idx="2112">
                        <c:v>11.936</c:v>
                      </c:pt>
                      <c:pt idx="2113">
                        <c:v>11.946999999999999</c:v>
                      </c:pt>
                      <c:pt idx="2114">
                        <c:v>11.959</c:v>
                      </c:pt>
                      <c:pt idx="2115">
                        <c:v>11.969999999999999</c:v>
                      </c:pt>
                      <c:pt idx="2116">
                        <c:v>11.981000000000002</c:v>
                      </c:pt>
                      <c:pt idx="2117">
                        <c:v>11.992999999999999</c:v>
                      </c:pt>
                      <c:pt idx="2118">
                        <c:v>12.004000000000001</c:v>
                      </c:pt>
                      <c:pt idx="2119">
                        <c:v>12.015000000000001</c:v>
                      </c:pt>
                      <c:pt idx="2120">
                        <c:v>12.027000000000001</c:v>
                      </c:pt>
                      <c:pt idx="2121">
                        <c:v>12.038</c:v>
                      </c:pt>
                      <c:pt idx="2122">
                        <c:v>12.048999999999999</c:v>
                      </c:pt>
                      <c:pt idx="2123">
                        <c:v>12.061</c:v>
                      </c:pt>
                      <c:pt idx="2124">
                        <c:v>12.071999999999999</c:v>
                      </c:pt>
                      <c:pt idx="2125">
                        <c:v>12.082999999999998</c:v>
                      </c:pt>
                      <c:pt idx="2126">
                        <c:v>12.094999999999999</c:v>
                      </c:pt>
                      <c:pt idx="2127">
                        <c:v>12.106000000000002</c:v>
                      </c:pt>
                      <c:pt idx="2128">
                        <c:v>12.117000000000001</c:v>
                      </c:pt>
                      <c:pt idx="2129">
                        <c:v>12.129000000000001</c:v>
                      </c:pt>
                      <c:pt idx="2130">
                        <c:v>12.14</c:v>
                      </c:pt>
                      <c:pt idx="2131">
                        <c:v>12.151</c:v>
                      </c:pt>
                      <c:pt idx="2132">
                        <c:v>12.163</c:v>
                      </c:pt>
                      <c:pt idx="2133">
                        <c:v>12.173999999999999</c:v>
                      </c:pt>
                      <c:pt idx="2134">
                        <c:v>12.184999999999999</c:v>
                      </c:pt>
                      <c:pt idx="2135">
                        <c:v>12.196999999999999</c:v>
                      </c:pt>
                      <c:pt idx="2136">
                        <c:v>12.207999999999998</c:v>
                      </c:pt>
                      <c:pt idx="2137">
                        <c:v>12.219000000000001</c:v>
                      </c:pt>
                      <c:pt idx="2138">
                        <c:v>12.231000000000002</c:v>
                      </c:pt>
                      <c:pt idx="2139">
                        <c:v>12.242000000000001</c:v>
                      </c:pt>
                      <c:pt idx="2140">
                        <c:v>12.253</c:v>
                      </c:pt>
                      <c:pt idx="2141">
                        <c:v>12.265000000000001</c:v>
                      </c:pt>
                      <c:pt idx="2142">
                        <c:v>12.276</c:v>
                      </c:pt>
                      <c:pt idx="2143">
                        <c:v>12.286999999999999</c:v>
                      </c:pt>
                      <c:pt idx="2144">
                        <c:v>12.298999999999999</c:v>
                      </c:pt>
                      <c:pt idx="2145">
                        <c:v>12.309999999999999</c:v>
                      </c:pt>
                      <c:pt idx="2146">
                        <c:v>12.321000000000002</c:v>
                      </c:pt>
                      <c:pt idx="2147">
                        <c:v>12.332999999999998</c:v>
                      </c:pt>
                      <c:pt idx="2148">
                        <c:v>12.344000000000001</c:v>
                      </c:pt>
                      <c:pt idx="2149">
                        <c:v>12.355</c:v>
                      </c:pt>
                      <c:pt idx="2150">
                        <c:v>12.367000000000001</c:v>
                      </c:pt>
                      <c:pt idx="2151">
                        <c:v>12.378</c:v>
                      </c:pt>
                      <c:pt idx="2152">
                        <c:v>12.388999999999999</c:v>
                      </c:pt>
                      <c:pt idx="2153">
                        <c:v>12.401</c:v>
                      </c:pt>
                      <c:pt idx="2154">
                        <c:v>12.411999999999999</c:v>
                      </c:pt>
                      <c:pt idx="2155">
                        <c:v>12.422999999999998</c:v>
                      </c:pt>
                      <c:pt idx="2156">
                        <c:v>12.434999999999999</c:v>
                      </c:pt>
                      <c:pt idx="2157">
                        <c:v>12.446000000000002</c:v>
                      </c:pt>
                      <c:pt idx="2158">
                        <c:v>12.457000000000001</c:v>
                      </c:pt>
                      <c:pt idx="2159">
                        <c:v>12.469000000000001</c:v>
                      </c:pt>
                      <c:pt idx="2160">
                        <c:v>12.48</c:v>
                      </c:pt>
                      <c:pt idx="2161">
                        <c:v>12.491</c:v>
                      </c:pt>
                      <c:pt idx="2162">
                        <c:v>12.503</c:v>
                      </c:pt>
                      <c:pt idx="2163">
                        <c:v>12.513999999999999</c:v>
                      </c:pt>
                      <c:pt idx="2164">
                        <c:v>12.524999999999999</c:v>
                      </c:pt>
                      <c:pt idx="2165">
                        <c:v>12.536999999999999</c:v>
                      </c:pt>
                      <c:pt idx="2166">
                        <c:v>12.547999999999998</c:v>
                      </c:pt>
                      <c:pt idx="2167">
                        <c:v>12.559000000000001</c:v>
                      </c:pt>
                      <c:pt idx="2168">
                        <c:v>12.571000000000002</c:v>
                      </c:pt>
                      <c:pt idx="2169">
                        <c:v>12.582000000000001</c:v>
                      </c:pt>
                      <c:pt idx="2170">
                        <c:v>12.593</c:v>
                      </c:pt>
                      <c:pt idx="2171">
                        <c:v>12.605</c:v>
                      </c:pt>
                      <c:pt idx="2172">
                        <c:v>12.616</c:v>
                      </c:pt>
                      <c:pt idx="2173">
                        <c:v>12.626999999999999</c:v>
                      </c:pt>
                      <c:pt idx="2174">
                        <c:v>12.638999999999999</c:v>
                      </c:pt>
                      <c:pt idx="2175">
                        <c:v>12.649999999999999</c:v>
                      </c:pt>
                      <c:pt idx="2176">
                        <c:v>12.661000000000001</c:v>
                      </c:pt>
                      <c:pt idx="2177">
                        <c:v>12.672999999999998</c:v>
                      </c:pt>
                      <c:pt idx="2178">
                        <c:v>12.684000000000001</c:v>
                      </c:pt>
                      <c:pt idx="2179">
                        <c:v>12.695</c:v>
                      </c:pt>
                      <c:pt idx="2180">
                        <c:v>12.707000000000001</c:v>
                      </c:pt>
                      <c:pt idx="2181">
                        <c:v>12.718</c:v>
                      </c:pt>
                      <c:pt idx="2182">
                        <c:v>12.728999999999999</c:v>
                      </c:pt>
                      <c:pt idx="2183">
                        <c:v>12.741</c:v>
                      </c:pt>
                      <c:pt idx="2184">
                        <c:v>12.751999999999999</c:v>
                      </c:pt>
                      <c:pt idx="2185">
                        <c:v>12.763000000000002</c:v>
                      </c:pt>
                      <c:pt idx="2186">
                        <c:v>12.774999999999999</c:v>
                      </c:pt>
                      <c:pt idx="2187">
                        <c:v>12.786000000000001</c:v>
                      </c:pt>
                      <c:pt idx="2188">
                        <c:v>12.797000000000001</c:v>
                      </c:pt>
                      <c:pt idx="2189">
                        <c:v>12.809000000000001</c:v>
                      </c:pt>
                      <c:pt idx="2190">
                        <c:v>12.82</c:v>
                      </c:pt>
                      <c:pt idx="2191">
                        <c:v>12.831</c:v>
                      </c:pt>
                      <c:pt idx="2192">
                        <c:v>12.843</c:v>
                      </c:pt>
                      <c:pt idx="2193">
                        <c:v>12.853999999999999</c:v>
                      </c:pt>
                      <c:pt idx="2194">
                        <c:v>12.864999999999998</c:v>
                      </c:pt>
                      <c:pt idx="2195">
                        <c:v>12.876999999999999</c:v>
                      </c:pt>
                      <c:pt idx="2196">
                        <c:v>12.888000000000002</c:v>
                      </c:pt>
                      <c:pt idx="2197">
                        <c:v>12.899000000000001</c:v>
                      </c:pt>
                      <c:pt idx="2198">
                        <c:v>12.911000000000001</c:v>
                      </c:pt>
                      <c:pt idx="2199">
                        <c:v>12.922000000000001</c:v>
                      </c:pt>
                      <c:pt idx="2200">
                        <c:v>12.933</c:v>
                      </c:pt>
                      <c:pt idx="2201">
                        <c:v>12.945</c:v>
                      </c:pt>
                      <c:pt idx="2202">
                        <c:v>12.956</c:v>
                      </c:pt>
                      <c:pt idx="2203">
                        <c:v>12.966999999999999</c:v>
                      </c:pt>
                      <c:pt idx="2204">
                        <c:v>12.978999999999999</c:v>
                      </c:pt>
                      <c:pt idx="2205">
                        <c:v>12.989999999999998</c:v>
                      </c:pt>
                      <c:pt idx="2206">
                        <c:v>13.001000000000001</c:v>
                      </c:pt>
                      <c:pt idx="2207">
                        <c:v>13.013000000000002</c:v>
                      </c:pt>
                      <c:pt idx="2208">
                        <c:v>13.024000000000001</c:v>
                      </c:pt>
                      <c:pt idx="2209">
                        <c:v>13.035</c:v>
                      </c:pt>
                      <c:pt idx="2210">
                        <c:v>13.047000000000001</c:v>
                      </c:pt>
                      <c:pt idx="2211">
                        <c:v>13.058</c:v>
                      </c:pt>
                      <c:pt idx="2212">
                        <c:v>13.068999999999999</c:v>
                      </c:pt>
                      <c:pt idx="2213">
                        <c:v>13.081</c:v>
                      </c:pt>
                      <c:pt idx="2214">
                        <c:v>13.091999999999999</c:v>
                      </c:pt>
                      <c:pt idx="2215">
                        <c:v>13.103000000000002</c:v>
                      </c:pt>
                      <c:pt idx="2216">
                        <c:v>13.114999999999998</c:v>
                      </c:pt>
                      <c:pt idx="2217">
                        <c:v>13.126000000000001</c:v>
                      </c:pt>
                      <c:pt idx="2218">
                        <c:v>13.137</c:v>
                      </c:pt>
                      <c:pt idx="2219">
                        <c:v>13.149000000000001</c:v>
                      </c:pt>
                      <c:pt idx="2220">
                        <c:v>13.16</c:v>
                      </c:pt>
                      <c:pt idx="2221">
                        <c:v>13.170999999999999</c:v>
                      </c:pt>
                      <c:pt idx="2222">
                        <c:v>13.183</c:v>
                      </c:pt>
                      <c:pt idx="2223">
                        <c:v>13.193999999999999</c:v>
                      </c:pt>
                      <c:pt idx="2224">
                        <c:v>13.204999999999998</c:v>
                      </c:pt>
                      <c:pt idx="2225">
                        <c:v>13.216999999999999</c:v>
                      </c:pt>
                      <c:pt idx="2226">
                        <c:v>13.228000000000002</c:v>
                      </c:pt>
                      <c:pt idx="2227">
                        <c:v>13.239000000000001</c:v>
                      </c:pt>
                      <c:pt idx="2228">
                        <c:v>13.251000000000001</c:v>
                      </c:pt>
                      <c:pt idx="2229">
                        <c:v>13.262</c:v>
                      </c:pt>
                      <c:pt idx="2230">
                        <c:v>13.273</c:v>
                      </c:pt>
                      <c:pt idx="2231">
                        <c:v>13.285</c:v>
                      </c:pt>
                      <c:pt idx="2232">
                        <c:v>13.295999999999999</c:v>
                      </c:pt>
                      <c:pt idx="2233">
                        <c:v>13.306999999999999</c:v>
                      </c:pt>
                      <c:pt idx="2234">
                        <c:v>13.318999999999999</c:v>
                      </c:pt>
                      <c:pt idx="2235">
                        <c:v>13.329999999999998</c:v>
                      </c:pt>
                      <c:pt idx="2236">
                        <c:v>13.341000000000001</c:v>
                      </c:pt>
                      <c:pt idx="2237">
                        <c:v>13.353000000000002</c:v>
                      </c:pt>
                      <c:pt idx="2238">
                        <c:v>13.364000000000001</c:v>
                      </c:pt>
                      <c:pt idx="2239">
                        <c:v>13.375</c:v>
                      </c:pt>
                      <c:pt idx="2240">
                        <c:v>13.387</c:v>
                      </c:pt>
                      <c:pt idx="2241">
                        <c:v>13.398</c:v>
                      </c:pt>
                      <c:pt idx="2242">
                        <c:v>13.408999999999999</c:v>
                      </c:pt>
                      <c:pt idx="2243">
                        <c:v>13.420999999999999</c:v>
                      </c:pt>
                      <c:pt idx="2244">
                        <c:v>13.431999999999999</c:v>
                      </c:pt>
                      <c:pt idx="2245">
                        <c:v>13.443000000000001</c:v>
                      </c:pt>
                      <c:pt idx="2246">
                        <c:v>13.454999999999998</c:v>
                      </c:pt>
                      <c:pt idx="2247">
                        <c:v>13.466000000000001</c:v>
                      </c:pt>
                      <c:pt idx="2248">
                        <c:v>13.477</c:v>
                      </c:pt>
                      <c:pt idx="2249">
                        <c:v>13.489000000000001</c:v>
                      </c:pt>
                      <c:pt idx="2250">
                        <c:v>13.5</c:v>
                      </c:pt>
                      <c:pt idx="2251">
                        <c:v>13.510999999999999</c:v>
                      </c:pt>
                      <c:pt idx="2252">
                        <c:v>13.523</c:v>
                      </c:pt>
                      <c:pt idx="2253">
                        <c:v>13.533999999999999</c:v>
                      </c:pt>
                      <c:pt idx="2254">
                        <c:v>13.545000000000002</c:v>
                      </c:pt>
                      <c:pt idx="2255">
                        <c:v>13.556999999999999</c:v>
                      </c:pt>
                      <c:pt idx="2256">
                        <c:v>13.568000000000001</c:v>
                      </c:pt>
                      <c:pt idx="2257">
                        <c:v>13.579000000000001</c:v>
                      </c:pt>
                      <c:pt idx="2258">
                        <c:v>13.591000000000001</c:v>
                      </c:pt>
                      <c:pt idx="2259">
                        <c:v>13.602</c:v>
                      </c:pt>
                      <c:pt idx="2260">
                        <c:v>13.613</c:v>
                      </c:pt>
                      <c:pt idx="2261">
                        <c:v>13.625</c:v>
                      </c:pt>
                      <c:pt idx="2262">
                        <c:v>13.635999999999999</c:v>
                      </c:pt>
                      <c:pt idx="2263">
                        <c:v>13.646999999999998</c:v>
                      </c:pt>
                      <c:pt idx="2264">
                        <c:v>13.658999999999999</c:v>
                      </c:pt>
                      <c:pt idx="2265">
                        <c:v>13.670000000000002</c:v>
                      </c:pt>
                      <c:pt idx="2266">
                        <c:v>13.681000000000001</c:v>
                      </c:pt>
                      <c:pt idx="2267">
                        <c:v>13.693000000000001</c:v>
                      </c:pt>
                      <c:pt idx="2268">
                        <c:v>13.704000000000001</c:v>
                      </c:pt>
                      <c:pt idx="2269">
                        <c:v>13.715</c:v>
                      </c:pt>
                      <c:pt idx="2270">
                        <c:v>13.727</c:v>
                      </c:pt>
                      <c:pt idx="2271">
                        <c:v>13.738</c:v>
                      </c:pt>
                      <c:pt idx="2272">
                        <c:v>13.748999999999999</c:v>
                      </c:pt>
                      <c:pt idx="2273">
                        <c:v>13.760999999999999</c:v>
                      </c:pt>
                      <c:pt idx="2274">
                        <c:v>13.771999999999998</c:v>
                      </c:pt>
                      <c:pt idx="2275">
                        <c:v>13.783000000000001</c:v>
                      </c:pt>
                      <c:pt idx="2276">
                        <c:v>13.795000000000002</c:v>
                      </c:pt>
                      <c:pt idx="2277">
                        <c:v>13.806000000000001</c:v>
                      </c:pt>
                      <c:pt idx="2278">
                        <c:v>13.817</c:v>
                      </c:pt>
                      <c:pt idx="2279">
                        <c:v>13.829000000000001</c:v>
                      </c:pt>
                      <c:pt idx="2280">
                        <c:v>13.84</c:v>
                      </c:pt>
                      <c:pt idx="2281">
                        <c:v>13.850999999999999</c:v>
                      </c:pt>
                      <c:pt idx="2282">
                        <c:v>13.863</c:v>
                      </c:pt>
                      <c:pt idx="2283">
                        <c:v>13.873999999999999</c:v>
                      </c:pt>
                      <c:pt idx="2284">
                        <c:v>13.885000000000002</c:v>
                      </c:pt>
                      <c:pt idx="2285">
                        <c:v>13.896999999999998</c:v>
                      </c:pt>
                      <c:pt idx="2286">
                        <c:v>13.908000000000001</c:v>
                      </c:pt>
                      <c:pt idx="2287">
                        <c:v>13.919</c:v>
                      </c:pt>
                      <c:pt idx="2288">
                        <c:v>13.931000000000001</c:v>
                      </c:pt>
                      <c:pt idx="2289">
                        <c:v>13.942</c:v>
                      </c:pt>
                      <c:pt idx="2290">
                        <c:v>13.952999999999999</c:v>
                      </c:pt>
                      <c:pt idx="2291">
                        <c:v>13.965</c:v>
                      </c:pt>
                      <c:pt idx="2292">
                        <c:v>13.975999999999999</c:v>
                      </c:pt>
                      <c:pt idx="2293">
                        <c:v>13.986999999999998</c:v>
                      </c:pt>
                      <c:pt idx="2294">
                        <c:v>13.998999999999999</c:v>
                      </c:pt>
                      <c:pt idx="2295">
                        <c:v>14.010000000000002</c:v>
                      </c:pt>
                      <c:pt idx="2296">
                        <c:v>14.021000000000001</c:v>
                      </c:pt>
                      <c:pt idx="2297">
                        <c:v>14.033000000000001</c:v>
                      </c:pt>
                      <c:pt idx="2298">
                        <c:v>14.044</c:v>
                      </c:pt>
                      <c:pt idx="2299">
                        <c:v>14.055</c:v>
                      </c:pt>
                      <c:pt idx="2300">
                        <c:v>14.067</c:v>
                      </c:pt>
                      <c:pt idx="2301">
                        <c:v>14.077999999999999</c:v>
                      </c:pt>
                      <c:pt idx="2302">
                        <c:v>14.088999999999999</c:v>
                      </c:pt>
                      <c:pt idx="2303">
                        <c:v>14.100999999999999</c:v>
                      </c:pt>
                      <c:pt idx="2304">
                        <c:v>14.111999999999998</c:v>
                      </c:pt>
                      <c:pt idx="2305">
                        <c:v>14.123000000000001</c:v>
                      </c:pt>
                      <c:pt idx="2306">
                        <c:v>14.135000000000002</c:v>
                      </c:pt>
                      <c:pt idx="2307">
                        <c:v>14.146000000000001</c:v>
                      </c:pt>
                      <c:pt idx="2308">
                        <c:v>14.157</c:v>
                      </c:pt>
                      <c:pt idx="2309">
                        <c:v>14.169</c:v>
                      </c:pt>
                      <c:pt idx="2310">
                        <c:v>14.18</c:v>
                      </c:pt>
                      <c:pt idx="2311">
                        <c:v>14.190999999999999</c:v>
                      </c:pt>
                      <c:pt idx="2312">
                        <c:v>14.202999999999999</c:v>
                      </c:pt>
                      <c:pt idx="2313">
                        <c:v>14.213999999999999</c:v>
                      </c:pt>
                      <c:pt idx="2314">
                        <c:v>14.225000000000001</c:v>
                      </c:pt>
                      <c:pt idx="2315">
                        <c:v>14.236999999999998</c:v>
                      </c:pt>
                      <c:pt idx="2316">
                        <c:v>14.248000000000001</c:v>
                      </c:pt>
                      <c:pt idx="2317">
                        <c:v>14.259</c:v>
                      </c:pt>
                      <c:pt idx="2318">
                        <c:v>14.271000000000001</c:v>
                      </c:pt>
                      <c:pt idx="2319">
                        <c:v>14.282</c:v>
                      </c:pt>
                      <c:pt idx="2320">
                        <c:v>14.292999999999999</c:v>
                      </c:pt>
                      <c:pt idx="2321">
                        <c:v>14.305</c:v>
                      </c:pt>
                      <c:pt idx="2322">
                        <c:v>14.315999999999999</c:v>
                      </c:pt>
                      <c:pt idx="2323">
                        <c:v>14.327000000000002</c:v>
                      </c:pt>
                      <c:pt idx="2324">
                        <c:v>14.338999999999999</c:v>
                      </c:pt>
                      <c:pt idx="2325">
                        <c:v>14.350000000000001</c:v>
                      </c:pt>
                      <c:pt idx="2326">
                        <c:v>14.361000000000001</c:v>
                      </c:pt>
                      <c:pt idx="2327">
                        <c:v>14.373000000000001</c:v>
                      </c:pt>
                      <c:pt idx="2328">
                        <c:v>14.384</c:v>
                      </c:pt>
                      <c:pt idx="2329">
                        <c:v>14.395</c:v>
                      </c:pt>
                      <c:pt idx="2330">
                        <c:v>14.407</c:v>
                      </c:pt>
                      <c:pt idx="2331">
                        <c:v>14.417999999999999</c:v>
                      </c:pt>
                      <c:pt idx="2332">
                        <c:v>14.428999999999998</c:v>
                      </c:pt>
                      <c:pt idx="2333">
                        <c:v>14.440999999999999</c:v>
                      </c:pt>
                      <c:pt idx="2334">
                        <c:v>14.452000000000002</c:v>
                      </c:pt>
                      <c:pt idx="2335">
                        <c:v>14.463000000000001</c:v>
                      </c:pt>
                      <c:pt idx="2336">
                        <c:v>14.475000000000001</c:v>
                      </c:pt>
                      <c:pt idx="2337">
                        <c:v>14.486000000000001</c:v>
                      </c:pt>
                      <c:pt idx="2338">
                        <c:v>14.497</c:v>
                      </c:pt>
                      <c:pt idx="2339">
                        <c:v>14.509</c:v>
                      </c:pt>
                      <c:pt idx="2340">
                        <c:v>14.52</c:v>
                      </c:pt>
                      <c:pt idx="2341">
                        <c:v>14.530999999999999</c:v>
                      </c:pt>
                      <c:pt idx="2342">
                        <c:v>14.542999999999999</c:v>
                      </c:pt>
                      <c:pt idx="2343">
                        <c:v>14.553999999999998</c:v>
                      </c:pt>
                      <c:pt idx="2344">
                        <c:v>14.565000000000001</c:v>
                      </c:pt>
                      <c:pt idx="2345">
                        <c:v>14.577000000000002</c:v>
                      </c:pt>
                      <c:pt idx="2346">
                        <c:v>14.588000000000001</c:v>
                      </c:pt>
                      <c:pt idx="2347">
                        <c:v>14.599</c:v>
                      </c:pt>
                      <c:pt idx="2348">
                        <c:v>14.611000000000001</c:v>
                      </c:pt>
                      <c:pt idx="2349">
                        <c:v>14.622</c:v>
                      </c:pt>
                      <c:pt idx="2350">
                        <c:v>14.632999999999999</c:v>
                      </c:pt>
                      <c:pt idx="2351">
                        <c:v>14.645</c:v>
                      </c:pt>
                      <c:pt idx="2352">
                        <c:v>14.655999999999999</c:v>
                      </c:pt>
                      <c:pt idx="2353">
                        <c:v>14.667000000000002</c:v>
                      </c:pt>
                      <c:pt idx="2354">
                        <c:v>14.678999999999998</c:v>
                      </c:pt>
                      <c:pt idx="2355">
                        <c:v>14.690000000000001</c:v>
                      </c:pt>
                      <c:pt idx="2356">
                        <c:v>14.701000000000001</c:v>
                      </c:pt>
                      <c:pt idx="2357">
                        <c:v>14.713000000000001</c:v>
                      </c:pt>
                      <c:pt idx="2358">
                        <c:v>14.724</c:v>
                      </c:pt>
                      <c:pt idx="2359">
                        <c:v>14.734999999999999</c:v>
                      </c:pt>
                      <c:pt idx="2360">
                        <c:v>14.747</c:v>
                      </c:pt>
                      <c:pt idx="2361">
                        <c:v>14.757999999999999</c:v>
                      </c:pt>
                      <c:pt idx="2362">
                        <c:v>14.768999999999998</c:v>
                      </c:pt>
                      <c:pt idx="2363">
                        <c:v>14.780999999999999</c:v>
                      </c:pt>
                      <c:pt idx="2364">
                        <c:v>14.792000000000002</c:v>
                      </c:pt>
                      <c:pt idx="2365">
                        <c:v>14.803000000000001</c:v>
                      </c:pt>
                      <c:pt idx="2366">
                        <c:v>14.815000000000001</c:v>
                      </c:pt>
                      <c:pt idx="2367">
                        <c:v>14.826000000000001</c:v>
                      </c:pt>
                      <c:pt idx="2368">
                        <c:v>14.837</c:v>
                      </c:pt>
                      <c:pt idx="2369">
                        <c:v>14.849</c:v>
                      </c:pt>
                      <c:pt idx="2370">
                        <c:v>14.86</c:v>
                      </c:pt>
                      <c:pt idx="2371">
                        <c:v>14.870999999999999</c:v>
                      </c:pt>
                      <c:pt idx="2372">
                        <c:v>14.882999999999999</c:v>
                      </c:pt>
                      <c:pt idx="2373">
                        <c:v>14.893999999999998</c:v>
                      </c:pt>
                      <c:pt idx="2374">
                        <c:v>14.905000000000001</c:v>
                      </c:pt>
                      <c:pt idx="2375">
                        <c:v>14.917000000000002</c:v>
                      </c:pt>
                      <c:pt idx="2376">
                        <c:v>14.928000000000001</c:v>
                      </c:pt>
                      <c:pt idx="2377">
                        <c:v>14.939</c:v>
                      </c:pt>
                      <c:pt idx="2378">
                        <c:v>14.951000000000001</c:v>
                      </c:pt>
                      <c:pt idx="2379">
                        <c:v>14.962</c:v>
                      </c:pt>
                      <c:pt idx="2380">
                        <c:v>14.972999999999999</c:v>
                      </c:pt>
                      <c:pt idx="2381">
                        <c:v>14.984999999999999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Sechage'!$G$3:$G$2384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-7898</c:v>
                      </c:pt>
                      <c:pt idx="1">
                        <c:v>-7834</c:v>
                      </c:pt>
                      <c:pt idx="2">
                        <c:v>-7852</c:v>
                      </c:pt>
                      <c:pt idx="3">
                        <c:v>-7852</c:v>
                      </c:pt>
                      <c:pt idx="4">
                        <c:v>-7850</c:v>
                      </c:pt>
                      <c:pt idx="5">
                        <c:v>-7841</c:v>
                      </c:pt>
                      <c:pt idx="6">
                        <c:v>-7840</c:v>
                      </c:pt>
                      <c:pt idx="7">
                        <c:v>-7843</c:v>
                      </c:pt>
                      <c:pt idx="8">
                        <c:v>-7848</c:v>
                      </c:pt>
                      <c:pt idx="9">
                        <c:v>-7844</c:v>
                      </c:pt>
                      <c:pt idx="10">
                        <c:v>-7841</c:v>
                      </c:pt>
                      <c:pt idx="11">
                        <c:v>-7845</c:v>
                      </c:pt>
                      <c:pt idx="12">
                        <c:v>-7846</c:v>
                      </c:pt>
                      <c:pt idx="13">
                        <c:v>-7843</c:v>
                      </c:pt>
                      <c:pt idx="14">
                        <c:v>-7826</c:v>
                      </c:pt>
                      <c:pt idx="15">
                        <c:v>-7805</c:v>
                      </c:pt>
                      <c:pt idx="16">
                        <c:v>-7777</c:v>
                      </c:pt>
                      <c:pt idx="17">
                        <c:v>-7760</c:v>
                      </c:pt>
                      <c:pt idx="18">
                        <c:v>-7759</c:v>
                      </c:pt>
                      <c:pt idx="19">
                        <c:v>-7771</c:v>
                      </c:pt>
                      <c:pt idx="20">
                        <c:v>-7794</c:v>
                      </c:pt>
                      <c:pt idx="21">
                        <c:v>-7816</c:v>
                      </c:pt>
                      <c:pt idx="22">
                        <c:v>-7839</c:v>
                      </c:pt>
                      <c:pt idx="23">
                        <c:v>-7850</c:v>
                      </c:pt>
                      <c:pt idx="24">
                        <c:v>-7856</c:v>
                      </c:pt>
                      <c:pt idx="25">
                        <c:v>-7850</c:v>
                      </c:pt>
                      <c:pt idx="26">
                        <c:v>-7835</c:v>
                      </c:pt>
                      <c:pt idx="27">
                        <c:v>-7811</c:v>
                      </c:pt>
                      <c:pt idx="28">
                        <c:v>-7790</c:v>
                      </c:pt>
                      <c:pt idx="29">
                        <c:v>-7783</c:v>
                      </c:pt>
                      <c:pt idx="30">
                        <c:v>-7790</c:v>
                      </c:pt>
                      <c:pt idx="31">
                        <c:v>-7797</c:v>
                      </c:pt>
                      <c:pt idx="32">
                        <c:v>-7803</c:v>
                      </c:pt>
                      <c:pt idx="33">
                        <c:v>-7804</c:v>
                      </c:pt>
                      <c:pt idx="34">
                        <c:v>-7811</c:v>
                      </c:pt>
                      <c:pt idx="35">
                        <c:v>-7822</c:v>
                      </c:pt>
                      <c:pt idx="36">
                        <c:v>-7823</c:v>
                      </c:pt>
                      <c:pt idx="37">
                        <c:v>-7810</c:v>
                      </c:pt>
                      <c:pt idx="38">
                        <c:v>-7790</c:v>
                      </c:pt>
                      <c:pt idx="39">
                        <c:v>-7782</c:v>
                      </c:pt>
                      <c:pt idx="40">
                        <c:v>-7781</c:v>
                      </c:pt>
                      <c:pt idx="41">
                        <c:v>-7774</c:v>
                      </c:pt>
                      <c:pt idx="42">
                        <c:v>-7767</c:v>
                      </c:pt>
                      <c:pt idx="43">
                        <c:v>-7775</c:v>
                      </c:pt>
                      <c:pt idx="44">
                        <c:v>-7799</c:v>
                      </c:pt>
                      <c:pt idx="45">
                        <c:v>-7825</c:v>
                      </c:pt>
                      <c:pt idx="46">
                        <c:v>-7834</c:v>
                      </c:pt>
                      <c:pt idx="47">
                        <c:v>-7842</c:v>
                      </c:pt>
                      <c:pt idx="48">
                        <c:v>-7844</c:v>
                      </c:pt>
                      <c:pt idx="49">
                        <c:v>-7852</c:v>
                      </c:pt>
                      <c:pt idx="50">
                        <c:v>-7833</c:v>
                      </c:pt>
                      <c:pt idx="51">
                        <c:v>-7815</c:v>
                      </c:pt>
                      <c:pt idx="52">
                        <c:v>-7795</c:v>
                      </c:pt>
                      <c:pt idx="53">
                        <c:v>-7802</c:v>
                      </c:pt>
                      <c:pt idx="54">
                        <c:v>-7815</c:v>
                      </c:pt>
                      <c:pt idx="55">
                        <c:v>-7832</c:v>
                      </c:pt>
                      <c:pt idx="56">
                        <c:v>-7844</c:v>
                      </c:pt>
                      <c:pt idx="57">
                        <c:v>-7845</c:v>
                      </c:pt>
                      <c:pt idx="58">
                        <c:v>-7841</c:v>
                      </c:pt>
                      <c:pt idx="59">
                        <c:v>-7831</c:v>
                      </c:pt>
                      <c:pt idx="60">
                        <c:v>-7831</c:v>
                      </c:pt>
                      <c:pt idx="61">
                        <c:v>-7840</c:v>
                      </c:pt>
                      <c:pt idx="62">
                        <c:v>-7849</c:v>
                      </c:pt>
                      <c:pt idx="63">
                        <c:v>-7847</c:v>
                      </c:pt>
                      <c:pt idx="64">
                        <c:v>-7846</c:v>
                      </c:pt>
                      <c:pt idx="65">
                        <c:v>-7852</c:v>
                      </c:pt>
                      <c:pt idx="66">
                        <c:v>-7860</c:v>
                      </c:pt>
                      <c:pt idx="67">
                        <c:v>-7859</c:v>
                      </c:pt>
                      <c:pt idx="68">
                        <c:v>-7853</c:v>
                      </c:pt>
                      <c:pt idx="69">
                        <c:v>-7860</c:v>
                      </c:pt>
                      <c:pt idx="70">
                        <c:v>-7866</c:v>
                      </c:pt>
                      <c:pt idx="71">
                        <c:v>-7868</c:v>
                      </c:pt>
                      <c:pt idx="72">
                        <c:v>-7855</c:v>
                      </c:pt>
                      <c:pt idx="73">
                        <c:v>-7846</c:v>
                      </c:pt>
                      <c:pt idx="74">
                        <c:v>-7836</c:v>
                      </c:pt>
                      <c:pt idx="75">
                        <c:v>-7830</c:v>
                      </c:pt>
                      <c:pt idx="76">
                        <c:v>-7812</c:v>
                      </c:pt>
                      <c:pt idx="77">
                        <c:v>-7796</c:v>
                      </c:pt>
                      <c:pt idx="78">
                        <c:v>-7782</c:v>
                      </c:pt>
                      <c:pt idx="79">
                        <c:v>-7787</c:v>
                      </c:pt>
                      <c:pt idx="80">
                        <c:v>-7801</c:v>
                      </c:pt>
                      <c:pt idx="81">
                        <c:v>-7812</c:v>
                      </c:pt>
                      <c:pt idx="82">
                        <c:v>-7815</c:v>
                      </c:pt>
                      <c:pt idx="83">
                        <c:v>-7800</c:v>
                      </c:pt>
                      <c:pt idx="84">
                        <c:v>-7785</c:v>
                      </c:pt>
                      <c:pt idx="85">
                        <c:v>-7774</c:v>
                      </c:pt>
                      <c:pt idx="86">
                        <c:v>-7774</c:v>
                      </c:pt>
                      <c:pt idx="87">
                        <c:v>-7778</c:v>
                      </c:pt>
                      <c:pt idx="88">
                        <c:v>-7788</c:v>
                      </c:pt>
                      <c:pt idx="89">
                        <c:v>-7794</c:v>
                      </c:pt>
                      <c:pt idx="90">
                        <c:v>-7809</c:v>
                      </c:pt>
                      <c:pt idx="91">
                        <c:v>-7820</c:v>
                      </c:pt>
                      <c:pt idx="92">
                        <c:v>-7836</c:v>
                      </c:pt>
                      <c:pt idx="93">
                        <c:v>-7843</c:v>
                      </c:pt>
                      <c:pt idx="94">
                        <c:v>-7849</c:v>
                      </c:pt>
                      <c:pt idx="95">
                        <c:v>-7854</c:v>
                      </c:pt>
                      <c:pt idx="96">
                        <c:v>-7860</c:v>
                      </c:pt>
                      <c:pt idx="97">
                        <c:v>-7867</c:v>
                      </c:pt>
                      <c:pt idx="98">
                        <c:v>-7866</c:v>
                      </c:pt>
                      <c:pt idx="99">
                        <c:v>-7867</c:v>
                      </c:pt>
                      <c:pt idx="100">
                        <c:v>-7858</c:v>
                      </c:pt>
                      <c:pt idx="101">
                        <c:v>-7848</c:v>
                      </c:pt>
                      <c:pt idx="102">
                        <c:v>-7828</c:v>
                      </c:pt>
                      <c:pt idx="103">
                        <c:v>-7814</c:v>
                      </c:pt>
                      <c:pt idx="104">
                        <c:v>-7801</c:v>
                      </c:pt>
                      <c:pt idx="105">
                        <c:v>-7795</c:v>
                      </c:pt>
                      <c:pt idx="106">
                        <c:v>-7790</c:v>
                      </c:pt>
                      <c:pt idx="107">
                        <c:v>-7794</c:v>
                      </c:pt>
                      <c:pt idx="108">
                        <c:v>-7807</c:v>
                      </c:pt>
                      <c:pt idx="109">
                        <c:v>-7823</c:v>
                      </c:pt>
                      <c:pt idx="110">
                        <c:v>-7837</c:v>
                      </c:pt>
                      <c:pt idx="111">
                        <c:v>-7842</c:v>
                      </c:pt>
                      <c:pt idx="112">
                        <c:v>-7849</c:v>
                      </c:pt>
                      <c:pt idx="113">
                        <c:v>-7845</c:v>
                      </c:pt>
                      <c:pt idx="114">
                        <c:v>-7834</c:v>
                      </c:pt>
                      <c:pt idx="115">
                        <c:v>-7815</c:v>
                      </c:pt>
                      <c:pt idx="116">
                        <c:v>-7812</c:v>
                      </c:pt>
                      <c:pt idx="117">
                        <c:v>-7831</c:v>
                      </c:pt>
                      <c:pt idx="118">
                        <c:v>-7854</c:v>
                      </c:pt>
                      <c:pt idx="119">
                        <c:v>-7860</c:v>
                      </c:pt>
                      <c:pt idx="120">
                        <c:v>-7856</c:v>
                      </c:pt>
                      <c:pt idx="121">
                        <c:v>-7857</c:v>
                      </c:pt>
                      <c:pt idx="122">
                        <c:v>-7860</c:v>
                      </c:pt>
                      <c:pt idx="123">
                        <c:v>-7854</c:v>
                      </c:pt>
                      <c:pt idx="124">
                        <c:v>-7833</c:v>
                      </c:pt>
                      <c:pt idx="125">
                        <c:v>-7815</c:v>
                      </c:pt>
                      <c:pt idx="126">
                        <c:v>-7804</c:v>
                      </c:pt>
                      <c:pt idx="127">
                        <c:v>-7812</c:v>
                      </c:pt>
                      <c:pt idx="128">
                        <c:v>-7824</c:v>
                      </c:pt>
                      <c:pt idx="129">
                        <c:v>-7848</c:v>
                      </c:pt>
                      <c:pt idx="130">
                        <c:v>-7864</c:v>
                      </c:pt>
                      <c:pt idx="131">
                        <c:v>-7867</c:v>
                      </c:pt>
                      <c:pt idx="132">
                        <c:v>-7843</c:v>
                      </c:pt>
                      <c:pt idx="133">
                        <c:v>-7812</c:v>
                      </c:pt>
                      <c:pt idx="134">
                        <c:v>-7790</c:v>
                      </c:pt>
                      <c:pt idx="135">
                        <c:v>-7794</c:v>
                      </c:pt>
                      <c:pt idx="136">
                        <c:v>-7809</c:v>
                      </c:pt>
                      <c:pt idx="137">
                        <c:v>-7828</c:v>
                      </c:pt>
                      <c:pt idx="138">
                        <c:v>-7841</c:v>
                      </c:pt>
                      <c:pt idx="139">
                        <c:v>-7852</c:v>
                      </c:pt>
                      <c:pt idx="140">
                        <c:v>-7853</c:v>
                      </c:pt>
                      <c:pt idx="141">
                        <c:v>-7858</c:v>
                      </c:pt>
                      <c:pt idx="142">
                        <c:v>-7855</c:v>
                      </c:pt>
                      <c:pt idx="143">
                        <c:v>-7858</c:v>
                      </c:pt>
                      <c:pt idx="144">
                        <c:v>-7850</c:v>
                      </c:pt>
                      <c:pt idx="145">
                        <c:v>-7841</c:v>
                      </c:pt>
                      <c:pt idx="146">
                        <c:v>-7827</c:v>
                      </c:pt>
                      <c:pt idx="147">
                        <c:v>-7820</c:v>
                      </c:pt>
                      <c:pt idx="148">
                        <c:v>-7823</c:v>
                      </c:pt>
                      <c:pt idx="149">
                        <c:v>-7829</c:v>
                      </c:pt>
                      <c:pt idx="150">
                        <c:v>-7832</c:v>
                      </c:pt>
                      <c:pt idx="151">
                        <c:v>-7834</c:v>
                      </c:pt>
                      <c:pt idx="152">
                        <c:v>-7840</c:v>
                      </c:pt>
                      <c:pt idx="153">
                        <c:v>-7835</c:v>
                      </c:pt>
                      <c:pt idx="154">
                        <c:v>-7826</c:v>
                      </c:pt>
                      <c:pt idx="155">
                        <c:v>-7803</c:v>
                      </c:pt>
                      <c:pt idx="156">
                        <c:v>-7798</c:v>
                      </c:pt>
                      <c:pt idx="157">
                        <c:v>-7799</c:v>
                      </c:pt>
                      <c:pt idx="158">
                        <c:v>-7818</c:v>
                      </c:pt>
                      <c:pt idx="159">
                        <c:v>-7839</c:v>
                      </c:pt>
                      <c:pt idx="160">
                        <c:v>-7851</c:v>
                      </c:pt>
                      <c:pt idx="161">
                        <c:v>-7863</c:v>
                      </c:pt>
                      <c:pt idx="162">
                        <c:v>-7858</c:v>
                      </c:pt>
                      <c:pt idx="163">
                        <c:v>-7861</c:v>
                      </c:pt>
                      <c:pt idx="164">
                        <c:v>-7850</c:v>
                      </c:pt>
                      <c:pt idx="165">
                        <c:v>-7849</c:v>
                      </c:pt>
                      <c:pt idx="166">
                        <c:v>-7842</c:v>
                      </c:pt>
                      <c:pt idx="167">
                        <c:v>-7830</c:v>
                      </c:pt>
                      <c:pt idx="168">
                        <c:v>-7806</c:v>
                      </c:pt>
                      <c:pt idx="169">
                        <c:v>-7777</c:v>
                      </c:pt>
                      <c:pt idx="170">
                        <c:v>-7763</c:v>
                      </c:pt>
                      <c:pt idx="171">
                        <c:v>-7768</c:v>
                      </c:pt>
                      <c:pt idx="172">
                        <c:v>-7784</c:v>
                      </c:pt>
                      <c:pt idx="173">
                        <c:v>-7791</c:v>
                      </c:pt>
                      <c:pt idx="174">
                        <c:v>-7791</c:v>
                      </c:pt>
                      <c:pt idx="175">
                        <c:v>-7788</c:v>
                      </c:pt>
                      <c:pt idx="176">
                        <c:v>-7795</c:v>
                      </c:pt>
                      <c:pt idx="177">
                        <c:v>-7810</c:v>
                      </c:pt>
                      <c:pt idx="178">
                        <c:v>-7823</c:v>
                      </c:pt>
                      <c:pt idx="179">
                        <c:v>-7835</c:v>
                      </c:pt>
                      <c:pt idx="180">
                        <c:v>-7835</c:v>
                      </c:pt>
                      <c:pt idx="181">
                        <c:v>-7838</c:v>
                      </c:pt>
                      <c:pt idx="182">
                        <c:v>-7831</c:v>
                      </c:pt>
                      <c:pt idx="183">
                        <c:v>-7822</c:v>
                      </c:pt>
                      <c:pt idx="184">
                        <c:v>-7807</c:v>
                      </c:pt>
                      <c:pt idx="185">
                        <c:v>-7801</c:v>
                      </c:pt>
                      <c:pt idx="186">
                        <c:v>-7810</c:v>
                      </c:pt>
                      <c:pt idx="187">
                        <c:v>-7829</c:v>
                      </c:pt>
                      <c:pt idx="188">
                        <c:v>-7849</c:v>
                      </c:pt>
                      <c:pt idx="189">
                        <c:v>-7863</c:v>
                      </c:pt>
                      <c:pt idx="190">
                        <c:v>-7862</c:v>
                      </c:pt>
                      <c:pt idx="191">
                        <c:v>-7845</c:v>
                      </c:pt>
                      <c:pt idx="192">
                        <c:v>-7814</c:v>
                      </c:pt>
                      <c:pt idx="193">
                        <c:v>-7789</c:v>
                      </c:pt>
                      <c:pt idx="194">
                        <c:v>-7779</c:v>
                      </c:pt>
                      <c:pt idx="195">
                        <c:v>-7784</c:v>
                      </c:pt>
                      <c:pt idx="196">
                        <c:v>-7786</c:v>
                      </c:pt>
                      <c:pt idx="197">
                        <c:v>-7789</c:v>
                      </c:pt>
                      <c:pt idx="198">
                        <c:v>-7794</c:v>
                      </c:pt>
                      <c:pt idx="199">
                        <c:v>-7815</c:v>
                      </c:pt>
                      <c:pt idx="200">
                        <c:v>-7828</c:v>
                      </c:pt>
                      <c:pt idx="201">
                        <c:v>-7844</c:v>
                      </c:pt>
                      <c:pt idx="202">
                        <c:v>-7844</c:v>
                      </c:pt>
                      <c:pt idx="203">
                        <c:v>-7852</c:v>
                      </c:pt>
                      <c:pt idx="204">
                        <c:v>-7856</c:v>
                      </c:pt>
                      <c:pt idx="205">
                        <c:v>-7860</c:v>
                      </c:pt>
                      <c:pt idx="206">
                        <c:v>-7865</c:v>
                      </c:pt>
                      <c:pt idx="207">
                        <c:v>-7867</c:v>
                      </c:pt>
                      <c:pt idx="208">
                        <c:v>-7870</c:v>
                      </c:pt>
                      <c:pt idx="209">
                        <c:v>-7857</c:v>
                      </c:pt>
                      <c:pt idx="210">
                        <c:v>-7847</c:v>
                      </c:pt>
                      <c:pt idx="211">
                        <c:v>-7835</c:v>
                      </c:pt>
                      <c:pt idx="212">
                        <c:v>-7843</c:v>
                      </c:pt>
                      <c:pt idx="213">
                        <c:v>-7849</c:v>
                      </c:pt>
                      <c:pt idx="214">
                        <c:v>-7861</c:v>
                      </c:pt>
                      <c:pt idx="215">
                        <c:v>-7864</c:v>
                      </c:pt>
                      <c:pt idx="216">
                        <c:v>-7858</c:v>
                      </c:pt>
                      <c:pt idx="217">
                        <c:v>-7836</c:v>
                      </c:pt>
                      <c:pt idx="218">
                        <c:v>-7819</c:v>
                      </c:pt>
                      <c:pt idx="219">
                        <c:v>-7818</c:v>
                      </c:pt>
                      <c:pt idx="220">
                        <c:v>-7827</c:v>
                      </c:pt>
                      <c:pt idx="221">
                        <c:v>-7826</c:v>
                      </c:pt>
                      <c:pt idx="222">
                        <c:v>-7816</c:v>
                      </c:pt>
                      <c:pt idx="223">
                        <c:v>-7802</c:v>
                      </c:pt>
                      <c:pt idx="224">
                        <c:v>-7802</c:v>
                      </c:pt>
                      <c:pt idx="225">
                        <c:v>-7811</c:v>
                      </c:pt>
                      <c:pt idx="226">
                        <c:v>-7830</c:v>
                      </c:pt>
                      <c:pt idx="227">
                        <c:v>-7845</c:v>
                      </c:pt>
                      <c:pt idx="228">
                        <c:v>-7851</c:v>
                      </c:pt>
                      <c:pt idx="229">
                        <c:v>-7852</c:v>
                      </c:pt>
                      <c:pt idx="230">
                        <c:v>-7848</c:v>
                      </c:pt>
                      <c:pt idx="231">
                        <c:v>-7850</c:v>
                      </c:pt>
                      <c:pt idx="232">
                        <c:v>-7851</c:v>
                      </c:pt>
                      <c:pt idx="233">
                        <c:v>-7856</c:v>
                      </c:pt>
                      <c:pt idx="234">
                        <c:v>-7850</c:v>
                      </c:pt>
                      <c:pt idx="235">
                        <c:v>-7838</c:v>
                      </c:pt>
                      <c:pt idx="236">
                        <c:v>-7825</c:v>
                      </c:pt>
                      <c:pt idx="237">
                        <c:v>-7827</c:v>
                      </c:pt>
                      <c:pt idx="238">
                        <c:v>-7837</c:v>
                      </c:pt>
                      <c:pt idx="239">
                        <c:v>-7842</c:v>
                      </c:pt>
                      <c:pt idx="240">
                        <c:v>-7844</c:v>
                      </c:pt>
                      <c:pt idx="241">
                        <c:v>-7842</c:v>
                      </c:pt>
                      <c:pt idx="242">
                        <c:v>-7834</c:v>
                      </c:pt>
                      <c:pt idx="243">
                        <c:v>-7817</c:v>
                      </c:pt>
                      <c:pt idx="244">
                        <c:v>-7804</c:v>
                      </c:pt>
                      <c:pt idx="245">
                        <c:v>-7812</c:v>
                      </c:pt>
                      <c:pt idx="246">
                        <c:v>-7832</c:v>
                      </c:pt>
                      <c:pt idx="247">
                        <c:v>-7843</c:v>
                      </c:pt>
                      <c:pt idx="248">
                        <c:v>-7840</c:v>
                      </c:pt>
                      <c:pt idx="249">
                        <c:v>-7829</c:v>
                      </c:pt>
                      <c:pt idx="250">
                        <c:v>-7827</c:v>
                      </c:pt>
                      <c:pt idx="251">
                        <c:v>-7823</c:v>
                      </c:pt>
                      <c:pt idx="252">
                        <c:v>-7826</c:v>
                      </c:pt>
                      <c:pt idx="253">
                        <c:v>-7833</c:v>
                      </c:pt>
                      <c:pt idx="254">
                        <c:v>-7845</c:v>
                      </c:pt>
                      <c:pt idx="255">
                        <c:v>-7845</c:v>
                      </c:pt>
                      <c:pt idx="256">
                        <c:v>-7835</c:v>
                      </c:pt>
                      <c:pt idx="257">
                        <c:v>-7830</c:v>
                      </c:pt>
                      <c:pt idx="258">
                        <c:v>-7827</c:v>
                      </c:pt>
                      <c:pt idx="259">
                        <c:v>-7825</c:v>
                      </c:pt>
                      <c:pt idx="260">
                        <c:v>-7807</c:v>
                      </c:pt>
                      <c:pt idx="261">
                        <c:v>-7803</c:v>
                      </c:pt>
                      <c:pt idx="262">
                        <c:v>-7810</c:v>
                      </c:pt>
                      <c:pt idx="263">
                        <c:v>-7833</c:v>
                      </c:pt>
                      <c:pt idx="264">
                        <c:v>-7853</c:v>
                      </c:pt>
                      <c:pt idx="265">
                        <c:v>-7867</c:v>
                      </c:pt>
                      <c:pt idx="266">
                        <c:v>-7861</c:v>
                      </c:pt>
                      <c:pt idx="267">
                        <c:v>-7841</c:v>
                      </c:pt>
                      <c:pt idx="268">
                        <c:v>-7825</c:v>
                      </c:pt>
                      <c:pt idx="269">
                        <c:v>-7831</c:v>
                      </c:pt>
                      <c:pt idx="270">
                        <c:v>-7851</c:v>
                      </c:pt>
                      <c:pt idx="271">
                        <c:v>-7864</c:v>
                      </c:pt>
                      <c:pt idx="272">
                        <c:v>-7863</c:v>
                      </c:pt>
                      <c:pt idx="273">
                        <c:v>-7851</c:v>
                      </c:pt>
                      <c:pt idx="274">
                        <c:v>-7844</c:v>
                      </c:pt>
                      <c:pt idx="275">
                        <c:v>-7848</c:v>
                      </c:pt>
                      <c:pt idx="276">
                        <c:v>-7853</c:v>
                      </c:pt>
                      <c:pt idx="277">
                        <c:v>-7855</c:v>
                      </c:pt>
                      <c:pt idx="278">
                        <c:v>-7839</c:v>
                      </c:pt>
                      <c:pt idx="279">
                        <c:v>-7823</c:v>
                      </c:pt>
                      <c:pt idx="280">
                        <c:v>-7805</c:v>
                      </c:pt>
                      <c:pt idx="281">
                        <c:v>-7811</c:v>
                      </c:pt>
                      <c:pt idx="282">
                        <c:v>-7822</c:v>
                      </c:pt>
                      <c:pt idx="283">
                        <c:v>-7832</c:v>
                      </c:pt>
                      <c:pt idx="284">
                        <c:v>-7827</c:v>
                      </c:pt>
                      <c:pt idx="285">
                        <c:v>-7818</c:v>
                      </c:pt>
                      <c:pt idx="286">
                        <c:v>-7828</c:v>
                      </c:pt>
                      <c:pt idx="287">
                        <c:v>-7846</c:v>
                      </c:pt>
                      <c:pt idx="288">
                        <c:v>-7865</c:v>
                      </c:pt>
                      <c:pt idx="289">
                        <c:v>-7865</c:v>
                      </c:pt>
                      <c:pt idx="290">
                        <c:v>-7859</c:v>
                      </c:pt>
                      <c:pt idx="291">
                        <c:v>-7852</c:v>
                      </c:pt>
                      <c:pt idx="292">
                        <c:v>-7839</c:v>
                      </c:pt>
                      <c:pt idx="293">
                        <c:v>-7823</c:v>
                      </c:pt>
                      <c:pt idx="294">
                        <c:v>-7812</c:v>
                      </c:pt>
                      <c:pt idx="295">
                        <c:v>-7822</c:v>
                      </c:pt>
                      <c:pt idx="296">
                        <c:v>-7846</c:v>
                      </c:pt>
                      <c:pt idx="297">
                        <c:v>-7864</c:v>
                      </c:pt>
                      <c:pt idx="298">
                        <c:v>-7863</c:v>
                      </c:pt>
                      <c:pt idx="299">
                        <c:v>-7840</c:v>
                      </c:pt>
                      <c:pt idx="300">
                        <c:v>-7819</c:v>
                      </c:pt>
                      <c:pt idx="301">
                        <c:v>-7810</c:v>
                      </c:pt>
                      <c:pt idx="302">
                        <c:v>-7821</c:v>
                      </c:pt>
                      <c:pt idx="303">
                        <c:v>-7830</c:v>
                      </c:pt>
                      <c:pt idx="304">
                        <c:v>-7830</c:v>
                      </c:pt>
                      <c:pt idx="305">
                        <c:v>-7816</c:v>
                      </c:pt>
                      <c:pt idx="306">
                        <c:v>-7809</c:v>
                      </c:pt>
                      <c:pt idx="307">
                        <c:v>-7813</c:v>
                      </c:pt>
                      <c:pt idx="308">
                        <c:v>-7832</c:v>
                      </c:pt>
                      <c:pt idx="309">
                        <c:v>-7849</c:v>
                      </c:pt>
                      <c:pt idx="310">
                        <c:v>-7859</c:v>
                      </c:pt>
                      <c:pt idx="311">
                        <c:v>-7855</c:v>
                      </c:pt>
                      <c:pt idx="312">
                        <c:v>-7845</c:v>
                      </c:pt>
                      <c:pt idx="313">
                        <c:v>-7830</c:v>
                      </c:pt>
                      <c:pt idx="314">
                        <c:v>-7825</c:v>
                      </c:pt>
                      <c:pt idx="315">
                        <c:v>-7829</c:v>
                      </c:pt>
                      <c:pt idx="316">
                        <c:v>-7842</c:v>
                      </c:pt>
                      <c:pt idx="317">
                        <c:v>-7848</c:v>
                      </c:pt>
                      <c:pt idx="318">
                        <c:v>-7854</c:v>
                      </c:pt>
                      <c:pt idx="319">
                        <c:v>-7851</c:v>
                      </c:pt>
                      <c:pt idx="320">
                        <c:v>-7852</c:v>
                      </c:pt>
                      <c:pt idx="321">
                        <c:v>-7855</c:v>
                      </c:pt>
                      <c:pt idx="322">
                        <c:v>-7856</c:v>
                      </c:pt>
                      <c:pt idx="323">
                        <c:v>-7846</c:v>
                      </c:pt>
                      <c:pt idx="324">
                        <c:v>-7821</c:v>
                      </c:pt>
                      <c:pt idx="325">
                        <c:v>-7810</c:v>
                      </c:pt>
                      <c:pt idx="326">
                        <c:v>-7796</c:v>
                      </c:pt>
                      <c:pt idx="327">
                        <c:v>-7796</c:v>
                      </c:pt>
                      <c:pt idx="328">
                        <c:v>-7784</c:v>
                      </c:pt>
                      <c:pt idx="329">
                        <c:v>-7805</c:v>
                      </c:pt>
                      <c:pt idx="330">
                        <c:v>-7831</c:v>
                      </c:pt>
                      <c:pt idx="331">
                        <c:v>-7860</c:v>
                      </c:pt>
                      <c:pt idx="332">
                        <c:v>-7867</c:v>
                      </c:pt>
                      <c:pt idx="333">
                        <c:v>-7858</c:v>
                      </c:pt>
                      <c:pt idx="334">
                        <c:v>-7838</c:v>
                      </c:pt>
                      <c:pt idx="335">
                        <c:v>-7818</c:v>
                      </c:pt>
                      <c:pt idx="336">
                        <c:v>-7812</c:v>
                      </c:pt>
                      <c:pt idx="337">
                        <c:v>-7825</c:v>
                      </c:pt>
                      <c:pt idx="338">
                        <c:v>-7842</c:v>
                      </c:pt>
                      <c:pt idx="339">
                        <c:v>-7845</c:v>
                      </c:pt>
                      <c:pt idx="340">
                        <c:v>-7836</c:v>
                      </c:pt>
                      <c:pt idx="341">
                        <c:v>-7818</c:v>
                      </c:pt>
                      <c:pt idx="342">
                        <c:v>-7817</c:v>
                      </c:pt>
                      <c:pt idx="343">
                        <c:v>-7819</c:v>
                      </c:pt>
                      <c:pt idx="344">
                        <c:v>-7830</c:v>
                      </c:pt>
                      <c:pt idx="345">
                        <c:v>-7835</c:v>
                      </c:pt>
                      <c:pt idx="346">
                        <c:v>-7831</c:v>
                      </c:pt>
                      <c:pt idx="347">
                        <c:v>-7831</c:v>
                      </c:pt>
                      <c:pt idx="348">
                        <c:v>-7828</c:v>
                      </c:pt>
                      <c:pt idx="349">
                        <c:v>-7845</c:v>
                      </c:pt>
                      <c:pt idx="350">
                        <c:v>-7851</c:v>
                      </c:pt>
                      <c:pt idx="351">
                        <c:v>-7857</c:v>
                      </c:pt>
                      <c:pt idx="352">
                        <c:v>-7841</c:v>
                      </c:pt>
                      <c:pt idx="353">
                        <c:v>-7827</c:v>
                      </c:pt>
                      <c:pt idx="354">
                        <c:v>-7818</c:v>
                      </c:pt>
                      <c:pt idx="355">
                        <c:v>-7829</c:v>
                      </c:pt>
                      <c:pt idx="356">
                        <c:v>-7835</c:v>
                      </c:pt>
                      <c:pt idx="357">
                        <c:v>-7836</c:v>
                      </c:pt>
                      <c:pt idx="358">
                        <c:v>-7829</c:v>
                      </c:pt>
                      <c:pt idx="359">
                        <c:v>-7837</c:v>
                      </c:pt>
                      <c:pt idx="360">
                        <c:v>-7842</c:v>
                      </c:pt>
                      <c:pt idx="361">
                        <c:v>-7852</c:v>
                      </c:pt>
                      <c:pt idx="362">
                        <c:v>-7854</c:v>
                      </c:pt>
                      <c:pt idx="363">
                        <c:v>-7858</c:v>
                      </c:pt>
                      <c:pt idx="364">
                        <c:v>-7848</c:v>
                      </c:pt>
                      <c:pt idx="365">
                        <c:v>-7829</c:v>
                      </c:pt>
                      <c:pt idx="366">
                        <c:v>-7808</c:v>
                      </c:pt>
                      <c:pt idx="367">
                        <c:v>-7807</c:v>
                      </c:pt>
                      <c:pt idx="368">
                        <c:v>-7822</c:v>
                      </c:pt>
                      <c:pt idx="369">
                        <c:v>-7839</c:v>
                      </c:pt>
                      <c:pt idx="370">
                        <c:v>-7848</c:v>
                      </c:pt>
                      <c:pt idx="371">
                        <c:v>-7851</c:v>
                      </c:pt>
                      <c:pt idx="372">
                        <c:v>-7856</c:v>
                      </c:pt>
                      <c:pt idx="373">
                        <c:v>-7860</c:v>
                      </c:pt>
                      <c:pt idx="374">
                        <c:v>-7857</c:v>
                      </c:pt>
                      <c:pt idx="375">
                        <c:v>-7841</c:v>
                      </c:pt>
                      <c:pt idx="376">
                        <c:v>-7810</c:v>
                      </c:pt>
                      <c:pt idx="377">
                        <c:v>-7783</c:v>
                      </c:pt>
                      <c:pt idx="378">
                        <c:v>-7779</c:v>
                      </c:pt>
                      <c:pt idx="379">
                        <c:v>-7802</c:v>
                      </c:pt>
                      <c:pt idx="380">
                        <c:v>-7832</c:v>
                      </c:pt>
                      <c:pt idx="381">
                        <c:v>-7847</c:v>
                      </c:pt>
                      <c:pt idx="382">
                        <c:v>-7849</c:v>
                      </c:pt>
                      <c:pt idx="383">
                        <c:v>-7851</c:v>
                      </c:pt>
                      <c:pt idx="384">
                        <c:v>-7847</c:v>
                      </c:pt>
                      <c:pt idx="385">
                        <c:v>-7834</c:v>
                      </c:pt>
                      <c:pt idx="386">
                        <c:v>-7810</c:v>
                      </c:pt>
                      <c:pt idx="387">
                        <c:v>-7800</c:v>
                      </c:pt>
                      <c:pt idx="388">
                        <c:v>-7809</c:v>
                      </c:pt>
                      <c:pt idx="389">
                        <c:v>-7828</c:v>
                      </c:pt>
                      <c:pt idx="390">
                        <c:v>-7845</c:v>
                      </c:pt>
                      <c:pt idx="391">
                        <c:v>-7850</c:v>
                      </c:pt>
                      <c:pt idx="392">
                        <c:v>-7851</c:v>
                      </c:pt>
                      <c:pt idx="393">
                        <c:v>-7842</c:v>
                      </c:pt>
                      <c:pt idx="394">
                        <c:v>-7833</c:v>
                      </c:pt>
                      <c:pt idx="395">
                        <c:v>-7817</c:v>
                      </c:pt>
                      <c:pt idx="396">
                        <c:v>-7806</c:v>
                      </c:pt>
                      <c:pt idx="397">
                        <c:v>-7788</c:v>
                      </c:pt>
                      <c:pt idx="398">
                        <c:v>-7786</c:v>
                      </c:pt>
                      <c:pt idx="399">
                        <c:v>-7798</c:v>
                      </c:pt>
                      <c:pt idx="400">
                        <c:v>-7822</c:v>
                      </c:pt>
                      <c:pt idx="401">
                        <c:v>-7845</c:v>
                      </c:pt>
                      <c:pt idx="402">
                        <c:v>-7853</c:v>
                      </c:pt>
                      <c:pt idx="403">
                        <c:v>-7852</c:v>
                      </c:pt>
                      <c:pt idx="404">
                        <c:v>-7836</c:v>
                      </c:pt>
                      <c:pt idx="405">
                        <c:v>-7830</c:v>
                      </c:pt>
                      <c:pt idx="406">
                        <c:v>-7833</c:v>
                      </c:pt>
                      <c:pt idx="407">
                        <c:v>-7852</c:v>
                      </c:pt>
                      <c:pt idx="408">
                        <c:v>-7862</c:v>
                      </c:pt>
                      <c:pt idx="409">
                        <c:v>-7857</c:v>
                      </c:pt>
                      <c:pt idx="410">
                        <c:v>-7848</c:v>
                      </c:pt>
                      <c:pt idx="411">
                        <c:v>-7839</c:v>
                      </c:pt>
                      <c:pt idx="412">
                        <c:v>-7836</c:v>
                      </c:pt>
                      <c:pt idx="413">
                        <c:v>-7827</c:v>
                      </c:pt>
                      <c:pt idx="414">
                        <c:v>-7818</c:v>
                      </c:pt>
                      <c:pt idx="415">
                        <c:v>-7817</c:v>
                      </c:pt>
                      <c:pt idx="416">
                        <c:v>-7829</c:v>
                      </c:pt>
                      <c:pt idx="417">
                        <c:v>-7848</c:v>
                      </c:pt>
                      <c:pt idx="418">
                        <c:v>-7859</c:v>
                      </c:pt>
                      <c:pt idx="419">
                        <c:v>-7857</c:v>
                      </c:pt>
                      <c:pt idx="420">
                        <c:v>-7835</c:v>
                      </c:pt>
                      <c:pt idx="421">
                        <c:v>-7820</c:v>
                      </c:pt>
                      <c:pt idx="422">
                        <c:v>-7817</c:v>
                      </c:pt>
                      <c:pt idx="423">
                        <c:v>-7833</c:v>
                      </c:pt>
                      <c:pt idx="424">
                        <c:v>-7838</c:v>
                      </c:pt>
                      <c:pt idx="425">
                        <c:v>-7824</c:v>
                      </c:pt>
                      <c:pt idx="426">
                        <c:v>-7801</c:v>
                      </c:pt>
                      <c:pt idx="427">
                        <c:v>-7792</c:v>
                      </c:pt>
                      <c:pt idx="428">
                        <c:v>-7805</c:v>
                      </c:pt>
                      <c:pt idx="429">
                        <c:v>-7832</c:v>
                      </c:pt>
                      <c:pt idx="430">
                        <c:v>-7855</c:v>
                      </c:pt>
                      <c:pt idx="431">
                        <c:v>-7860</c:v>
                      </c:pt>
                      <c:pt idx="432">
                        <c:v>-7843</c:v>
                      </c:pt>
                      <c:pt idx="433">
                        <c:v>-7823</c:v>
                      </c:pt>
                      <c:pt idx="434">
                        <c:v>-7809</c:v>
                      </c:pt>
                      <c:pt idx="435">
                        <c:v>-7811</c:v>
                      </c:pt>
                      <c:pt idx="436">
                        <c:v>-7809</c:v>
                      </c:pt>
                      <c:pt idx="437">
                        <c:v>-7807</c:v>
                      </c:pt>
                      <c:pt idx="438">
                        <c:v>-7796</c:v>
                      </c:pt>
                      <c:pt idx="439">
                        <c:v>-7797</c:v>
                      </c:pt>
                      <c:pt idx="440">
                        <c:v>-7809</c:v>
                      </c:pt>
                      <c:pt idx="441">
                        <c:v>-7830</c:v>
                      </c:pt>
                      <c:pt idx="442">
                        <c:v>-7844</c:v>
                      </c:pt>
                      <c:pt idx="443">
                        <c:v>-7854</c:v>
                      </c:pt>
                      <c:pt idx="444">
                        <c:v>-7851</c:v>
                      </c:pt>
                      <c:pt idx="445">
                        <c:v>-7846</c:v>
                      </c:pt>
                      <c:pt idx="446">
                        <c:v>-7822</c:v>
                      </c:pt>
                      <c:pt idx="447">
                        <c:v>-7803</c:v>
                      </c:pt>
                      <c:pt idx="448">
                        <c:v>-7781</c:v>
                      </c:pt>
                      <c:pt idx="449">
                        <c:v>-7781</c:v>
                      </c:pt>
                      <c:pt idx="450">
                        <c:v>-7787</c:v>
                      </c:pt>
                      <c:pt idx="451">
                        <c:v>-7798</c:v>
                      </c:pt>
                      <c:pt idx="452">
                        <c:v>-7800</c:v>
                      </c:pt>
                      <c:pt idx="453">
                        <c:v>-7807</c:v>
                      </c:pt>
                      <c:pt idx="454">
                        <c:v>-7822</c:v>
                      </c:pt>
                      <c:pt idx="455">
                        <c:v>-7846</c:v>
                      </c:pt>
                      <c:pt idx="456">
                        <c:v>-7864</c:v>
                      </c:pt>
                      <c:pt idx="457">
                        <c:v>-7864</c:v>
                      </c:pt>
                      <c:pt idx="458">
                        <c:v>-7853</c:v>
                      </c:pt>
                      <c:pt idx="459">
                        <c:v>-7824</c:v>
                      </c:pt>
                      <c:pt idx="460">
                        <c:v>-7803</c:v>
                      </c:pt>
                      <c:pt idx="461">
                        <c:v>-7794</c:v>
                      </c:pt>
                      <c:pt idx="462">
                        <c:v>-7808</c:v>
                      </c:pt>
                      <c:pt idx="463">
                        <c:v>-7827</c:v>
                      </c:pt>
                      <c:pt idx="464">
                        <c:v>-7843</c:v>
                      </c:pt>
                      <c:pt idx="465">
                        <c:v>-7855</c:v>
                      </c:pt>
                      <c:pt idx="466">
                        <c:v>-7860</c:v>
                      </c:pt>
                      <c:pt idx="467">
                        <c:v>-7857</c:v>
                      </c:pt>
                      <c:pt idx="468">
                        <c:v>-7841</c:v>
                      </c:pt>
                      <c:pt idx="469">
                        <c:v>-7829</c:v>
                      </c:pt>
                      <c:pt idx="470">
                        <c:v>-7824</c:v>
                      </c:pt>
                      <c:pt idx="471">
                        <c:v>-7834</c:v>
                      </c:pt>
                      <c:pt idx="472">
                        <c:v>-7837</c:v>
                      </c:pt>
                      <c:pt idx="473">
                        <c:v>-7838</c:v>
                      </c:pt>
                      <c:pt idx="474">
                        <c:v>-7827</c:v>
                      </c:pt>
                      <c:pt idx="475">
                        <c:v>-7822</c:v>
                      </c:pt>
                      <c:pt idx="476">
                        <c:v>-7811</c:v>
                      </c:pt>
                      <c:pt idx="477">
                        <c:v>-7812</c:v>
                      </c:pt>
                      <c:pt idx="478">
                        <c:v>-7815</c:v>
                      </c:pt>
                      <c:pt idx="479">
                        <c:v>-7835</c:v>
                      </c:pt>
                      <c:pt idx="480">
                        <c:v>-7844</c:v>
                      </c:pt>
                      <c:pt idx="481">
                        <c:v>-7850</c:v>
                      </c:pt>
                      <c:pt idx="482">
                        <c:v>-7847</c:v>
                      </c:pt>
                      <c:pt idx="483">
                        <c:v>-7842</c:v>
                      </c:pt>
                      <c:pt idx="484">
                        <c:v>-7832</c:v>
                      </c:pt>
                      <c:pt idx="485">
                        <c:v>-7809</c:v>
                      </c:pt>
                      <c:pt idx="486">
                        <c:v>-7788</c:v>
                      </c:pt>
                      <c:pt idx="487">
                        <c:v>-7776</c:v>
                      </c:pt>
                      <c:pt idx="488">
                        <c:v>-7786</c:v>
                      </c:pt>
                      <c:pt idx="489">
                        <c:v>-7808</c:v>
                      </c:pt>
                      <c:pt idx="490">
                        <c:v>-7827</c:v>
                      </c:pt>
                      <c:pt idx="491">
                        <c:v>-7841</c:v>
                      </c:pt>
                      <c:pt idx="492">
                        <c:v>-7850</c:v>
                      </c:pt>
                      <c:pt idx="493">
                        <c:v>-7857</c:v>
                      </c:pt>
                      <c:pt idx="494">
                        <c:v>-7858</c:v>
                      </c:pt>
                      <c:pt idx="495">
                        <c:v>-7844</c:v>
                      </c:pt>
                      <c:pt idx="496">
                        <c:v>-7831</c:v>
                      </c:pt>
                      <c:pt idx="497">
                        <c:v>-7821</c:v>
                      </c:pt>
                      <c:pt idx="498">
                        <c:v>-7825</c:v>
                      </c:pt>
                      <c:pt idx="499">
                        <c:v>-7834</c:v>
                      </c:pt>
                      <c:pt idx="500">
                        <c:v>-7844</c:v>
                      </c:pt>
                      <c:pt idx="501">
                        <c:v>-7848</c:v>
                      </c:pt>
                      <c:pt idx="502">
                        <c:v>-7846</c:v>
                      </c:pt>
                      <c:pt idx="503">
                        <c:v>-7838</c:v>
                      </c:pt>
                      <c:pt idx="504">
                        <c:v>-7837</c:v>
                      </c:pt>
                      <c:pt idx="505">
                        <c:v>-7836</c:v>
                      </c:pt>
                      <c:pt idx="506">
                        <c:v>-7844</c:v>
                      </c:pt>
                      <c:pt idx="507">
                        <c:v>-7852</c:v>
                      </c:pt>
                      <c:pt idx="508">
                        <c:v>-7861</c:v>
                      </c:pt>
                      <c:pt idx="509">
                        <c:v>-7863</c:v>
                      </c:pt>
                      <c:pt idx="510">
                        <c:v>-7855</c:v>
                      </c:pt>
                      <c:pt idx="511">
                        <c:v>-7845</c:v>
                      </c:pt>
                      <c:pt idx="512">
                        <c:v>-7839</c:v>
                      </c:pt>
                      <c:pt idx="513">
                        <c:v>-7842</c:v>
                      </c:pt>
                      <c:pt idx="514">
                        <c:v>-7849</c:v>
                      </c:pt>
                      <c:pt idx="515">
                        <c:v>-7854</c:v>
                      </c:pt>
                      <c:pt idx="516">
                        <c:v>-7848</c:v>
                      </c:pt>
                      <c:pt idx="517">
                        <c:v>-7848</c:v>
                      </c:pt>
                      <c:pt idx="518">
                        <c:v>-7845</c:v>
                      </c:pt>
                      <c:pt idx="519">
                        <c:v>-7853</c:v>
                      </c:pt>
                      <c:pt idx="520">
                        <c:v>-7849</c:v>
                      </c:pt>
                      <c:pt idx="521">
                        <c:v>-7849</c:v>
                      </c:pt>
                      <c:pt idx="522">
                        <c:v>-7845</c:v>
                      </c:pt>
                      <c:pt idx="523">
                        <c:v>-7843</c:v>
                      </c:pt>
                      <c:pt idx="524">
                        <c:v>-7839</c:v>
                      </c:pt>
                      <c:pt idx="525">
                        <c:v>-7833</c:v>
                      </c:pt>
                      <c:pt idx="526">
                        <c:v>-7832</c:v>
                      </c:pt>
                      <c:pt idx="527">
                        <c:v>-7832</c:v>
                      </c:pt>
                      <c:pt idx="528">
                        <c:v>-7838</c:v>
                      </c:pt>
                      <c:pt idx="529">
                        <c:v>-7846</c:v>
                      </c:pt>
                      <c:pt idx="530">
                        <c:v>-7852</c:v>
                      </c:pt>
                      <c:pt idx="531">
                        <c:v>-7853</c:v>
                      </c:pt>
                      <c:pt idx="532">
                        <c:v>-7847</c:v>
                      </c:pt>
                      <c:pt idx="533">
                        <c:v>-7842</c:v>
                      </c:pt>
                      <c:pt idx="534">
                        <c:v>-7838</c:v>
                      </c:pt>
                      <c:pt idx="535">
                        <c:v>-7834</c:v>
                      </c:pt>
                      <c:pt idx="536">
                        <c:v>-7832</c:v>
                      </c:pt>
                      <c:pt idx="537">
                        <c:v>-7819</c:v>
                      </c:pt>
                      <c:pt idx="538">
                        <c:v>-7813</c:v>
                      </c:pt>
                      <c:pt idx="539">
                        <c:v>-7800</c:v>
                      </c:pt>
                      <c:pt idx="540">
                        <c:v>-7811</c:v>
                      </c:pt>
                      <c:pt idx="541">
                        <c:v>-7823</c:v>
                      </c:pt>
                      <c:pt idx="542">
                        <c:v>-7849</c:v>
                      </c:pt>
                      <c:pt idx="543">
                        <c:v>-7858</c:v>
                      </c:pt>
                      <c:pt idx="544">
                        <c:v>-7859</c:v>
                      </c:pt>
                      <c:pt idx="545">
                        <c:v>-7852</c:v>
                      </c:pt>
                      <c:pt idx="546">
                        <c:v>-7848</c:v>
                      </c:pt>
                      <c:pt idx="547">
                        <c:v>-7841</c:v>
                      </c:pt>
                      <c:pt idx="548">
                        <c:v>-7837</c:v>
                      </c:pt>
                      <c:pt idx="549">
                        <c:v>-7833</c:v>
                      </c:pt>
                      <c:pt idx="550">
                        <c:v>-7831</c:v>
                      </c:pt>
                      <c:pt idx="551">
                        <c:v>-7830</c:v>
                      </c:pt>
                      <c:pt idx="552">
                        <c:v>-7824</c:v>
                      </c:pt>
                      <c:pt idx="553">
                        <c:v>-7828</c:v>
                      </c:pt>
                      <c:pt idx="554">
                        <c:v>-7835</c:v>
                      </c:pt>
                      <c:pt idx="555">
                        <c:v>-7849</c:v>
                      </c:pt>
                      <c:pt idx="556">
                        <c:v>-7851</c:v>
                      </c:pt>
                      <c:pt idx="557">
                        <c:v>-7842</c:v>
                      </c:pt>
                      <c:pt idx="558">
                        <c:v>-7827</c:v>
                      </c:pt>
                      <c:pt idx="559">
                        <c:v>-7812</c:v>
                      </c:pt>
                      <c:pt idx="560">
                        <c:v>-7804</c:v>
                      </c:pt>
                      <c:pt idx="561">
                        <c:v>-7802</c:v>
                      </c:pt>
                      <c:pt idx="562">
                        <c:v>-7819</c:v>
                      </c:pt>
                      <c:pt idx="563">
                        <c:v>-7838</c:v>
                      </c:pt>
                      <c:pt idx="564">
                        <c:v>-7857</c:v>
                      </c:pt>
                      <c:pt idx="565">
                        <c:v>-7861</c:v>
                      </c:pt>
                      <c:pt idx="566">
                        <c:v>-7863</c:v>
                      </c:pt>
                      <c:pt idx="567">
                        <c:v>-7857</c:v>
                      </c:pt>
                      <c:pt idx="568">
                        <c:v>-7849</c:v>
                      </c:pt>
                      <c:pt idx="569">
                        <c:v>-7832</c:v>
                      </c:pt>
                      <c:pt idx="570">
                        <c:v>-7825</c:v>
                      </c:pt>
                      <c:pt idx="571">
                        <c:v>-7823</c:v>
                      </c:pt>
                      <c:pt idx="572">
                        <c:v>-7839</c:v>
                      </c:pt>
                      <c:pt idx="573">
                        <c:v>-7849</c:v>
                      </c:pt>
                      <c:pt idx="574">
                        <c:v>-7858</c:v>
                      </c:pt>
                      <c:pt idx="575">
                        <c:v>-7852</c:v>
                      </c:pt>
                      <c:pt idx="576">
                        <c:v>-7845</c:v>
                      </c:pt>
                      <c:pt idx="577">
                        <c:v>-7834</c:v>
                      </c:pt>
                      <c:pt idx="578">
                        <c:v>-7831</c:v>
                      </c:pt>
                      <c:pt idx="579">
                        <c:v>-7832</c:v>
                      </c:pt>
                      <c:pt idx="580">
                        <c:v>-7834</c:v>
                      </c:pt>
                      <c:pt idx="581">
                        <c:v>-7833</c:v>
                      </c:pt>
                      <c:pt idx="582">
                        <c:v>-7833</c:v>
                      </c:pt>
                      <c:pt idx="583">
                        <c:v>-7844</c:v>
                      </c:pt>
                      <c:pt idx="584">
                        <c:v>-7850</c:v>
                      </c:pt>
                      <c:pt idx="585">
                        <c:v>-7843</c:v>
                      </c:pt>
                      <c:pt idx="586">
                        <c:v>-7816</c:v>
                      </c:pt>
                      <c:pt idx="587">
                        <c:v>-7791</c:v>
                      </c:pt>
                      <c:pt idx="588">
                        <c:v>-7770</c:v>
                      </c:pt>
                      <c:pt idx="589">
                        <c:v>-7766</c:v>
                      </c:pt>
                      <c:pt idx="590">
                        <c:v>-7767</c:v>
                      </c:pt>
                      <c:pt idx="591">
                        <c:v>-7775</c:v>
                      </c:pt>
                      <c:pt idx="592">
                        <c:v>-7784</c:v>
                      </c:pt>
                      <c:pt idx="593">
                        <c:v>-7792</c:v>
                      </c:pt>
                      <c:pt idx="594">
                        <c:v>-7804</c:v>
                      </c:pt>
                      <c:pt idx="595">
                        <c:v>-7817</c:v>
                      </c:pt>
                      <c:pt idx="596">
                        <c:v>-7836</c:v>
                      </c:pt>
                      <c:pt idx="597">
                        <c:v>-7859</c:v>
                      </c:pt>
                      <c:pt idx="598">
                        <c:v>-7858</c:v>
                      </c:pt>
                      <c:pt idx="599">
                        <c:v>-7847</c:v>
                      </c:pt>
                      <c:pt idx="600">
                        <c:v>-7815</c:v>
                      </c:pt>
                      <c:pt idx="601">
                        <c:v>-7808</c:v>
                      </c:pt>
                      <c:pt idx="602">
                        <c:v>-7805</c:v>
                      </c:pt>
                      <c:pt idx="603">
                        <c:v>-7806</c:v>
                      </c:pt>
                      <c:pt idx="604">
                        <c:v>-7789</c:v>
                      </c:pt>
                      <c:pt idx="605">
                        <c:v>-7771</c:v>
                      </c:pt>
                      <c:pt idx="606">
                        <c:v>-7766</c:v>
                      </c:pt>
                      <c:pt idx="607">
                        <c:v>-7786</c:v>
                      </c:pt>
                      <c:pt idx="608">
                        <c:v>-7812</c:v>
                      </c:pt>
                      <c:pt idx="609">
                        <c:v>-7839</c:v>
                      </c:pt>
                      <c:pt idx="610">
                        <c:v>-7847</c:v>
                      </c:pt>
                      <c:pt idx="611">
                        <c:v>-7844</c:v>
                      </c:pt>
                      <c:pt idx="612">
                        <c:v>-7827</c:v>
                      </c:pt>
                      <c:pt idx="613">
                        <c:v>-7805</c:v>
                      </c:pt>
                      <c:pt idx="614">
                        <c:v>-7796</c:v>
                      </c:pt>
                      <c:pt idx="615">
                        <c:v>-7802</c:v>
                      </c:pt>
                      <c:pt idx="616">
                        <c:v>-7821</c:v>
                      </c:pt>
                      <c:pt idx="617">
                        <c:v>-7830</c:v>
                      </c:pt>
                      <c:pt idx="618">
                        <c:v>-7828</c:v>
                      </c:pt>
                      <c:pt idx="619">
                        <c:v>-7813</c:v>
                      </c:pt>
                      <c:pt idx="620">
                        <c:v>-7802</c:v>
                      </c:pt>
                      <c:pt idx="621">
                        <c:v>-7800</c:v>
                      </c:pt>
                      <c:pt idx="622">
                        <c:v>-7803</c:v>
                      </c:pt>
                      <c:pt idx="623">
                        <c:v>-7813</c:v>
                      </c:pt>
                      <c:pt idx="624">
                        <c:v>-7821</c:v>
                      </c:pt>
                      <c:pt idx="625">
                        <c:v>-7832</c:v>
                      </c:pt>
                      <c:pt idx="626">
                        <c:v>-7839</c:v>
                      </c:pt>
                      <c:pt idx="627">
                        <c:v>-7841</c:v>
                      </c:pt>
                      <c:pt idx="628">
                        <c:v>-7838</c:v>
                      </c:pt>
                      <c:pt idx="629">
                        <c:v>-7833</c:v>
                      </c:pt>
                      <c:pt idx="630">
                        <c:v>-7829</c:v>
                      </c:pt>
                      <c:pt idx="631">
                        <c:v>-7829</c:v>
                      </c:pt>
                      <c:pt idx="632">
                        <c:v>-7831</c:v>
                      </c:pt>
                      <c:pt idx="633">
                        <c:v>-7839</c:v>
                      </c:pt>
                      <c:pt idx="634">
                        <c:v>-7842</c:v>
                      </c:pt>
                      <c:pt idx="635">
                        <c:v>-7835</c:v>
                      </c:pt>
                      <c:pt idx="636">
                        <c:v>-7817</c:v>
                      </c:pt>
                      <c:pt idx="637">
                        <c:v>-7802</c:v>
                      </c:pt>
                      <c:pt idx="638">
                        <c:v>-7796</c:v>
                      </c:pt>
                      <c:pt idx="639">
                        <c:v>-7798</c:v>
                      </c:pt>
                      <c:pt idx="640">
                        <c:v>-7804</c:v>
                      </c:pt>
                      <c:pt idx="641">
                        <c:v>-7817</c:v>
                      </c:pt>
                      <c:pt idx="642">
                        <c:v>-7828</c:v>
                      </c:pt>
                      <c:pt idx="643">
                        <c:v>-7839</c:v>
                      </c:pt>
                      <c:pt idx="644">
                        <c:v>-7835</c:v>
                      </c:pt>
                      <c:pt idx="645">
                        <c:v>-7833</c:v>
                      </c:pt>
                      <c:pt idx="646">
                        <c:v>-7824</c:v>
                      </c:pt>
                      <c:pt idx="647">
                        <c:v>-7827</c:v>
                      </c:pt>
                      <c:pt idx="648">
                        <c:v>-7826</c:v>
                      </c:pt>
                      <c:pt idx="649">
                        <c:v>-7820</c:v>
                      </c:pt>
                      <c:pt idx="650">
                        <c:v>-7813</c:v>
                      </c:pt>
                      <c:pt idx="651">
                        <c:v>-7808</c:v>
                      </c:pt>
                      <c:pt idx="652">
                        <c:v>-7814</c:v>
                      </c:pt>
                      <c:pt idx="653">
                        <c:v>-7815</c:v>
                      </c:pt>
                      <c:pt idx="654">
                        <c:v>-7812</c:v>
                      </c:pt>
                      <c:pt idx="655">
                        <c:v>-7802</c:v>
                      </c:pt>
                      <c:pt idx="656">
                        <c:v>-7795</c:v>
                      </c:pt>
                      <c:pt idx="657">
                        <c:v>-7793</c:v>
                      </c:pt>
                      <c:pt idx="658">
                        <c:v>-7792</c:v>
                      </c:pt>
                      <c:pt idx="659">
                        <c:v>-7796</c:v>
                      </c:pt>
                      <c:pt idx="660">
                        <c:v>-7795</c:v>
                      </c:pt>
                      <c:pt idx="661">
                        <c:v>-7800</c:v>
                      </c:pt>
                      <c:pt idx="662">
                        <c:v>-7796</c:v>
                      </c:pt>
                      <c:pt idx="663">
                        <c:v>-7807</c:v>
                      </c:pt>
                      <c:pt idx="664">
                        <c:v>-7816</c:v>
                      </c:pt>
                      <c:pt idx="665">
                        <c:v>-7828</c:v>
                      </c:pt>
                      <c:pt idx="666">
                        <c:v>-7832</c:v>
                      </c:pt>
                      <c:pt idx="667">
                        <c:v>-7840</c:v>
                      </c:pt>
                      <c:pt idx="668">
                        <c:v>-7853</c:v>
                      </c:pt>
                      <c:pt idx="669">
                        <c:v>-7860</c:v>
                      </c:pt>
                      <c:pt idx="670">
                        <c:v>-7854</c:v>
                      </c:pt>
                      <c:pt idx="671">
                        <c:v>-7834</c:v>
                      </c:pt>
                      <c:pt idx="672">
                        <c:v>-7814</c:v>
                      </c:pt>
                      <c:pt idx="673">
                        <c:v>-7803</c:v>
                      </c:pt>
                      <c:pt idx="674">
                        <c:v>-7807</c:v>
                      </c:pt>
                      <c:pt idx="675">
                        <c:v>-7808</c:v>
                      </c:pt>
                      <c:pt idx="676">
                        <c:v>-7810</c:v>
                      </c:pt>
                      <c:pt idx="677">
                        <c:v>-7808</c:v>
                      </c:pt>
                      <c:pt idx="678">
                        <c:v>-7815</c:v>
                      </c:pt>
                      <c:pt idx="679">
                        <c:v>-7825</c:v>
                      </c:pt>
                      <c:pt idx="680">
                        <c:v>-7828</c:v>
                      </c:pt>
                      <c:pt idx="681">
                        <c:v>-7829</c:v>
                      </c:pt>
                      <c:pt idx="682">
                        <c:v>-7826</c:v>
                      </c:pt>
                      <c:pt idx="683">
                        <c:v>-7840</c:v>
                      </c:pt>
                      <c:pt idx="684">
                        <c:v>-7851</c:v>
                      </c:pt>
                      <c:pt idx="685">
                        <c:v>-7857</c:v>
                      </c:pt>
                      <c:pt idx="686">
                        <c:v>-7848</c:v>
                      </c:pt>
                      <c:pt idx="687">
                        <c:v>-7831</c:v>
                      </c:pt>
                      <c:pt idx="688">
                        <c:v>-7821</c:v>
                      </c:pt>
                      <c:pt idx="689">
                        <c:v>-7817</c:v>
                      </c:pt>
                      <c:pt idx="690">
                        <c:v>-7824</c:v>
                      </c:pt>
                      <c:pt idx="691">
                        <c:v>-7834</c:v>
                      </c:pt>
                      <c:pt idx="692">
                        <c:v>-7846</c:v>
                      </c:pt>
                      <c:pt idx="693">
                        <c:v>-7849</c:v>
                      </c:pt>
                      <c:pt idx="694">
                        <c:v>-7840</c:v>
                      </c:pt>
                      <c:pt idx="695">
                        <c:v>-7825</c:v>
                      </c:pt>
                      <c:pt idx="696">
                        <c:v>-7823</c:v>
                      </c:pt>
                      <c:pt idx="697">
                        <c:v>-7838</c:v>
                      </c:pt>
                      <c:pt idx="698">
                        <c:v>-7853</c:v>
                      </c:pt>
                      <c:pt idx="699">
                        <c:v>-7847</c:v>
                      </c:pt>
                      <c:pt idx="700">
                        <c:v>-7838</c:v>
                      </c:pt>
                      <c:pt idx="701">
                        <c:v>-7829</c:v>
                      </c:pt>
                      <c:pt idx="702">
                        <c:v>-7823</c:v>
                      </c:pt>
                      <c:pt idx="703">
                        <c:v>-7806</c:v>
                      </c:pt>
                      <c:pt idx="704">
                        <c:v>-7795</c:v>
                      </c:pt>
                      <c:pt idx="705">
                        <c:v>-7801</c:v>
                      </c:pt>
                      <c:pt idx="706">
                        <c:v>-7822</c:v>
                      </c:pt>
                      <c:pt idx="707">
                        <c:v>-7842</c:v>
                      </c:pt>
                      <c:pt idx="708">
                        <c:v>-7853</c:v>
                      </c:pt>
                      <c:pt idx="709">
                        <c:v>-7848</c:v>
                      </c:pt>
                      <c:pt idx="710">
                        <c:v>-7840</c:v>
                      </c:pt>
                      <c:pt idx="711">
                        <c:v>-7832</c:v>
                      </c:pt>
                      <c:pt idx="712">
                        <c:v>-7833</c:v>
                      </c:pt>
                      <c:pt idx="713">
                        <c:v>-7838</c:v>
                      </c:pt>
                      <c:pt idx="714">
                        <c:v>-7840</c:v>
                      </c:pt>
                      <c:pt idx="715">
                        <c:v>-7832</c:v>
                      </c:pt>
                      <c:pt idx="716">
                        <c:v>-7819</c:v>
                      </c:pt>
                      <c:pt idx="717">
                        <c:v>-7805</c:v>
                      </c:pt>
                      <c:pt idx="718">
                        <c:v>-7799</c:v>
                      </c:pt>
                      <c:pt idx="719">
                        <c:v>-7798</c:v>
                      </c:pt>
                      <c:pt idx="720">
                        <c:v>-7804</c:v>
                      </c:pt>
                      <c:pt idx="721">
                        <c:v>-7814</c:v>
                      </c:pt>
                      <c:pt idx="722">
                        <c:v>-7818</c:v>
                      </c:pt>
                      <c:pt idx="723">
                        <c:v>-7811</c:v>
                      </c:pt>
                      <c:pt idx="724">
                        <c:v>-7796</c:v>
                      </c:pt>
                      <c:pt idx="725">
                        <c:v>-7788</c:v>
                      </c:pt>
                      <c:pt idx="726">
                        <c:v>-7800</c:v>
                      </c:pt>
                      <c:pt idx="727">
                        <c:v>-7824</c:v>
                      </c:pt>
                      <c:pt idx="728">
                        <c:v>-7846</c:v>
                      </c:pt>
                      <c:pt idx="729">
                        <c:v>-7851</c:v>
                      </c:pt>
                      <c:pt idx="730">
                        <c:v>-7836</c:v>
                      </c:pt>
                      <c:pt idx="731">
                        <c:v>-7820</c:v>
                      </c:pt>
                      <c:pt idx="732">
                        <c:v>-7816</c:v>
                      </c:pt>
                      <c:pt idx="733">
                        <c:v>-7827</c:v>
                      </c:pt>
                      <c:pt idx="734">
                        <c:v>-7833</c:v>
                      </c:pt>
                      <c:pt idx="735">
                        <c:v>-7828</c:v>
                      </c:pt>
                      <c:pt idx="736">
                        <c:v>-7819</c:v>
                      </c:pt>
                      <c:pt idx="737">
                        <c:v>-7817</c:v>
                      </c:pt>
                      <c:pt idx="738">
                        <c:v>-7825</c:v>
                      </c:pt>
                      <c:pt idx="739">
                        <c:v>-7839</c:v>
                      </c:pt>
                      <c:pt idx="740">
                        <c:v>-7847</c:v>
                      </c:pt>
                      <c:pt idx="741">
                        <c:v>-7846</c:v>
                      </c:pt>
                      <c:pt idx="742">
                        <c:v>-7829</c:v>
                      </c:pt>
                      <c:pt idx="743">
                        <c:v>-7815</c:v>
                      </c:pt>
                      <c:pt idx="744">
                        <c:v>-7814</c:v>
                      </c:pt>
                      <c:pt idx="745">
                        <c:v>-7832</c:v>
                      </c:pt>
                      <c:pt idx="746">
                        <c:v>-7847</c:v>
                      </c:pt>
                      <c:pt idx="747">
                        <c:v>-7847</c:v>
                      </c:pt>
                      <c:pt idx="748">
                        <c:v>-7829</c:v>
                      </c:pt>
                      <c:pt idx="749">
                        <c:v>-7807</c:v>
                      </c:pt>
                      <c:pt idx="750">
                        <c:v>-7791</c:v>
                      </c:pt>
                      <c:pt idx="751">
                        <c:v>-7791</c:v>
                      </c:pt>
                      <c:pt idx="752">
                        <c:v>-7797</c:v>
                      </c:pt>
                      <c:pt idx="753">
                        <c:v>-7809</c:v>
                      </c:pt>
                      <c:pt idx="754">
                        <c:v>-7812</c:v>
                      </c:pt>
                      <c:pt idx="755">
                        <c:v>-7816</c:v>
                      </c:pt>
                      <c:pt idx="756">
                        <c:v>-7813</c:v>
                      </c:pt>
                      <c:pt idx="757">
                        <c:v>-7815</c:v>
                      </c:pt>
                      <c:pt idx="758">
                        <c:v>-7815</c:v>
                      </c:pt>
                      <c:pt idx="759">
                        <c:v>-7819</c:v>
                      </c:pt>
                      <c:pt idx="760">
                        <c:v>-7821</c:v>
                      </c:pt>
                      <c:pt idx="761">
                        <c:v>-7826</c:v>
                      </c:pt>
                      <c:pt idx="762">
                        <c:v>-7830</c:v>
                      </c:pt>
                      <c:pt idx="763">
                        <c:v>-7827</c:v>
                      </c:pt>
                      <c:pt idx="764">
                        <c:v>-7818</c:v>
                      </c:pt>
                      <c:pt idx="765">
                        <c:v>-7812</c:v>
                      </c:pt>
                      <c:pt idx="766">
                        <c:v>-7820</c:v>
                      </c:pt>
                      <c:pt idx="767">
                        <c:v>-7829</c:v>
                      </c:pt>
                      <c:pt idx="768">
                        <c:v>-7832</c:v>
                      </c:pt>
                      <c:pt idx="769">
                        <c:v>-7818</c:v>
                      </c:pt>
                      <c:pt idx="770">
                        <c:v>-7807</c:v>
                      </c:pt>
                      <c:pt idx="771">
                        <c:v>-7806</c:v>
                      </c:pt>
                      <c:pt idx="772">
                        <c:v>-7816</c:v>
                      </c:pt>
                      <c:pt idx="773">
                        <c:v>-7829</c:v>
                      </c:pt>
                      <c:pt idx="774">
                        <c:v>-7831</c:v>
                      </c:pt>
                      <c:pt idx="775">
                        <c:v>-7839</c:v>
                      </c:pt>
                      <c:pt idx="776">
                        <c:v>-7846</c:v>
                      </c:pt>
                      <c:pt idx="777">
                        <c:v>-7856</c:v>
                      </c:pt>
                      <c:pt idx="778">
                        <c:v>-7852</c:v>
                      </c:pt>
                      <c:pt idx="779">
                        <c:v>-7841</c:v>
                      </c:pt>
                      <c:pt idx="780">
                        <c:v>-7826</c:v>
                      </c:pt>
                      <c:pt idx="781">
                        <c:v>-7810</c:v>
                      </c:pt>
                      <c:pt idx="782">
                        <c:v>-7798</c:v>
                      </c:pt>
                      <c:pt idx="783">
                        <c:v>-7793</c:v>
                      </c:pt>
                      <c:pt idx="784">
                        <c:v>-7802</c:v>
                      </c:pt>
                      <c:pt idx="785">
                        <c:v>-7816</c:v>
                      </c:pt>
                      <c:pt idx="786">
                        <c:v>-7829</c:v>
                      </c:pt>
                      <c:pt idx="787">
                        <c:v>-7842</c:v>
                      </c:pt>
                      <c:pt idx="788">
                        <c:v>-7842</c:v>
                      </c:pt>
                      <c:pt idx="789">
                        <c:v>-7834</c:v>
                      </c:pt>
                      <c:pt idx="790">
                        <c:v>-7822</c:v>
                      </c:pt>
                      <c:pt idx="791">
                        <c:v>-7825</c:v>
                      </c:pt>
                      <c:pt idx="792">
                        <c:v>-7837</c:v>
                      </c:pt>
                      <c:pt idx="793">
                        <c:v>-7843</c:v>
                      </c:pt>
                      <c:pt idx="794">
                        <c:v>-7839</c:v>
                      </c:pt>
                      <c:pt idx="795">
                        <c:v>-7835</c:v>
                      </c:pt>
                      <c:pt idx="796">
                        <c:v>-7833</c:v>
                      </c:pt>
                      <c:pt idx="797">
                        <c:v>-7828</c:v>
                      </c:pt>
                      <c:pt idx="798">
                        <c:v>-7818</c:v>
                      </c:pt>
                      <c:pt idx="799">
                        <c:v>-7813</c:v>
                      </c:pt>
                      <c:pt idx="800">
                        <c:v>-7827</c:v>
                      </c:pt>
                      <c:pt idx="801">
                        <c:v>-7839</c:v>
                      </c:pt>
                      <c:pt idx="802">
                        <c:v>-7846</c:v>
                      </c:pt>
                      <c:pt idx="803">
                        <c:v>-7844</c:v>
                      </c:pt>
                      <c:pt idx="804">
                        <c:v>-7849</c:v>
                      </c:pt>
                      <c:pt idx="805">
                        <c:v>-7851</c:v>
                      </c:pt>
                      <c:pt idx="806">
                        <c:v>-7843</c:v>
                      </c:pt>
                      <c:pt idx="807">
                        <c:v>-7832</c:v>
                      </c:pt>
                      <c:pt idx="808">
                        <c:v>-7824</c:v>
                      </c:pt>
                      <c:pt idx="809">
                        <c:v>-7821</c:v>
                      </c:pt>
                      <c:pt idx="810">
                        <c:v>-7810</c:v>
                      </c:pt>
                      <c:pt idx="811">
                        <c:v>-7796</c:v>
                      </c:pt>
                      <c:pt idx="812">
                        <c:v>-7792</c:v>
                      </c:pt>
                      <c:pt idx="813">
                        <c:v>-7802</c:v>
                      </c:pt>
                      <c:pt idx="814">
                        <c:v>-7825</c:v>
                      </c:pt>
                      <c:pt idx="815">
                        <c:v>-7843</c:v>
                      </c:pt>
                      <c:pt idx="816">
                        <c:v>-7843</c:v>
                      </c:pt>
                      <c:pt idx="817">
                        <c:v>-7829</c:v>
                      </c:pt>
                      <c:pt idx="818">
                        <c:v>-7811</c:v>
                      </c:pt>
                      <c:pt idx="819">
                        <c:v>-7811</c:v>
                      </c:pt>
                      <c:pt idx="820">
                        <c:v>-7811</c:v>
                      </c:pt>
                      <c:pt idx="821">
                        <c:v>-7810</c:v>
                      </c:pt>
                      <c:pt idx="822">
                        <c:v>-7806</c:v>
                      </c:pt>
                      <c:pt idx="823">
                        <c:v>-7819</c:v>
                      </c:pt>
                      <c:pt idx="824">
                        <c:v>-7835</c:v>
                      </c:pt>
                      <c:pt idx="825">
                        <c:v>-7843</c:v>
                      </c:pt>
                      <c:pt idx="826">
                        <c:v>-7832</c:v>
                      </c:pt>
                      <c:pt idx="827">
                        <c:v>-7811</c:v>
                      </c:pt>
                      <c:pt idx="828">
                        <c:v>-7788</c:v>
                      </c:pt>
                      <c:pt idx="829">
                        <c:v>-7776</c:v>
                      </c:pt>
                      <c:pt idx="830">
                        <c:v>-7779</c:v>
                      </c:pt>
                      <c:pt idx="831">
                        <c:v>-7795</c:v>
                      </c:pt>
                      <c:pt idx="832">
                        <c:v>-7808</c:v>
                      </c:pt>
                      <c:pt idx="833">
                        <c:v>-7818</c:v>
                      </c:pt>
                      <c:pt idx="834">
                        <c:v>-7818</c:v>
                      </c:pt>
                      <c:pt idx="835">
                        <c:v>-7819</c:v>
                      </c:pt>
                      <c:pt idx="836">
                        <c:v>-7810</c:v>
                      </c:pt>
                      <c:pt idx="837">
                        <c:v>-7803</c:v>
                      </c:pt>
                      <c:pt idx="838">
                        <c:v>-7790</c:v>
                      </c:pt>
                      <c:pt idx="839">
                        <c:v>-7798</c:v>
                      </c:pt>
                      <c:pt idx="840">
                        <c:v>-7815</c:v>
                      </c:pt>
                      <c:pt idx="841">
                        <c:v>-7840</c:v>
                      </c:pt>
                      <c:pt idx="842">
                        <c:v>-7847</c:v>
                      </c:pt>
                      <c:pt idx="843">
                        <c:v>-7842</c:v>
                      </c:pt>
                      <c:pt idx="844">
                        <c:v>-7827</c:v>
                      </c:pt>
                      <c:pt idx="845">
                        <c:v>-7813</c:v>
                      </c:pt>
                      <c:pt idx="846">
                        <c:v>-7794</c:v>
                      </c:pt>
                      <c:pt idx="847">
                        <c:v>-7790</c:v>
                      </c:pt>
                      <c:pt idx="848">
                        <c:v>-7795</c:v>
                      </c:pt>
                      <c:pt idx="849">
                        <c:v>-7817</c:v>
                      </c:pt>
                      <c:pt idx="850">
                        <c:v>-7825</c:v>
                      </c:pt>
                      <c:pt idx="851">
                        <c:v>-7832</c:v>
                      </c:pt>
                      <c:pt idx="852">
                        <c:v>-7823</c:v>
                      </c:pt>
                      <c:pt idx="853">
                        <c:v>-7827</c:v>
                      </c:pt>
                      <c:pt idx="854">
                        <c:v>-7824</c:v>
                      </c:pt>
                      <c:pt idx="855">
                        <c:v>-7836</c:v>
                      </c:pt>
                      <c:pt idx="856">
                        <c:v>-7843</c:v>
                      </c:pt>
                      <c:pt idx="857">
                        <c:v>-7860</c:v>
                      </c:pt>
                      <c:pt idx="858">
                        <c:v>-7859</c:v>
                      </c:pt>
                      <c:pt idx="859">
                        <c:v>-7857</c:v>
                      </c:pt>
                      <c:pt idx="860">
                        <c:v>-7853</c:v>
                      </c:pt>
                      <c:pt idx="861">
                        <c:v>-7861</c:v>
                      </c:pt>
                      <c:pt idx="862">
                        <c:v>-7870</c:v>
                      </c:pt>
                      <c:pt idx="863">
                        <c:v>-7872</c:v>
                      </c:pt>
                      <c:pt idx="864">
                        <c:v>-7876</c:v>
                      </c:pt>
                      <c:pt idx="865">
                        <c:v>-7879</c:v>
                      </c:pt>
                      <c:pt idx="866">
                        <c:v>-7880</c:v>
                      </c:pt>
                      <c:pt idx="867">
                        <c:v>-7876</c:v>
                      </c:pt>
                      <c:pt idx="868">
                        <c:v>-7864</c:v>
                      </c:pt>
                      <c:pt idx="869">
                        <c:v>-7849</c:v>
                      </c:pt>
                      <c:pt idx="870">
                        <c:v>-7832</c:v>
                      </c:pt>
                      <c:pt idx="871">
                        <c:v>-7829</c:v>
                      </c:pt>
                      <c:pt idx="872">
                        <c:v>-7840</c:v>
                      </c:pt>
                      <c:pt idx="873">
                        <c:v>-7851</c:v>
                      </c:pt>
                      <c:pt idx="874">
                        <c:v>-7850</c:v>
                      </c:pt>
                      <c:pt idx="875">
                        <c:v>-7842</c:v>
                      </c:pt>
                      <c:pt idx="876">
                        <c:v>-7842</c:v>
                      </c:pt>
                      <c:pt idx="877">
                        <c:v>-7845</c:v>
                      </c:pt>
                      <c:pt idx="878">
                        <c:v>-7846</c:v>
                      </c:pt>
                      <c:pt idx="879">
                        <c:v>-7846</c:v>
                      </c:pt>
                      <c:pt idx="880">
                        <c:v>-7843</c:v>
                      </c:pt>
                      <c:pt idx="881">
                        <c:v>-7837</c:v>
                      </c:pt>
                      <c:pt idx="882">
                        <c:v>-7815</c:v>
                      </c:pt>
                      <c:pt idx="883">
                        <c:v>-7798</c:v>
                      </c:pt>
                      <c:pt idx="884">
                        <c:v>-7796</c:v>
                      </c:pt>
                      <c:pt idx="885">
                        <c:v>-7812</c:v>
                      </c:pt>
                      <c:pt idx="886">
                        <c:v>-7829</c:v>
                      </c:pt>
                      <c:pt idx="887">
                        <c:v>-7839</c:v>
                      </c:pt>
                      <c:pt idx="888">
                        <c:v>-7846</c:v>
                      </c:pt>
                      <c:pt idx="889">
                        <c:v>-7850</c:v>
                      </c:pt>
                      <c:pt idx="890">
                        <c:v>-7848</c:v>
                      </c:pt>
                      <c:pt idx="891">
                        <c:v>-7843</c:v>
                      </c:pt>
                      <c:pt idx="892">
                        <c:v>-7827</c:v>
                      </c:pt>
                      <c:pt idx="893">
                        <c:v>-7812</c:v>
                      </c:pt>
                      <c:pt idx="894">
                        <c:v>-7797</c:v>
                      </c:pt>
                      <c:pt idx="895">
                        <c:v>-7800</c:v>
                      </c:pt>
                      <c:pt idx="896">
                        <c:v>-7817</c:v>
                      </c:pt>
                      <c:pt idx="897">
                        <c:v>-7839</c:v>
                      </c:pt>
                      <c:pt idx="898">
                        <c:v>-7855</c:v>
                      </c:pt>
                      <c:pt idx="899">
                        <c:v>-7862</c:v>
                      </c:pt>
                      <c:pt idx="900">
                        <c:v>-7860</c:v>
                      </c:pt>
                      <c:pt idx="901">
                        <c:v>-7854</c:v>
                      </c:pt>
                      <c:pt idx="902">
                        <c:v>-7846</c:v>
                      </c:pt>
                      <c:pt idx="903">
                        <c:v>-7850</c:v>
                      </c:pt>
                      <c:pt idx="904">
                        <c:v>-7853</c:v>
                      </c:pt>
                      <c:pt idx="905">
                        <c:v>-7858</c:v>
                      </c:pt>
                      <c:pt idx="906">
                        <c:v>-7848</c:v>
                      </c:pt>
                      <c:pt idx="907">
                        <c:v>-7838</c:v>
                      </c:pt>
                      <c:pt idx="908">
                        <c:v>-7825</c:v>
                      </c:pt>
                      <c:pt idx="909">
                        <c:v>-7826</c:v>
                      </c:pt>
                      <c:pt idx="910">
                        <c:v>-7830</c:v>
                      </c:pt>
                      <c:pt idx="911">
                        <c:v>-7844</c:v>
                      </c:pt>
                      <c:pt idx="912">
                        <c:v>-7850</c:v>
                      </c:pt>
                      <c:pt idx="913">
                        <c:v>-7852</c:v>
                      </c:pt>
                      <c:pt idx="914">
                        <c:v>-7839</c:v>
                      </c:pt>
                      <c:pt idx="915">
                        <c:v>-7826</c:v>
                      </c:pt>
                      <c:pt idx="916">
                        <c:v>-7814</c:v>
                      </c:pt>
                      <c:pt idx="917">
                        <c:v>-7813</c:v>
                      </c:pt>
                      <c:pt idx="918">
                        <c:v>-7814</c:v>
                      </c:pt>
                      <c:pt idx="919">
                        <c:v>-7815</c:v>
                      </c:pt>
                      <c:pt idx="920">
                        <c:v>-7827</c:v>
                      </c:pt>
                      <c:pt idx="921">
                        <c:v>-7839</c:v>
                      </c:pt>
                      <c:pt idx="922">
                        <c:v>-7846</c:v>
                      </c:pt>
                      <c:pt idx="923">
                        <c:v>-7833</c:v>
                      </c:pt>
                      <c:pt idx="924">
                        <c:v>-7818</c:v>
                      </c:pt>
                      <c:pt idx="925">
                        <c:v>-7815</c:v>
                      </c:pt>
                      <c:pt idx="926">
                        <c:v>-7824</c:v>
                      </c:pt>
                      <c:pt idx="927">
                        <c:v>-7830</c:v>
                      </c:pt>
                      <c:pt idx="928">
                        <c:v>-7836</c:v>
                      </c:pt>
                      <c:pt idx="929">
                        <c:v>-7825</c:v>
                      </c:pt>
                      <c:pt idx="930">
                        <c:v>-7818</c:v>
                      </c:pt>
                      <c:pt idx="931">
                        <c:v>-7796</c:v>
                      </c:pt>
                      <c:pt idx="932">
                        <c:v>-7793</c:v>
                      </c:pt>
                      <c:pt idx="933">
                        <c:v>-7792</c:v>
                      </c:pt>
                      <c:pt idx="934">
                        <c:v>-7799</c:v>
                      </c:pt>
                      <c:pt idx="935">
                        <c:v>-7793</c:v>
                      </c:pt>
                      <c:pt idx="936">
                        <c:v>-7784</c:v>
                      </c:pt>
                      <c:pt idx="937">
                        <c:v>-7773</c:v>
                      </c:pt>
                      <c:pt idx="938">
                        <c:v>-7775</c:v>
                      </c:pt>
                      <c:pt idx="939">
                        <c:v>-7777</c:v>
                      </c:pt>
                      <c:pt idx="940">
                        <c:v>-7787</c:v>
                      </c:pt>
                      <c:pt idx="941">
                        <c:v>-7795</c:v>
                      </c:pt>
                      <c:pt idx="942">
                        <c:v>-7813</c:v>
                      </c:pt>
                      <c:pt idx="943">
                        <c:v>-7825</c:v>
                      </c:pt>
                      <c:pt idx="944">
                        <c:v>-7837</c:v>
                      </c:pt>
                      <c:pt idx="945">
                        <c:v>-7835</c:v>
                      </c:pt>
                      <c:pt idx="946">
                        <c:v>-7838</c:v>
                      </c:pt>
                      <c:pt idx="947">
                        <c:v>-7843</c:v>
                      </c:pt>
                      <c:pt idx="948">
                        <c:v>-7852</c:v>
                      </c:pt>
                      <c:pt idx="949">
                        <c:v>-7855</c:v>
                      </c:pt>
                      <c:pt idx="950">
                        <c:v>-7846</c:v>
                      </c:pt>
                      <c:pt idx="951">
                        <c:v>-7836</c:v>
                      </c:pt>
                      <c:pt idx="952">
                        <c:v>-7824</c:v>
                      </c:pt>
                      <c:pt idx="953">
                        <c:v>-7823</c:v>
                      </c:pt>
                      <c:pt idx="954">
                        <c:v>-7827</c:v>
                      </c:pt>
                      <c:pt idx="955">
                        <c:v>-7835</c:v>
                      </c:pt>
                      <c:pt idx="956">
                        <c:v>-7835</c:v>
                      </c:pt>
                      <c:pt idx="957">
                        <c:v>-7836</c:v>
                      </c:pt>
                      <c:pt idx="958">
                        <c:v>-7842</c:v>
                      </c:pt>
                      <c:pt idx="959">
                        <c:v>-7849</c:v>
                      </c:pt>
                      <c:pt idx="960">
                        <c:v>-7857</c:v>
                      </c:pt>
                      <c:pt idx="961">
                        <c:v>-7863</c:v>
                      </c:pt>
                      <c:pt idx="962">
                        <c:v>-7873</c:v>
                      </c:pt>
                      <c:pt idx="963">
                        <c:v>-7871</c:v>
                      </c:pt>
                      <c:pt idx="964">
                        <c:v>-7862</c:v>
                      </c:pt>
                      <c:pt idx="965">
                        <c:v>-7849</c:v>
                      </c:pt>
                      <c:pt idx="966">
                        <c:v>-7844</c:v>
                      </c:pt>
                      <c:pt idx="967">
                        <c:v>-7848</c:v>
                      </c:pt>
                      <c:pt idx="968">
                        <c:v>-7851</c:v>
                      </c:pt>
                      <c:pt idx="969">
                        <c:v>-7846</c:v>
                      </c:pt>
                      <c:pt idx="970">
                        <c:v>-7836</c:v>
                      </c:pt>
                      <c:pt idx="971">
                        <c:v>-7826</c:v>
                      </c:pt>
                      <c:pt idx="972">
                        <c:v>-7817</c:v>
                      </c:pt>
                      <c:pt idx="973">
                        <c:v>-7807</c:v>
                      </c:pt>
                      <c:pt idx="974">
                        <c:v>-7808</c:v>
                      </c:pt>
                      <c:pt idx="975">
                        <c:v>-7818</c:v>
                      </c:pt>
                      <c:pt idx="976">
                        <c:v>-7834</c:v>
                      </c:pt>
                      <c:pt idx="977">
                        <c:v>-7838</c:v>
                      </c:pt>
                      <c:pt idx="978">
                        <c:v>-7839</c:v>
                      </c:pt>
                      <c:pt idx="979">
                        <c:v>-7837</c:v>
                      </c:pt>
                      <c:pt idx="980">
                        <c:v>-7834</c:v>
                      </c:pt>
                      <c:pt idx="981">
                        <c:v>-7835</c:v>
                      </c:pt>
                      <c:pt idx="982">
                        <c:v>-7834</c:v>
                      </c:pt>
                      <c:pt idx="983">
                        <c:v>-7837</c:v>
                      </c:pt>
                      <c:pt idx="984">
                        <c:v>-7834</c:v>
                      </c:pt>
                      <c:pt idx="985">
                        <c:v>-7825</c:v>
                      </c:pt>
                      <c:pt idx="986">
                        <c:v>-7815</c:v>
                      </c:pt>
                      <c:pt idx="987">
                        <c:v>-7807</c:v>
                      </c:pt>
                      <c:pt idx="988">
                        <c:v>-7811</c:v>
                      </c:pt>
                      <c:pt idx="989">
                        <c:v>-7816</c:v>
                      </c:pt>
                      <c:pt idx="990">
                        <c:v>-7819</c:v>
                      </c:pt>
                      <c:pt idx="991">
                        <c:v>-7827</c:v>
                      </c:pt>
                      <c:pt idx="992">
                        <c:v>-7828</c:v>
                      </c:pt>
                      <c:pt idx="993">
                        <c:v>-7831</c:v>
                      </c:pt>
                      <c:pt idx="994">
                        <c:v>-7828</c:v>
                      </c:pt>
                      <c:pt idx="995">
                        <c:v>-7839</c:v>
                      </c:pt>
                      <c:pt idx="996">
                        <c:v>-7844</c:v>
                      </c:pt>
                      <c:pt idx="997">
                        <c:v>-7843</c:v>
                      </c:pt>
                      <c:pt idx="998">
                        <c:v>-7822</c:v>
                      </c:pt>
                      <c:pt idx="999">
                        <c:v>-7810</c:v>
                      </c:pt>
                      <c:pt idx="1000">
                        <c:v>-7805</c:v>
                      </c:pt>
                      <c:pt idx="1001">
                        <c:v>-7819</c:v>
                      </c:pt>
                      <c:pt idx="1002">
                        <c:v>-7830</c:v>
                      </c:pt>
                      <c:pt idx="1003">
                        <c:v>-7839</c:v>
                      </c:pt>
                      <c:pt idx="1004">
                        <c:v>-7829</c:v>
                      </c:pt>
                      <c:pt idx="1005">
                        <c:v>-7820</c:v>
                      </c:pt>
                      <c:pt idx="1006">
                        <c:v>-7811</c:v>
                      </c:pt>
                      <c:pt idx="1007">
                        <c:v>-7811</c:v>
                      </c:pt>
                      <c:pt idx="1008">
                        <c:v>-7806</c:v>
                      </c:pt>
                      <c:pt idx="1009">
                        <c:v>-7810</c:v>
                      </c:pt>
                      <c:pt idx="1010">
                        <c:v>-7815</c:v>
                      </c:pt>
                      <c:pt idx="1011">
                        <c:v>-7824</c:v>
                      </c:pt>
                      <c:pt idx="1012">
                        <c:v>-7817</c:v>
                      </c:pt>
                      <c:pt idx="1013">
                        <c:v>-7811</c:v>
                      </c:pt>
                      <c:pt idx="1014">
                        <c:v>-7806</c:v>
                      </c:pt>
                      <c:pt idx="1015">
                        <c:v>-7815</c:v>
                      </c:pt>
                      <c:pt idx="1016">
                        <c:v>-7816</c:v>
                      </c:pt>
                      <c:pt idx="1017">
                        <c:v>-7816</c:v>
                      </c:pt>
                      <c:pt idx="1018">
                        <c:v>-7807</c:v>
                      </c:pt>
                      <c:pt idx="1019">
                        <c:v>-7803</c:v>
                      </c:pt>
                      <c:pt idx="1020">
                        <c:v>-7805</c:v>
                      </c:pt>
                      <c:pt idx="1021">
                        <c:v>-7821</c:v>
                      </c:pt>
                      <c:pt idx="1022">
                        <c:v>-7836</c:v>
                      </c:pt>
                      <c:pt idx="1023">
                        <c:v>-7847</c:v>
                      </c:pt>
                      <c:pt idx="1024">
                        <c:v>-7841</c:v>
                      </c:pt>
                      <c:pt idx="1025">
                        <c:v>-7837</c:v>
                      </c:pt>
                      <c:pt idx="1026">
                        <c:v>-7836</c:v>
                      </c:pt>
                      <c:pt idx="1027">
                        <c:v>-7844</c:v>
                      </c:pt>
                      <c:pt idx="1028">
                        <c:v>-7841</c:v>
                      </c:pt>
                      <c:pt idx="1029">
                        <c:v>-7824</c:v>
                      </c:pt>
                      <c:pt idx="1030">
                        <c:v>-7799</c:v>
                      </c:pt>
                      <c:pt idx="1031">
                        <c:v>-7788</c:v>
                      </c:pt>
                      <c:pt idx="1032">
                        <c:v>-7793</c:v>
                      </c:pt>
                      <c:pt idx="1033">
                        <c:v>-7810</c:v>
                      </c:pt>
                      <c:pt idx="1034">
                        <c:v>-7824</c:v>
                      </c:pt>
                      <c:pt idx="1035">
                        <c:v>-7836</c:v>
                      </c:pt>
                      <c:pt idx="1036">
                        <c:v>-7840</c:v>
                      </c:pt>
                      <c:pt idx="1037">
                        <c:v>-7833</c:v>
                      </c:pt>
                      <c:pt idx="1038">
                        <c:v>-7815</c:v>
                      </c:pt>
                      <c:pt idx="1039">
                        <c:v>-7790</c:v>
                      </c:pt>
                      <c:pt idx="1040">
                        <c:v>-7782</c:v>
                      </c:pt>
                      <c:pt idx="1041">
                        <c:v>-7793</c:v>
                      </c:pt>
                      <c:pt idx="1042">
                        <c:v>-7817</c:v>
                      </c:pt>
                      <c:pt idx="1043">
                        <c:v>-7843</c:v>
                      </c:pt>
                      <c:pt idx="1044">
                        <c:v>-7861</c:v>
                      </c:pt>
                      <c:pt idx="1045">
                        <c:v>-7868</c:v>
                      </c:pt>
                      <c:pt idx="1046">
                        <c:v>-7862</c:v>
                      </c:pt>
                      <c:pt idx="1047">
                        <c:v>-7856</c:v>
                      </c:pt>
                      <c:pt idx="1048">
                        <c:v>-7856</c:v>
                      </c:pt>
                      <c:pt idx="1049">
                        <c:v>-7853</c:v>
                      </c:pt>
                      <c:pt idx="1050">
                        <c:v>-7847</c:v>
                      </c:pt>
                      <c:pt idx="1051">
                        <c:v>-7840</c:v>
                      </c:pt>
                      <c:pt idx="1052">
                        <c:v>-7839</c:v>
                      </c:pt>
                      <c:pt idx="1053">
                        <c:v>-7840</c:v>
                      </c:pt>
                      <c:pt idx="1054">
                        <c:v>-7835</c:v>
                      </c:pt>
                      <c:pt idx="1055">
                        <c:v>-7833</c:v>
                      </c:pt>
                      <c:pt idx="1056">
                        <c:v>-7832</c:v>
                      </c:pt>
                      <c:pt idx="1057">
                        <c:v>-7829</c:v>
                      </c:pt>
                      <c:pt idx="1058">
                        <c:v>-4076</c:v>
                      </c:pt>
                      <c:pt idx="1059">
                        <c:v>5791</c:v>
                      </c:pt>
                      <c:pt idx="1060">
                        <c:v>21263</c:v>
                      </c:pt>
                      <c:pt idx="1061">
                        <c:v>35973</c:v>
                      </c:pt>
                      <c:pt idx="1062">
                        <c:v>44828</c:v>
                      </c:pt>
                      <c:pt idx="1063">
                        <c:v>48878</c:v>
                      </c:pt>
                      <c:pt idx="1064">
                        <c:v>49688</c:v>
                      </c:pt>
                      <c:pt idx="1065">
                        <c:v>50202</c:v>
                      </c:pt>
                      <c:pt idx="1066">
                        <c:v>50284</c:v>
                      </c:pt>
                      <c:pt idx="1067">
                        <c:v>50187</c:v>
                      </c:pt>
                      <c:pt idx="1068">
                        <c:v>50015</c:v>
                      </c:pt>
                      <c:pt idx="1069">
                        <c:v>47208</c:v>
                      </c:pt>
                      <c:pt idx="1070">
                        <c:v>45037</c:v>
                      </c:pt>
                      <c:pt idx="1071">
                        <c:v>42314</c:v>
                      </c:pt>
                      <c:pt idx="1072">
                        <c:v>42954</c:v>
                      </c:pt>
                      <c:pt idx="1073">
                        <c:v>42165</c:v>
                      </c:pt>
                      <c:pt idx="1074">
                        <c:v>42813</c:v>
                      </c:pt>
                      <c:pt idx="1075">
                        <c:v>43348</c:v>
                      </c:pt>
                      <c:pt idx="1076">
                        <c:v>45547</c:v>
                      </c:pt>
                      <c:pt idx="1077">
                        <c:v>46716</c:v>
                      </c:pt>
                      <c:pt idx="1078">
                        <c:v>46158</c:v>
                      </c:pt>
                      <c:pt idx="1079">
                        <c:v>45246</c:v>
                      </c:pt>
                      <c:pt idx="1080">
                        <c:v>44483</c:v>
                      </c:pt>
                      <c:pt idx="1081">
                        <c:v>45172</c:v>
                      </c:pt>
                      <c:pt idx="1082">
                        <c:v>45914</c:v>
                      </c:pt>
                      <c:pt idx="1083">
                        <c:v>46589</c:v>
                      </c:pt>
                      <c:pt idx="1084">
                        <c:v>45078</c:v>
                      </c:pt>
                      <c:pt idx="1085">
                        <c:v>43873</c:v>
                      </c:pt>
                      <c:pt idx="1086">
                        <c:v>42204</c:v>
                      </c:pt>
                      <c:pt idx="1087">
                        <c:v>42038</c:v>
                      </c:pt>
                      <c:pt idx="1088">
                        <c:v>40750</c:v>
                      </c:pt>
                      <c:pt idx="1089">
                        <c:v>40588</c:v>
                      </c:pt>
                      <c:pt idx="1090">
                        <c:v>41193</c:v>
                      </c:pt>
                      <c:pt idx="1091">
                        <c:v>42041</c:v>
                      </c:pt>
                      <c:pt idx="1092">
                        <c:v>42349</c:v>
                      </c:pt>
                      <c:pt idx="1093">
                        <c:v>40634</c:v>
                      </c:pt>
                      <c:pt idx="1094">
                        <c:v>40604</c:v>
                      </c:pt>
                      <c:pt idx="1095">
                        <c:v>40330</c:v>
                      </c:pt>
                      <c:pt idx="1096">
                        <c:v>41740</c:v>
                      </c:pt>
                      <c:pt idx="1097">
                        <c:v>40263</c:v>
                      </c:pt>
                      <c:pt idx="1098">
                        <c:v>39839</c:v>
                      </c:pt>
                      <c:pt idx="1099">
                        <c:v>39237</c:v>
                      </c:pt>
                      <c:pt idx="1100">
                        <c:v>40741</c:v>
                      </c:pt>
                      <c:pt idx="1101">
                        <c:v>40121</c:v>
                      </c:pt>
                      <c:pt idx="1102">
                        <c:v>39290</c:v>
                      </c:pt>
                      <c:pt idx="1103">
                        <c:v>37095</c:v>
                      </c:pt>
                      <c:pt idx="1104">
                        <c:v>36541</c:v>
                      </c:pt>
                      <c:pt idx="1105">
                        <c:v>35455</c:v>
                      </c:pt>
                      <c:pt idx="1106">
                        <c:v>36258</c:v>
                      </c:pt>
                      <c:pt idx="1107">
                        <c:v>37368</c:v>
                      </c:pt>
                      <c:pt idx="1108">
                        <c:v>39492</c:v>
                      </c:pt>
                      <c:pt idx="1109">
                        <c:v>41290</c:v>
                      </c:pt>
                      <c:pt idx="1110">
                        <c:v>42536</c:v>
                      </c:pt>
                      <c:pt idx="1111">
                        <c:v>42858</c:v>
                      </c:pt>
                      <c:pt idx="1112">
                        <c:v>41701</c:v>
                      </c:pt>
                      <c:pt idx="1113">
                        <c:v>40489</c:v>
                      </c:pt>
                      <c:pt idx="1114">
                        <c:v>40066</c:v>
                      </c:pt>
                      <c:pt idx="1115">
                        <c:v>40886</c:v>
                      </c:pt>
                      <c:pt idx="1116">
                        <c:v>41665</c:v>
                      </c:pt>
                      <c:pt idx="1117">
                        <c:v>41817</c:v>
                      </c:pt>
                      <c:pt idx="1118">
                        <c:v>41001</c:v>
                      </c:pt>
                      <c:pt idx="1119">
                        <c:v>39484</c:v>
                      </c:pt>
                      <c:pt idx="1120">
                        <c:v>37899</c:v>
                      </c:pt>
                      <c:pt idx="1121">
                        <c:v>37713</c:v>
                      </c:pt>
                      <c:pt idx="1122">
                        <c:v>38820</c:v>
                      </c:pt>
                      <c:pt idx="1123">
                        <c:v>40348</c:v>
                      </c:pt>
                      <c:pt idx="1124">
                        <c:v>40631</c:v>
                      </c:pt>
                      <c:pt idx="1125">
                        <c:v>40668</c:v>
                      </c:pt>
                      <c:pt idx="1126">
                        <c:v>40045</c:v>
                      </c:pt>
                      <c:pt idx="1127">
                        <c:v>40092</c:v>
                      </c:pt>
                      <c:pt idx="1128">
                        <c:v>39623</c:v>
                      </c:pt>
                      <c:pt idx="1129">
                        <c:v>40559</c:v>
                      </c:pt>
                      <c:pt idx="1130">
                        <c:v>40870</c:v>
                      </c:pt>
                      <c:pt idx="1131">
                        <c:v>42014</c:v>
                      </c:pt>
                      <c:pt idx="1132">
                        <c:v>41835</c:v>
                      </c:pt>
                      <c:pt idx="1133">
                        <c:v>42457</c:v>
                      </c:pt>
                      <c:pt idx="1134">
                        <c:v>42173</c:v>
                      </c:pt>
                      <c:pt idx="1135">
                        <c:v>41937</c:v>
                      </c:pt>
                      <c:pt idx="1136">
                        <c:v>40699</c:v>
                      </c:pt>
                      <c:pt idx="1137">
                        <c:v>39282</c:v>
                      </c:pt>
                      <c:pt idx="1138">
                        <c:v>39329</c:v>
                      </c:pt>
                      <c:pt idx="1139">
                        <c:v>39938</c:v>
                      </c:pt>
                      <c:pt idx="1140">
                        <c:v>42289</c:v>
                      </c:pt>
                      <c:pt idx="1141">
                        <c:v>42611</c:v>
                      </c:pt>
                      <c:pt idx="1142">
                        <c:v>43334</c:v>
                      </c:pt>
                      <c:pt idx="1143">
                        <c:v>42055</c:v>
                      </c:pt>
                      <c:pt idx="1144">
                        <c:v>42686</c:v>
                      </c:pt>
                      <c:pt idx="1145">
                        <c:v>41958</c:v>
                      </c:pt>
                      <c:pt idx="1146">
                        <c:v>41628</c:v>
                      </c:pt>
                      <c:pt idx="1147">
                        <c:v>39250</c:v>
                      </c:pt>
                      <c:pt idx="1148">
                        <c:v>38920</c:v>
                      </c:pt>
                      <c:pt idx="1149">
                        <c:v>39502</c:v>
                      </c:pt>
                      <c:pt idx="1150">
                        <c:v>41421</c:v>
                      </c:pt>
                      <c:pt idx="1151">
                        <c:v>41777</c:v>
                      </c:pt>
                      <c:pt idx="1152">
                        <c:v>41076</c:v>
                      </c:pt>
                      <c:pt idx="1153">
                        <c:v>40561</c:v>
                      </c:pt>
                      <c:pt idx="1154">
                        <c:v>39611</c:v>
                      </c:pt>
                      <c:pt idx="1155">
                        <c:v>40160</c:v>
                      </c:pt>
                      <c:pt idx="1156">
                        <c:v>40045</c:v>
                      </c:pt>
                      <c:pt idx="1157">
                        <c:v>41437</c:v>
                      </c:pt>
                      <c:pt idx="1158">
                        <c:v>40204</c:v>
                      </c:pt>
                      <c:pt idx="1159">
                        <c:v>39039</c:v>
                      </c:pt>
                      <c:pt idx="1160">
                        <c:v>36779</c:v>
                      </c:pt>
                      <c:pt idx="1161">
                        <c:v>37320</c:v>
                      </c:pt>
                      <c:pt idx="1162">
                        <c:v>37856</c:v>
                      </c:pt>
                      <c:pt idx="1163">
                        <c:v>39720</c:v>
                      </c:pt>
                      <c:pt idx="1164">
                        <c:v>39862</c:v>
                      </c:pt>
                      <c:pt idx="1165">
                        <c:v>39896</c:v>
                      </c:pt>
                      <c:pt idx="1166">
                        <c:v>38696</c:v>
                      </c:pt>
                      <c:pt idx="1167">
                        <c:v>38302</c:v>
                      </c:pt>
                      <c:pt idx="1168">
                        <c:v>39282</c:v>
                      </c:pt>
                      <c:pt idx="1169">
                        <c:v>40952</c:v>
                      </c:pt>
                      <c:pt idx="1170">
                        <c:v>42297</c:v>
                      </c:pt>
                      <c:pt idx="1171">
                        <c:v>41119</c:v>
                      </c:pt>
                      <c:pt idx="1172">
                        <c:v>39854</c:v>
                      </c:pt>
                      <c:pt idx="1173">
                        <c:v>39086</c:v>
                      </c:pt>
                      <c:pt idx="1174">
                        <c:v>40959</c:v>
                      </c:pt>
                      <c:pt idx="1175">
                        <c:v>42596</c:v>
                      </c:pt>
                      <c:pt idx="1176">
                        <c:v>43531</c:v>
                      </c:pt>
                      <c:pt idx="1177">
                        <c:v>42978</c:v>
                      </c:pt>
                      <c:pt idx="1178">
                        <c:v>42355</c:v>
                      </c:pt>
                      <c:pt idx="1179">
                        <c:v>41651</c:v>
                      </c:pt>
                      <c:pt idx="1180">
                        <c:v>41175</c:v>
                      </c:pt>
                      <c:pt idx="1181">
                        <c:v>40879</c:v>
                      </c:pt>
                      <c:pt idx="1182">
                        <c:v>42076</c:v>
                      </c:pt>
                      <c:pt idx="1183">
                        <c:v>42220</c:v>
                      </c:pt>
                      <c:pt idx="1184">
                        <c:v>42248</c:v>
                      </c:pt>
                      <c:pt idx="1185">
                        <c:v>40266</c:v>
                      </c:pt>
                      <c:pt idx="1186">
                        <c:v>40701</c:v>
                      </c:pt>
                      <c:pt idx="1187">
                        <c:v>40725</c:v>
                      </c:pt>
                      <c:pt idx="1188">
                        <c:v>41179</c:v>
                      </c:pt>
                      <c:pt idx="1189">
                        <c:v>40037</c:v>
                      </c:pt>
                      <c:pt idx="1190">
                        <c:v>39314</c:v>
                      </c:pt>
                      <c:pt idx="1191">
                        <c:v>39942</c:v>
                      </c:pt>
                      <c:pt idx="1192">
                        <c:v>40154</c:v>
                      </c:pt>
                      <c:pt idx="1193">
                        <c:v>40898</c:v>
                      </c:pt>
                      <c:pt idx="1194">
                        <c:v>40302</c:v>
                      </c:pt>
                      <c:pt idx="1195">
                        <c:v>40799</c:v>
                      </c:pt>
                      <c:pt idx="1196">
                        <c:v>40468</c:v>
                      </c:pt>
                      <c:pt idx="1197">
                        <c:v>40148</c:v>
                      </c:pt>
                      <c:pt idx="1198">
                        <c:v>39185</c:v>
                      </c:pt>
                      <c:pt idx="1199">
                        <c:v>38549</c:v>
                      </c:pt>
                      <c:pt idx="1200">
                        <c:v>38346</c:v>
                      </c:pt>
                      <c:pt idx="1201">
                        <c:v>38553</c:v>
                      </c:pt>
                      <c:pt idx="1202">
                        <c:v>38138</c:v>
                      </c:pt>
                      <c:pt idx="1203">
                        <c:v>38423</c:v>
                      </c:pt>
                      <c:pt idx="1204">
                        <c:v>38320</c:v>
                      </c:pt>
                      <c:pt idx="1205">
                        <c:v>39311</c:v>
                      </c:pt>
                      <c:pt idx="1206">
                        <c:v>38852</c:v>
                      </c:pt>
                      <c:pt idx="1207">
                        <c:v>38918</c:v>
                      </c:pt>
                      <c:pt idx="1208">
                        <c:v>39445</c:v>
                      </c:pt>
                      <c:pt idx="1209">
                        <c:v>40746</c:v>
                      </c:pt>
                      <c:pt idx="1210">
                        <c:v>41039</c:v>
                      </c:pt>
                      <c:pt idx="1211">
                        <c:v>39952</c:v>
                      </c:pt>
                      <c:pt idx="1212">
                        <c:v>39058</c:v>
                      </c:pt>
                      <c:pt idx="1213">
                        <c:v>39459</c:v>
                      </c:pt>
                      <c:pt idx="1214">
                        <c:v>40386</c:v>
                      </c:pt>
                      <c:pt idx="1215">
                        <c:v>41035</c:v>
                      </c:pt>
                      <c:pt idx="1216">
                        <c:v>41249</c:v>
                      </c:pt>
                      <c:pt idx="1217">
                        <c:v>41291</c:v>
                      </c:pt>
                      <c:pt idx="1218">
                        <c:v>41866</c:v>
                      </c:pt>
                      <c:pt idx="1219">
                        <c:v>42333</c:v>
                      </c:pt>
                      <c:pt idx="1220">
                        <c:v>42598</c:v>
                      </c:pt>
                      <c:pt idx="1221">
                        <c:v>42810</c:v>
                      </c:pt>
                      <c:pt idx="1222">
                        <c:v>43826</c:v>
                      </c:pt>
                      <c:pt idx="1223">
                        <c:v>45509</c:v>
                      </c:pt>
                      <c:pt idx="1224">
                        <c:v>46648</c:v>
                      </c:pt>
                      <c:pt idx="1225">
                        <c:v>46499</c:v>
                      </c:pt>
                      <c:pt idx="1226">
                        <c:v>45263</c:v>
                      </c:pt>
                      <c:pt idx="1227">
                        <c:v>43879</c:v>
                      </c:pt>
                      <c:pt idx="1228">
                        <c:v>43303</c:v>
                      </c:pt>
                      <c:pt idx="1229">
                        <c:v>44759</c:v>
                      </c:pt>
                      <c:pt idx="1230">
                        <c:v>46316</c:v>
                      </c:pt>
                      <c:pt idx="1231">
                        <c:v>47149</c:v>
                      </c:pt>
                      <c:pt idx="1232">
                        <c:v>45746</c:v>
                      </c:pt>
                      <c:pt idx="1233">
                        <c:v>44109</c:v>
                      </c:pt>
                      <c:pt idx="1234">
                        <c:v>42084</c:v>
                      </c:pt>
                      <c:pt idx="1235">
                        <c:v>39813</c:v>
                      </c:pt>
                      <c:pt idx="1236">
                        <c:v>38474</c:v>
                      </c:pt>
                      <c:pt idx="1237">
                        <c:v>37890</c:v>
                      </c:pt>
                      <c:pt idx="1238">
                        <c:v>39756</c:v>
                      </c:pt>
                      <c:pt idx="1239">
                        <c:v>40294</c:v>
                      </c:pt>
                      <c:pt idx="1240">
                        <c:v>41403</c:v>
                      </c:pt>
                      <c:pt idx="1241">
                        <c:v>40770</c:v>
                      </c:pt>
                      <c:pt idx="1242">
                        <c:v>41725</c:v>
                      </c:pt>
                      <c:pt idx="1243">
                        <c:v>42104</c:v>
                      </c:pt>
                      <c:pt idx="1244">
                        <c:v>42298</c:v>
                      </c:pt>
                      <c:pt idx="1245">
                        <c:v>41296</c:v>
                      </c:pt>
                      <c:pt idx="1246">
                        <c:v>39738</c:v>
                      </c:pt>
                      <c:pt idx="1247">
                        <c:v>40149</c:v>
                      </c:pt>
                      <c:pt idx="1248">
                        <c:v>40588</c:v>
                      </c:pt>
                      <c:pt idx="1249">
                        <c:v>41500</c:v>
                      </c:pt>
                      <c:pt idx="1250">
                        <c:v>40427</c:v>
                      </c:pt>
                      <c:pt idx="1251">
                        <c:v>40588</c:v>
                      </c:pt>
                      <c:pt idx="1252">
                        <c:v>41475</c:v>
                      </c:pt>
                      <c:pt idx="1253">
                        <c:v>43703</c:v>
                      </c:pt>
                      <c:pt idx="1254">
                        <c:v>45757</c:v>
                      </c:pt>
                      <c:pt idx="1255">
                        <c:v>45825</c:v>
                      </c:pt>
                      <c:pt idx="1256">
                        <c:v>45546</c:v>
                      </c:pt>
                      <c:pt idx="1257">
                        <c:v>43599</c:v>
                      </c:pt>
                      <c:pt idx="1258">
                        <c:v>44274</c:v>
                      </c:pt>
                      <c:pt idx="1259">
                        <c:v>43955</c:v>
                      </c:pt>
                      <c:pt idx="1260">
                        <c:v>44526</c:v>
                      </c:pt>
                      <c:pt idx="1261">
                        <c:v>44120</c:v>
                      </c:pt>
                      <c:pt idx="1262">
                        <c:v>44086</c:v>
                      </c:pt>
                      <c:pt idx="1263">
                        <c:v>44103</c:v>
                      </c:pt>
                      <c:pt idx="1264">
                        <c:v>43301</c:v>
                      </c:pt>
                      <c:pt idx="1265">
                        <c:v>42784</c:v>
                      </c:pt>
                      <c:pt idx="1266">
                        <c:v>42774</c:v>
                      </c:pt>
                      <c:pt idx="1267">
                        <c:v>43059</c:v>
                      </c:pt>
                      <c:pt idx="1268">
                        <c:v>44305</c:v>
                      </c:pt>
                      <c:pt idx="1269">
                        <c:v>45362</c:v>
                      </c:pt>
                      <c:pt idx="1270">
                        <c:v>46674</c:v>
                      </c:pt>
                      <c:pt idx="1271">
                        <c:v>46545</c:v>
                      </c:pt>
                      <c:pt idx="1272">
                        <c:v>46561</c:v>
                      </c:pt>
                      <c:pt idx="1273">
                        <c:v>46747</c:v>
                      </c:pt>
                      <c:pt idx="1274">
                        <c:v>47877</c:v>
                      </c:pt>
                      <c:pt idx="1275">
                        <c:v>47088</c:v>
                      </c:pt>
                      <c:pt idx="1276">
                        <c:v>46746</c:v>
                      </c:pt>
                      <c:pt idx="1277">
                        <c:v>44893</c:v>
                      </c:pt>
                      <c:pt idx="1278">
                        <c:v>44645</c:v>
                      </c:pt>
                      <c:pt idx="1279">
                        <c:v>42776</c:v>
                      </c:pt>
                      <c:pt idx="1280">
                        <c:v>42875</c:v>
                      </c:pt>
                      <c:pt idx="1281">
                        <c:v>43568</c:v>
                      </c:pt>
                      <c:pt idx="1282">
                        <c:v>44958</c:v>
                      </c:pt>
                      <c:pt idx="1283">
                        <c:v>44813</c:v>
                      </c:pt>
                      <c:pt idx="1284">
                        <c:v>43168</c:v>
                      </c:pt>
                      <c:pt idx="1285">
                        <c:v>42135</c:v>
                      </c:pt>
                      <c:pt idx="1286">
                        <c:v>41415</c:v>
                      </c:pt>
                      <c:pt idx="1287">
                        <c:v>42223</c:v>
                      </c:pt>
                      <c:pt idx="1288">
                        <c:v>42734</c:v>
                      </c:pt>
                      <c:pt idx="1289">
                        <c:v>42956</c:v>
                      </c:pt>
                      <c:pt idx="1290">
                        <c:v>41575</c:v>
                      </c:pt>
                      <c:pt idx="1291">
                        <c:v>40217</c:v>
                      </c:pt>
                      <c:pt idx="1292">
                        <c:v>39504</c:v>
                      </c:pt>
                      <c:pt idx="1293">
                        <c:v>39811</c:v>
                      </c:pt>
                      <c:pt idx="1294">
                        <c:v>40086</c:v>
                      </c:pt>
                      <c:pt idx="1295">
                        <c:v>41334</c:v>
                      </c:pt>
                      <c:pt idx="1296">
                        <c:v>42230</c:v>
                      </c:pt>
                      <c:pt idx="1297">
                        <c:v>42354</c:v>
                      </c:pt>
                      <c:pt idx="1298">
                        <c:v>41264</c:v>
                      </c:pt>
                      <c:pt idx="1299">
                        <c:v>41463</c:v>
                      </c:pt>
                      <c:pt idx="1300">
                        <c:v>42557</c:v>
                      </c:pt>
                      <c:pt idx="1301">
                        <c:v>43978</c:v>
                      </c:pt>
                      <c:pt idx="1302">
                        <c:v>44032</c:v>
                      </c:pt>
                      <c:pt idx="1303">
                        <c:v>43566</c:v>
                      </c:pt>
                      <c:pt idx="1304">
                        <c:v>42228</c:v>
                      </c:pt>
                      <c:pt idx="1305">
                        <c:v>41162</c:v>
                      </c:pt>
                      <c:pt idx="1306">
                        <c:v>40698</c:v>
                      </c:pt>
                      <c:pt idx="1307">
                        <c:v>41462</c:v>
                      </c:pt>
                      <c:pt idx="1308">
                        <c:v>42381</c:v>
                      </c:pt>
                      <c:pt idx="1309">
                        <c:v>42899</c:v>
                      </c:pt>
                      <c:pt idx="1310">
                        <c:v>43159</c:v>
                      </c:pt>
                      <c:pt idx="1311">
                        <c:v>43075</c:v>
                      </c:pt>
                      <c:pt idx="1312">
                        <c:v>44273</c:v>
                      </c:pt>
                      <c:pt idx="1313">
                        <c:v>44715</c:v>
                      </c:pt>
                      <c:pt idx="1314">
                        <c:v>45645</c:v>
                      </c:pt>
                      <c:pt idx="1315">
                        <c:v>44144</c:v>
                      </c:pt>
                      <c:pt idx="1316">
                        <c:v>43012</c:v>
                      </c:pt>
                      <c:pt idx="1317">
                        <c:v>41163</c:v>
                      </c:pt>
                      <c:pt idx="1318">
                        <c:v>41704</c:v>
                      </c:pt>
                      <c:pt idx="1319">
                        <c:v>42243</c:v>
                      </c:pt>
                      <c:pt idx="1320">
                        <c:v>43349</c:v>
                      </c:pt>
                      <c:pt idx="1321">
                        <c:v>42744</c:v>
                      </c:pt>
                      <c:pt idx="1322">
                        <c:v>41670</c:v>
                      </c:pt>
                      <c:pt idx="1323">
                        <c:v>39945</c:v>
                      </c:pt>
                      <c:pt idx="1324">
                        <c:v>40135</c:v>
                      </c:pt>
                      <c:pt idx="1325">
                        <c:v>41762</c:v>
                      </c:pt>
                      <c:pt idx="1326">
                        <c:v>44400</c:v>
                      </c:pt>
                      <c:pt idx="1327">
                        <c:v>44587</c:v>
                      </c:pt>
                      <c:pt idx="1328">
                        <c:v>44351</c:v>
                      </c:pt>
                      <c:pt idx="1329">
                        <c:v>44204</c:v>
                      </c:pt>
                      <c:pt idx="1330">
                        <c:v>45764</c:v>
                      </c:pt>
                      <c:pt idx="1331">
                        <c:v>46376</c:v>
                      </c:pt>
                      <c:pt idx="1332">
                        <c:v>46238</c:v>
                      </c:pt>
                      <c:pt idx="1333">
                        <c:v>45486</c:v>
                      </c:pt>
                      <c:pt idx="1334">
                        <c:v>46579</c:v>
                      </c:pt>
                      <c:pt idx="1335">
                        <c:v>46796</c:v>
                      </c:pt>
                      <c:pt idx="1336">
                        <c:v>46887</c:v>
                      </c:pt>
                      <c:pt idx="1337">
                        <c:v>44603</c:v>
                      </c:pt>
                      <c:pt idx="1338">
                        <c:v>44152</c:v>
                      </c:pt>
                      <c:pt idx="1339">
                        <c:v>44644</c:v>
                      </c:pt>
                      <c:pt idx="1340">
                        <c:v>46724</c:v>
                      </c:pt>
                      <c:pt idx="1341">
                        <c:v>48518</c:v>
                      </c:pt>
                      <c:pt idx="1342">
                        <c:v>50011</c:v>
                      </c:pt>
                      <c:pt idx="1343">
                        <c:v>49901</c:v>
                      </c:pt>
                      <c:pt idx="1344">
                        <c:v>49412</c:v>
                      </c:pt>
                      <c:pt idx="1345">
                        <c:v>46897</c:v>
                      </c:pt>
                      <c:pt idx="1346">
                        <c:v>47079</c:v>
                      </c:pt>
                      <c:pt idx="1347">
                        <c:v>47323</c:v>
                      </c:pt>
                      <c:pt idx="1348">
                        <c:v>50617</c:v>
                      </c:pt>
                      <c:pt idx="1349">
                        <c:v>53394</c:v>
                      </c:pt>
                      <c:pt idx="1350">
                        <c:v>57073</c:v>
                      </c:pt>
                      <c:pt idx="1351">
                        <c:v>60247</c:v>
                      </c:pt>
                      <c:pt idx="1352">
                        <c:v>61512</c:v>
                      </c:pt>
                      <c:pt idx="1353">
                        <c:v>62370</c:v>
                      </c:pt>
                      <c:pt idx="1354">
                        <c:v>61435</c:v>
                      </c:pt>
                      <c:pt idx="1355">
                        <c:v>62589</c:v>
                      </c:pt>
                      <c:pt idx="1356">
                        <c:v>62434</c:v>
                      </c:pt>
                      <c:pt idx="1357">
                        <c:v>63872</c:v>
                      </c:pt>
                      <c:pt idx="1358">
                        <c:v>63708</c:v>
                      </c:pt>
                      <c:pt idx="1359">
                        <c:v>65755</c:v>
                      </c:pt>
                      <c:pt idx="1360">
                        <c:v>68611</c:v>
                      </c:pt>
                      <c:pt idx="1361">
                        <c:v>71292</c:v>
                      </c:pt>
                      <c:pt idx="1362">
                        <c:v>70524</c:v>
                      </c:pt>
                      <c:pt idx="1363">
                        <c:v>66106</c:v>
                      </c:pt>
                      <c:pt idx="1364">
                        <c:v>62288</c:v>
                      </c:pt>
                      <c:pt idx="1365">
                        <c:v>58424</c:v>
                      </c:pt>
                      <c:pt idx="1366">
                        <c:v>56021</c:v>
                      </c:pt>
                      <c:pt idx="1367">
                        <c:v>52388</c:v>
                      </c:pt>
                      <c:pt idx="1368">
                        <c:v>53837</c:v>
                      </c:pt>
                      <c:pt idx="1369">
                        <c:v>54800</c:v>
                      </c:pt>
                      <c:pt idx="1370">
                        <c:v>56026</c:v>
                      </c:pt>
                      <c:pt idx="1371">
                        <c:v>51568</c:v>
                      </c:pt>
                      <c:pt idx="1372">
                        <c:v>48885</c:v>
                      </c:pt>
                      <c:pt idx="1373">
                        <c:v>45470</c:v>
                      </c:pt>
                      <c:pt idx="1374">
                        <c:v>46174</c:v>
                      </c:pt>
                      <c:pt idx="1375">
                        <c:v>45714</c:v>
                      </c:pt>
                      <c:pt idx="1376">
                        <c:v>48362</c:v>
                      </c:pt>
                      <c:pt idx="1377">
                        <c:v>46133</c:v>
                      </c:pt>
                      <c:pt idx="1378">
                        <c:v>44471</c:v>
                      </c:pt>
                      <c:pt idx="1379">
                        <c:v>41106</c:v>
                      </c:pt>
                      <c:pt idx="1380">
                        <c:v>41765</c:v>
                      </c:pt>
                      <c:pt idx="1381">
                        <c:v>42642</c:v>
                      </c:pt>
                      <c:pt idx="1382">
                        <c:v>44262</c:v>
                      </c:pt>
                      <c:pt idx="1383">
                        <c:v>45802</c:v>
                      </c:pt>
                      <c:pt idx="1384">
                        <c:v>46154</c:v>
                      </c:pt>
                      <c:pt idx="1385">
                        <c:v>47625</c:v>
                      </c:pt>
                      <c:pt idx="1386">
                        <c:v>49333</c:v>
                      </c:pt>
                      <c:pt idx="1387">
                        <c:v>51950</c:v>
                      </c:pt>
                      <c:pt idx="1388">
                        <c:v>52174</c:v>
                      </c:pt>
                      <c:pt idx="1389">
                        <c:v>49937</c:v>
                      </c:pt>
                      <c:pt idx="1390">
                        <c:v>47616</c:v>
                      </c:pt>
                      <c:pt idx="1391">
                        <c:v>45713</c:v>
                      </c:pt>
                      <c:pt idx="1392">
                        <c:v>45981</c:v>
                      </c:pt>
                      <c:pt idx="1393">
                        <c:v>46298</c:v>
                      </c:pt>
                      <c:pt idx="1394">
                        <c:v>45922</c:v>
                      </c:pt>
                      <c:pt idx="1395">
                        <c:v>43551</c:v>
                      </c:pt>
                      <c:pt idx="1396">
                        <c:v>41309</c:v>
                      </c:pt>
                      <c:pt idx="1397">
                        <c:v>40026</c:v>
                      </c:pt>
                      <c:pt idx="1398">
                        <c:v>40659</c:v>
                      </c:pt>
                      <c:pt idx="1399">
                        <c:v>40493</c:v>
                      </c:pt>
                      <c:pt idx="1400">
                        <c:v>41141</c:v>
                      </c:pt>
                      <c:pt idx="1401">
                        <c:v>41587</c:v>
                      </c:pt>
                      <c:pt idx="1402">
                        <c:v>42987</c:v>
                      </c:pt>
                      <c:pt idx="1403">
                        <c:v>44138</c:v>
                      </c:pt>
                      <c:pt idx="1404">
                        <c:v>44297</c:v>
                      </c:pt>
                      <c:pt idx="1405">
                        <c:v>44376</c:v>
                      </c:pt>
                      <c:pt idx="1406">
                        <c:v>43416</c:v>
                      </c:pt>
                      <c:pt idx="1407">
                        <c:v>43324</c:v>
                      </c:pt>
                      <c:pt idx="1408">
                        <c:v>43117</c:v>
                      </c:pt>
                      <c:pt idx="1409">
                        <c:v>42498</c:v>
                      </c:pt>
                      <c:pt idx="1410">
                        <c:v>42141</c:v>
                      </c:pt>
                      <c:pt idx="1411">
                        <c:v>41839</c:v>
                      </c:pt>
                      <c:pt idx="1412">
                        <c:v>43513</c:v>
                      </c:pt>
                      <c:pt idx="1413">
                        <c:v>44750</c:v>
                      </c:pt>
                      <c:pt idx="1414">
                        <c:v>46770</c:v>
                      </c:pt>
                      <c:pt idx="1415">
                        <c:v>46523</c:v>
                      </c:pt>
                      <c:pt idx="1416">
                        <c:v>46920</c:v>
                      </c:pt>
                      <c:pt idx="1417">
                        <c:v>45965</c:v>
                      </c:pt>
                      <c:pt idx="1418">
                        <c:v>47265</c:v>
                      </c:pt>
                      <c:pt idx="1419">
                        <c:v>47217</c:v>
                      </c:pt>
                      <c:pt idx="1420">
                        <c:v>47537</c:v>
                      </c:pt>
                      <c:pt idx="1421">
                        <c:v>47068</c:v>
                      </c:pt>
                      <c:pt idx="1422">
                        <c:v>46258</c:v>
                      </c:pt>
                      <c:pt idx="1423">
                        <c:v>45166</c:v>
                      </c:pt>
                      <c:pt idx="1424">
                        <c:v>43128</c:v>
                      </c:pt>
                      <c:pt idx="1425">
                        <c:v>41706</c:v>
                      </c:pt>
                      <c:pt idx="1426">
                        <c:v>40393</c:v>
                      </c:pt>
                      <c:pt idx="1427">
                        <c:v>40067</c:v>
                      </c:pt>
                      <c:pt idx="1428">
                        <c:v>40960</c:v>
                      </c:pt>
                      <c:pt idx="1429">
                        <c:v>42740</c:v>
                      </c:pt>
                      <c:pt idx="1430">
                        <c:v>44195</c:v>
                      </c:pt>
                      <c:pt idx="1431">
                        <c:v>45948</c:v>
                      </c:pt>
                      <c:pt idx="1432">
                        <c:v>47275</c:v>
                      </c:pt>
                      <c:pt idx="1433">
                        <c:v>49068</c:v>
                      </c:pt>
                      <c:pt idx="1434">
                        <c:v>49536</c:v>
                      </c:pt>
                      <c:pt idx="1435">
                        <c:v>49691</c:v>
                      </c:pt>
                      <c:pt idx="1436">
                        <c:v>48998</c:v>
                      </c:pt>
                      <c:pt idx="1437">
                        <c:v>48288</c:v>
                      </c:pt>
                      <c:pt idx="1438">
                        <c:v>47169</c:v>
                      </c:pt>
                      <c:pt idx="1439">
                        <c:v>46025</c:v>
                      </c:pt>
                      <c:pt idx="1440">
                        <c:v>45047</c:v>
                      </c:pt>
                      <c:pt idx="1441">
                        <c:v>45180</c:v>
                      </c:pt>
                      <c:pt idx="1442">
                        <c:v>45924</c:v>
                      </c:pt>
                      <c:pt idx="1443">
                        <c:v>48351</c:v>
                      </c:pt>
                      <c:pt idx="1444">
                        <c:v>50738</c:v>
                      </c:pt>
                      <c:pt idx="1445">
                        <c:v>53648</c:v>
                      </c:pt>
                      <c:pt idx="1446">
                        <c:v>54075</c:v>
                      </c:pt>
                      <c:pt idx="1447">
                        <c:v>54144</c:v>
                      </c:pt>
                      <c:pt idx="1448">
                        <c:v>53063</c:v>
                      </c:pt>
                      <c:pt idx="1449">
                        <c:v>54018</c:v>
                      </c:pt>
                      <c:pt idx="1450">
                        <c:v>54405</c:v>
                      </c:pt>
                      <c:pt idx="1451">
                        <c:v>55259</c:v>
                      </c:pt>
                      <c:pt idx="1452">
                        <c:v>53500</c:v>
                      </c:pt>
                      <c:pt idx="1453">
                        <c:v>52009</c:v>
                      </c:pt>
                      <c:pt idx="1454">
                        <c:v>50596</c:v>
                      </c:pt>
                      <c:pt idx="1455">
                        <c:v>49589</c:v>
                      </c:pt>
                      <c:pt idx="1456">
                        <c:v>47197</c:v>
                      </c:pt>
                      <c:pt idx="1457">
                        <c:v>43361</c:v>
                      </c:pt>
                      <c:pt idx="1458">
                        <c:v>40650</c:v>
                      </c:pt>
                      <c:pt idx="1459">
                        <c:v>39599</c:v>
                      </c:pt>
                      <c:pt idx="1460">
                        <c:v>41551</c:v>
                      </c:pt>
                      <c:pt idx="1461">
                        <c:v>43068</c:v>
                      </c:pt>
                      <c:pt idx="1462">
                        <c:v>44394</c:v>
                      </c:pt>
                      <c:pt idx="1463">
                        <c:v>42835</c:v>
                      </c:pt>
                      <c:pt idx="1464">
                        <c:v>41337</c:v>
                      </c:pt>
                      <c:pt idx="1465">
                        <c:v>39077</c:v>
                      </c:pt>
                      <c:pt idx="1466">
                        <c:v>38320</c:v>
                      </c:pt>
                      <c:pt idx="1467">
                        <c:v>38063</c:v>
                      </c:pt>
                      <c:pt idx="1468">
                        <c:v>38347</c:v>
                      </c:pt>
                      <c:pt idx="1469">
                        <c:v>37853</c:v>
                      </c:pt>
                      <c:pt idx="1470">
                        <c:v>37119</c:v>
                      </c:pt>
                      <c:pt idx="1471">
                        <c:v>36866</c:v>
                      </c:pt>
                      <c:pt idx="1472">
                        <c:v>36810</c:v>
                      </c:pt>
                      <c:pt idx="1473">
                        <c:v>37125</c:v>
                      </c:pt>
                      <c:pt idx="1474">
                        <c:v>36915</c:v>
                      </c:pt>
                      <c:pt idx="1475">
                        <c:v>38020</c:v>
                      </c:pt>
                      <c:pt idx="1476">
                        <c:v>39003</c:v>
                      </c:pt>
                      <c:pt idx="1477">
                        <c:v>42484</c:v>
                      </c:pt>
                      <c:pt idx="1478">
                        <c:v>45452</c:v>
                      </c:pt>
                      <c:pt idx="1479">
                        <c:v>50264</c:v>
                      </c:pt>
                      <c:pt idx="1480">
                        <c:v>52443</c:v>
                      </c:pt>
                      <c:pt idx="1481">
                        <c:v>55247</c:v>
                      </c:pt>
                      <c:pt idx="1482">
                        <c:v>54710</c:v>
                      </c:pt>
                      <c:pt idx="1483">
                        <c:v>55636</c:v>
                      </c:pt>
                      <c:pt idx="1484">
                        <c:v>54566</c:v>
                      </c:pt>
                      <c:pt idx="1485">
                        <c:v>54881</c:v>
                      </c:pt>
                      <c:pt idx="1486">
                        <c:v>53178</c:v>
                      </c:pt>
                      <c:pt idx="1487">
                        <c:v>53371</c:v>
                      </c:pt>
                      <c:pt idx="1488">
                        <c:v>52954</c:v>
                      </c:pt>
                      <c:pt idx="1489">
                        <c:v>53117</c:v>
                      </c:pt>
                      <c:pt idx="1490">
                        <c:v>50769</c:v>
                      </c:pt>
                      <c:pt idx="1491">
                        <c:v>48797</c:v>
                      </c:pt>
                      <c:pt idx="1492">
                        <c:v>47003</c:v>
                      </c:pt>
                      <c:pt idx="1493">
                        <c:v>47693</c:v>
                      </c:pt>
                      <c:pt idx="1494">
                        <c:v>48506</c:v>
                      </c:pt>
                      <c:pt idx="1495">
                        <c:v>49628</c:v>
                      </c:pt>
                      <c:pt idx="1496">
                        <c:v>48907</c:v>
                      </c:pt>
                      <c:pt idx="1497">
                        <c:v>47459</c:v>
                      </c:pt>
                      <c:pt idx="1498">
                        <c:v>44741</c:v>
                      </c:pt>
                      <c:pt idx="1499">
                        <c:v>43552</c:v>
                      </c:pt>
                      <c:pt idx="1500">
                        <c:v>42706</c:v>
                      </c:pt>
                      <c:pt idx="1501">
                        <c:v>43936</c:v>
                      </c:pt>
                      <c:pt idx="1502">
                        <c:v>43701</c:v>
                      </c:pt>
                      <c:pt idx="1503">
                        <c:v>43452</c:v>
                      </c:pt>
                      <c:pt idx="1504">
                        <c:v>43355</c:v>
                      </c:pt>
                      <c:pt idx="1505">
                        <c:v>43136</c:v>
                      </c:pt>
                      <c:pt idx="1506">
                        <c:v>44170</c:v>
                      </c:pt>
                      <c:pt idx="1507">
                        <c:v>42761</c:v>
                      </c:pt>
                      <c:pt idx="1508">
                        <c:v>42390</c:v>
                      </c:pt>
                      <c:pt idx="1509">
                        <c:v>39613</c:v>
                      </c:pt>
                      <c:pt idx="1510">
                        <c:v>38212</c:v>
                      </c:pt>
                      <c:pt idx="1511">
                        <c:v>36171</c:v>
                      </c:pt>
                      <c:pt idx="1512">
                        <c:v>36457</c:v>
                      </c:pt>
                      <c:pt idx="1513">
                        <c:v>36719</c:v>
                      </c:pt>
                      <c:pt idx="1514">
                        <c:v>39046</c:v>
                      </c:pt>
                      <c:pt idx="1515">
                        <c:v>40285</c:v>
                      </c:pt>
                      <c:pt idx="1516">
                        <c:v>41084</c:v>
                      </c:pt>
                      <c:pt idx="1517">
                        <c:v>40254</c:v>
                      </c:pt>
                      <c:pt idx="1518">
                        <c:v>41602</c:v>
                      </c:pt>
                      <c:pt idx="1519">
                        <c:v>43206</c:v>
                      </c:pt>
                      <c:pt idx="1520">
                        <c:v>45423</c:v>
                      </c:pt>
                      <c:pt idx="1521">
                        <c:v>44438</c:v>
                      </c:pt>
                      <c:pt idx="1522">
                        <c:v>44475</c:v>
                      </c:pt>
                      <c:pt idx="1523">
                        <c:v>43466</c:v>
                      </c:pt>
                      <c:pt idx="1524">
                        <c:v>43807</c:v>
                      </c:pt>
                      <c:pt idx="1525">
                        <c:v>44090</c:v>
                      </c:pt>
                      <c:pt idx="1526">
                        <c:v>45134</c:v>
                      </c:pt>
                      <c:pt idx="1527">
                        <c:v>46547</c:v>
                      </c:pt>
                      <c:pt idx="1528">
                        <c:v>45702</c:v>
                      </c:pt>
                      <c:pt idx="1529">
                        <c:v>44395</c:v>
                      </c:pt>
                      <c:pt idx="1530">
                        <c:v>41972</c:v>
                      </c:pt>
                      <c:pt idx="1531">
                        <c:v>41972</c:v>
                      </c:pt>
                      <c:pt idx="1532">
                        <c:v>42413</c:v>
                      </c:pt>
                      <c:pt idx="1533">
                        <c:v>43798</c:v>
                      </c:pt>
                      <c:pt idx="1534">
                        <c:v>43290</c:v>
                      </c:pt>
                      <c:pt idx="1535">
                        <c:v>41992</c:v>
                      </c:pt>
                      <c:pt idx="1536">
                        <c:v>40640</c:v>
                      </c:pt>
                      <c:pt idx="1537">
                        <c:v>41147</c:v>
                      </c:pt>
                      <c:pt idx="1538">
                        <c:v>42026</c:v>
                      </c:pt>
                      <c:pt idx="1539">
                        <c:v>42258</c:v>
                      </c:pt>
                      <c:pt idx="1540">
                        <c:v>41583</c:v>
                      </c:pt>
                      <c:pt idx="1541">
                        <c:v>41193</c:v>
                      </c:pt>
                      <c:pt idx="1542">
                        <c:v>40785</c:v>
                      </c:pt>
                      <c:pt idx="1543">
                        <c:v>40633</c:v>
                      </c:pt>
                      <c:pt idx="1544">
                        <c:v>40702</c:v>
                      </c:pt>
                      <c:pt idx="1545">
                        <c:v>42578</c:v>
                      </c:pt>
                      <c:pt idx="1546">
                        <c:v>43231</c:v>
                      </c:pt>
                      <c:pt idx="1547">
                        <c:v>42224</c:v>
                      </c:pt>
                      <c:pt idx="1548">
                        <c:v>38890</c:v>
                      </c:pt>
                      <c:pt idx="1549">
                        <c:v>36187</c:v>
                      </c:pt>
                      <c:pt idx="1550">
                        <c:v>35912</c:v>
                      </c:pt>
                      <c:pt idx="1551">
                        <c:v>36653</c:v>
                      </c:pt>
                      <c:pt idx="1552">
                        <c:v>38029</c:v>
                      </c:pt>
                      <c:pt idx="1553">
                        <c:v>38518</c:v>
                      </c:pt>
                      <c:pt idx="1554">
                        <c:v>39053</c:v>
                      </c:pt>
                      <c:pt idx="1555">
                        <c:v>39267</c:v>
                      </c:pt>
                      <c:pt idx="1556">
                        <c:v>38951</c:v>
                      </c:pt>
                      <c:pt idx="1557">
                        <c:v>37879</c:v>
                      </c:pt>
                      <c:pt idx="1558">
                        <c:v>36876</c:v>
                      </c:pt>
                      <c:pt idx="1559">
                        <c:v>37123</c:v>
                      </c:pt>
                      <c:pt idx="1560">
                        <c:v>39116</c:v>
                      </c:pt>
                      <c:pt idx="1561">
                        <c:v>42378</c:v>
                      </c:pt>
                      <c:pt idx="1562">
                        <c:v>43911</c:v>
                      </c:pt>
                      <c:pt idx="1563">
                        <c:v>44342</c:v>
                      </c:pt>
                      <c:pt idx="1564">
                        <c:v>42589</c:v>
                      </c:pt>
                      <c:pt idx="1565">
                        <c:v>41275</c:v>
                      </c:pt>
                      <c:pt idx="1566">
                        <c:v>39962</c:v>
                      </c:pt>
                      <c:pt idx="1567">
                        <c:v>39557</c:v>
                      </c:pt>
                      <c:pt idx="1568">
                        <c:v>39643</c:v>
                      </c:pt>
                      <c:pt idx="1569">
                        <c:v>40036</c:v>
                      </c:pt>
                      <c:pt idx="1570">
                        <c:v>39820</c:v>
                      </c:pt>
                      <c:pt idx="1571">
                        <c:v>39542</c:v>
                      </c:pt>
                      <c:pt idx="1572">
                        <c:v>38584</c:v>
                      </c:pt>
                      <c:pt idx="1573">
                        <c:v>38069</c:v>
                      </c:pt>
                      <c:pt idx="1574">
                        <c:v>38817</c:v>
                      </c:pt>
                      <c:pt idx="1575">
                        <c:v>40086</c:v>
                      </c:pt>
                      <c:pt idx="1576">
                        <c:v>40973</c:v>
                      </c:pt>
                      <c:pt idx="1577">
                        <c:v>38804</c:v>
                      </c:pt>
                      <c:pt idx="1578">
                        <c:v>37073</c:v>
                      </c:pt>
                      <c:pt idx="1579">
                        <c:v>36385</c:v>
                      </c:pt>
                      <c:pt idx="1580">
                        <c:v>38808</c:v>
                      </c:pt>
                      <c:pt idx="1581">
                        <c:v>39429</c:v>
                      </c:pt>
                      <c:pt idx="1582">
                        <c:v>40443</c:v>
                      </c:pt>
                      <c:pt idx="1583">
                        <c:v>39413</c:v>
                      </c:pt>
                      <c:pt idx="1584">
                        <c:v>40800</c:v>
                      </c:pt>
                      <c:pt idx="1585">
                        <c:v>40405</c:v>
                      </c:pt>
                      <c:pt idx="1586">
                        <c:v>40542</c:v>
                      </c:pt>
                      <c:pt idx="1587">
                        <c:v>39707</c:v>
                      </c:pt>
                      <c:pt idx="1588">
                        <c:v>39975</c:v>
                      </c:pt>
                      <c:pt idx="1589">
                        <c:v>40378</c:v>
                      </c:pt>
                      <c:pt idx="1590">
                        <c:v>40683</c:v>
                      </c:pt>
                      <c:pt idx="1591">
                        <c:v>40339</c:v>
                      </c:pt>
                      <c:pt idx="1592">
                        <c:v>40129</c:v>
                      </c:pt>
                      <c:pt idx="1593">
                        <c:v>38968</c:v>
                      </c:pt>
                      <c:pt idx="1594">
                        <c:v>38877</c:v>
                      </c:pt>
                      <c:pt idx="1595">
                        <c:v>38323</c:v>
                      </c:pt>
                      <c:pt idx="1596">
                        <c:v>39267</c:v>
                      </c:pt>
                      <c:pt idx="1597">
                        <c:v>40054</c:v>
                      </c:pt>
                      <c:pt idx="1598">
                        <c:v>41570</c:v>
                      </c:pt>
                      <c:pt idx="1599">
                        <c:v>41736</c:v>
                      </c:pt>
                      <c:pt idx="1600">
                        <c:v>40174</c:v>
                      </c:pt>
                      <c:pt idx="1601">
                        <c:v>39495</c:v>
                      </c:pt>
                      <c:pt idx="1602">
                        <c:v>39645</c:v>
                      </c:pt>
                      <c:pt idx="1603">
                        <c:v>41270</c:v>
                      </c:pt>
                      <c:pt idx="1604">
                        <c:v>40056</c:v>
                      </c:pt>
                      <c:pt idx="1605">
                        <c:v>39132</c:v>
                      </c:pt>
                      <c:pt idx="1606">
                        <c:v>38138</c:v>
                      </c:pt>
                      <c:pt idx="1607">
                        <c:v>38730</c:v>
                      </c:pt>
                      <c:pt idx="1608">
                        <c:v>38203</c:v>
                      </c:pt>
                      <c:pt idx="1609">
                        <c:v>37918</c:v>
                      </c:pt>
                      <c:pt idx="1610">
                        <c:v>38247</c:v>
                      </c:pt>
                      <c:pt idx="1611">
                        <c:v>39509</c:v>
                      </c:pt>
                      <c:pt idx="1612">
                        <c:v>39999</c:v>
                      </c:pt>
                      <c:pt idx="1613">
                        <c:v>39550</c:v>
                      </c:pt>
                      <c:pt idx="1614">
                        <c:v>39539</c:v>
                      </c:pt>
                      <c:pt idx="1615">
                        <c:v>39405</c:v>
                      </c:pt>
                      <c:pt idx="1616">
                        <c:v>39461</c:v>
                      </c:pt>
                      <c:pt idx="1617">
                        <c:v>38888</c:v>
                      </c:pt>
                      <c:pt idx="1618">
                        <c:v>39669</c:v>
                      </c:pt>
                      <c:pt idx="1619">
                        <c:v>40424</c:v>
                      </c:pt>
                      <c:pt idx="1620">
                        <c:v>40841</c:v>
                      </c:pt>
                      <c:pt idx="1621">
                        <c:v>40501</c:v>
                      </c:pt>
                      <c:pt idx="1622">
                        <c:v>40882</c:v>
                      </c:pt>
                      <c:pt idx="1623">
                        <c:v>41301</c:v>
                      </c:pt>
                      <c:pt idx="1624">
                        <c:v>41590</c:v>
                      </c:pt>
                      <c:pt idx="1625">
                        <c:v>41203</c:v>
                      </c:pt>
                      <c:pt idx="1626">
                        <c:v>41438</c:v>
                      </c:pt>
                      <c:pt idx="1627">
                        <c:v>40387</c:v>
                      </c:pt>
                      <c:pt idx="1628">
                        <c:v>38716</c:v>
                      </c:pt>
                      <c:pt idx="1629">
                        <c:v>36120</c:v>
                      </c:pt>
                      <c:pt idx="1630">
                        <c:v>35620</c:v>
                      </c:pt>
                      <c:pt idx="1631">
                        <c:v>35856</c:v>
                      </c:pt>
                      <c:pt idx="1632">
                        <c:v>37638</c:v>
                      </c:pt>
                      <c:pt idx="1633">
                        <c:v>38012</c:v>
                      </c:pt>
                      <c:pt idx="1634">
                        <c:v>39072</c:v>
                      </c:pt>
                      <c:pt idx="1635">
                        <c:v>38626</c:v>
                      </c:pt>
                      <c:pt idx="1636">
                        <c:v>39093</c:v>
                      </c:pt>
                      <c:pt idx="1637">
                        <c:v>38795</c:v>
                      </c:pt>
                      <c:pt idx="1638">
                        <c:v>38774</c:v>
                      </c:pt>
                      <c:pt idx="1639">
                        <c:v>38362</c:v>
                      </c:pt>
                      <c:pt idx="1640">
                        <c:v>37626</c:v>
                      </c:pt>
                      <c:pt idx="1641">
                        <c:v>37378</c:v>
                      </c:pt>
                      <c:pt idx="1642">
                        <c:v>37453</c:v>
                      </c:pt>
                      <c:pt idx="1643">
                        <c:v>38562</c:v>
                      </c:pt>
                      <c:pt idx="1644">
                        <c:v>39693</c:v>
                      </c:pt>
                      <c:pt idx="1645">
                        <c:v>40729</c:v>
                      </c:pt>
                      <c:pt idx="1646">
                        <c:v>40757</c:v>
                      </c:pt>
                      <c:pt idx="1647">
                        <c:v>39616</c:v>
                      </c:pt>
                      <c:pt idx="1648">
                        <c:v>38282</c:v>
                      </c:pt>
                      <c:pt idx="1649">
                        <c:v>37338</c:v>
                      </c:pt>
                      <c:pt idx="1650">
                        <c:v>38170</c:v>
                      </c:pt>
                      <c:pt idx="1651">
                        <c:v>39283</c:v>
                      </c:pt>
                      <c:pt idx="1652">
                        <c:v>41150</c:v>
                      </c:pt>
                      <c:pt idx="1653">
                        <c:v>41512</c:v>
                      </c:pt>
                      <c:pt idx="1654">
                        <c:v>42202</c:v>
                      </c:pt>
                      <c:pt idx="1655">
                        <c:v>41113</c:v>
                      </c:pt>
                      <c:pt idx="1656">
                        <c:v>40567</c:v>
                      </c:pt>
                      <c:pt idx="1657">
                        <c:v>38609</c:v>
                      </c:pt>
                      <c:pt idx="1658">
                        <c:v>37698</c:v>
                      </c:pt>
                      <c:pt idx="1659">
                        <c:v>37069</c:v>
                      </c:pt>
                      <c:pt idx="1660">
                        <c:v>37749</c:v>
                      </c:pt>
                      <c:pt idx="1661">
                        <c:v>38800</c:v>
                      </c:pt>
                      <c:pt idx="1662">
                        <c:v>39939</c:v>
                      </c:pt>
                      <c:pt idx="1663">
                        <c:v>40522</c:v>
                      </c:pt>
                      <c:pt idx="1664">
                        <c:v>41463</c:v>
                      </c:pt>
                      <c:pt idx="1665">
                        <c:v>41565</c:v>
                      </c:pt>
                      <c:pt idx="1666">
                        <c:v>40884</c:v>
                      </c:pt>
                      <c:pt idx="1667">
                        <c:v>38815</c:v>
                      </c:pt>
                      <c:pt idx="1668">
                        <c:v>38405</c:v>
                      </c:pt>
                      <c:pt idx="1669">
                        <c:v>39287</c:v>
                      </c:pt>
                      <c:pt idx="1670">
                        <c:v>40599</c:v>
                      </c:pt>
                      <c:pt idx="1671">
                        <c:v>40598</c:v>
                      </c:pt>
                      <c:pt idx="1672">
                        <c:v>39953</c:v>
                      </c:pt>
                      <c:pt idx="1673">
                        <c:v>40193</c:v>
                      </c:pt>
                      <c:pt idx="1674">
                        <c:v>40548</c:v>
                      </c:pt>
                      <c:pt idx="1675">
                        <c:v>42118</c:v>
                      </c:pt>
                      <c:pt idx="1676">
                        <c:v>42631</c:v>
                      </c:pt>
                      <c:pt idx="1677">
                        <c:v>43472</c:v>
                      </c:pt>
                      <c:pt idx="1678">
                        <c:v>42211</c:v>
                      </c:pt>
                      <c:pt idx="1679">
                        <c:v>40463</c:v>
                      </c:pt>
                      <c:pt idx="1680">
                        <c:v>37801</c:v>
                      </c:pt>
                      <c:pt idx="1681">
                        <c:v>36444</c:v>
                      </c:pt>
                      <c:pt idx="1682">
                        <c:v>36419</c:v>
                      </c:pt>
                      <c:pt idx="1683">
                        <c:v>37732</c:v>
                      </c:pt>
                      <c:pt idx="1684">
                        <c:v>39621</c:v>
                      </c:pt>
                      <c:pt idx="1685">
                        <c:v>41187</c:v>
                      </c:pt>
                      <c:pt idx="1686">
                        <c:v>41686</c:v>
                      </c:pt>
                      <c:pt idx="1687">
                        <c:v>41334</c:v>
                      </c:pt>
                      <c:pt idx="1688">
                        <c:v>40770</c:v>
                      </c:pt>
                      <c:pt idx="1689">
                        <c:v>41635</c:v>
                      </c:pt>
                      <c:pt idx="1690">
                        <c:v>42668</c:v>
                      </c:pt>
                      <c:pt idx="1691">
                        <c:v>43344</c:v>
                      </c:pt>
                      <c:pt idx="1692">
                        <c:v>42943</c:v>
                      </c:pt>
                      <c:pt idx="1693">
                        <c:v>41897</c:v>
                      </c:pt>
                      <c:pt idx="1694">
                        <c:v>40841</c:v>
                      </c:pt>
                      <c:pt idx="1695">
                        <c:v>39719</c:v>
                      </c:pt>
                      <c:pt idx="1696">
                        <c:v>39019</c:v>
                      </c:pt>
                      <c:pt idx="1697">
                        <c:v>39203</c:v>
                      </c:pt>
                      <c:pt idx="1698">
                        <c:v>38793</c:v>
                      </c:pt>
                      <c:pt idx="1699">
                        <c:v>39234</c:v>
                      </c:pt>
                      <c:pt idx="1700">
                        <c:v>39596</c:v>
                      </c:pt>
                      <c:pt idx="1701">
                        <c:v>41150</c:v>
                      </c:pt>
                      <c:pt idx="1702">
                        <c:v>41540</c:v>
                      </c:pt>
                      <c:pt idx="1703">
                        <c:v>41151</c:v>
                      </c:pt>
                      <c:pt idx="1704">
                        <c:v>39892</c:v>
                      </c:pt>
                      <c:pt idx="1705">
                        <c:v>39465</c:v>
                      </c:pt>
                      <c:pt idx="1706">
                        <c:v>39600</c:v>
                      </c:pt>
                      <c:pt idx="1707">
                        <c:v>40931</c:v>
                      </c:pt>
                      <c:pt idx="1708">
                        <c:v>41234</c:v>
                      </c:pt>
                      <c:pt idx="1709">
                        <c:v>42021</c:v>
                      </c:pt>
                      <c:pt idx="1710">
                        <c:v>40610</c:v>
                      </c:pt>
                      <c:pt idx="1711">
                        <c:v>40946</c:v>
                      </c:pt>
                      <c:pt idx="1712">
                        <c:v>39607</c:v>
                      </c:pt>
                      <c:pt idx="1713">
                        <c:v>40669</c:v>
                      </c:pt>
                      <c:pt idx="1714">
                        <c:v>40547</c:v>
                      </c:pt>
                      <c:pt idx="1715">
                        <c:v>41431</c:v>
                      </c:pt>
                      <c:pt idx="1716">
                        <c:v>40960</c:v>
                      </c:pt>
                      <c:pt idx="1717">
                        <c:v>39815</c:v>
                      </c:pt>
                      <c:pt idx="1718">
                        <c:v>38924</c:v>
                      </c:pt>
                      <c:pt idx="1719">
                        <c:v>39120</c:v>
                      </c:pt>
                      <c:pt idx="1720">
                        <c:v>40149</c:v>
                      </c:pt>
                      <c:pt idx="1721">
                        <c:v>40851</c:v>
                      </c:pt>
                      <c:pt idx="1722">
                        <c:v>40563</c:v>
                      </c:pt>
                      <c:pt idx="1723">
                        <c:v>40163</c:v>
                      </c:pt>
                      <c:pt idx="1724">
                        <c:v>39114</c:v>
                      </c:pt>
                      <c:pt idx="1725">
                        <c:v>37727</c:v>
                      </c:pt>
                      <c:pt idx="1726">
                        <c:v>37509</c:v>
                      </c:pt>
                      <c:pt idx="1727">
                        <c:v>38991</c:v>
                      </c:pt>
                      <c:pt idx="1728">
                        <c:v>41631</c:v>
                      </c:pt>
                      <c:pt idx="1729">
                        <c:v>41576</c:v>
                      </c:pt>
                      <c:pt idx="1730">
                        <c:v>41622</c:v>
                      </c:pt>
                      <c:pt idx="1731">
                        <c:v>40895</c:v>
                      </c:pt>
                      <c:pt idx="1732">
                        <c:v>42371</c:v>
                      </c:pt>
                      <c:pt idx="1733">
                        <c:v>42497</c:v>
                      </c:pt>
                      <c:pt idx="1734">
                        <c:v>41865</c:v>
                      </c:pt>
                      <c:pt idx="1735">
                        <c:v>40779</c:v>
                      </c:pt>
                      <c:pt idx="1736">
                        <c:v>38437</c:v>
                      </c:pt>
                      <c:pt idx="1737">
                        <c:v>37385</c:v>
                      </c:pt>
                      <c:pt idx="1738">
                        <c:v>35752</c:v>
                      </c:pt>
                      <c:pt idx="1739">
                        <c:v>38345</c:v>
                      </c:pt>
                      <c:pt idx="1740">
                        <c:v>42037</c:v>
                      </c:pt>
                      <c:pt idx="1741">
                        <c:v>46643</c:v>
                      </c:pt>
                      <c:pt idx="1742">
                        <c:v>46835</c:v>
                      </c:pt>
                      <c:pt idx="1743">
                        <c:v>44781</c:v>
                      </c:pt>
                      <c:pt idx="1744">
                        <c:v>41951</c:v>
                      </c:pt>
                      <c:pt idx="1745">
                        <c:v>40825</c:v>
                      </c:pt>
                      <c:pt idx="1746">
                        <c:v>40479</c:v>
                      </c:pt>
                      <c:pt idx="1747">
                        <c:v>40093</c:v>
                      </c:pt>
                      <c:pt idx="1748">
                        <c:v>40135</c:v>
                      </c:pt>
                      <c:pt idx="1749">
                        <c:v>39424</c:v>
                      </c:pt>
                      <c:pt idx="1750">
                        <c:v>39199</c:v>
                      </c:pt>
                      <c:pt idx="1751">
                        <c:v>38167</c:v>
                      </c:pt>
                      <c:pt idx="1752">
                        <c:v>38463</c:v>
                      </c:pt>
                      <c:pt idx="1753">
                        <c:v>38965</c:v>
                      </c:pt>
                      <c:pt idx="1754">
                        <c:v>39410</c:v>
                      </c:pt>
                      <c:pt idx="1755">
                        <c:v>39853</c:v>
                      </c:pt>
                      <c:pt idx="1756">
                        <c:v>39207</c:v>
                      </c:pt>
                      <c:pt idx="1757">
                        <c:v>39323</c:v>
                      </c:pt>
                      <c:pt idx="1758">
                        <c:v>39159</c:v>
                      </c:pt>
                      <c:pt idx="1759">
                        <c:v>40008</c:v>
                      </c:pt>
                      <c:pt idx="1760">
                        <c:v>40492</c:v>
                      </c:pt>
                      <c:pt idx="1761">
                        <c:v>41095</c:v>
                      </c:pt>
                      <c:pt idx="1762">
                        <c:v>40865</c:v>
                      </c:pt>
                      <c:pt idx="1763">
                        <c:v>41139</c:v>
                      </c:pt>
                      <c:pt idx="1764">
                        <c:v>39769</c:v>
                      </c:pt>
                      <c:pt idx="1765">
                        <c:v>38873</c:v>
                      </c:pt>
                      <c:pt idx="1766">
                        <c:v>36849</c:v>
                      </c:pt>
                      <c:pt idx="1767">
                        <c:v>35815</c:v>
                      </c:pt>
                      <c:pt idx="1768">
                        <c:v>35838</c:v>
                      </c:pt>
                      <c:pt idx="1769">
                        <c:v>36642</c:v>
                      </c:pt>
                      <c:pt idx="1770">
                        <c:v>39143</c:v>
                      </c:pt>
                      <c:pt idx="1771">
                        <c:v>39698</c:v>
                      </c:pt>
                      <c:pt idx="1772">
                        <c:v>40216</c:v>
                      </c:pt>
                      <c:pt idx="1773">
                        <c:v>39207</c:v>
                      </c:pt>
                      <c:pt idx="1774">
                        <c:v>39531</c:v>
                      </c:pt>
                      <c:pt idx="1775">
                        <c:v>39856</c:v>
                      </c:pt>
                      <c:pt idx="1776">
                        <c:v>40031</c:v>
                      </c:pt>
                      <c:pt idx="1777">
                        <c:v>40490</c:v>
                      </c:pt>
                      <c:pt idx="1778">
                        <c:v>41611</c:v>
                      </c:pt>
                      <c:pt idx="1779">
                        <c:v>42997</c:v>
                      </c:pt>
                      <c:pt idx="1780">
                        <c:v>43026</c:v>
                      </c:pt>
                      <c:pt idx="1781">
                        <c:v>41524</c:v>
                      </c:pt>
                      <c:pt idx="1782">
                        <c:v>40109</c:v>
                      </c:pt>
                      <c:pt idx="1783">
                        <c:v>39577</c:v>
                      </c:pt>
                      <c:pt idx="1784">
                        <c:v>40246</c:v>
                      </c:pt>
                      <c:pt idx="1785">
                        <c:v>40848</c:v>
                      </c:pt>
                      <c:pt idx="1786">
                        <c:v>42009</c:v>
                      </c:pt>
                      <c:pt idx="1787">
                        <c:v>42505</c:v>
                      </c:pt>
                      <c:pt idx="1788">
                        <c:v>42499</c:v>
                      </c:pt>
                      <c:pt idx="1789">
                        <c:v>40709</c:v>
                      </c:pt>
                      <c:pt idx="1790">
                        <c:v>38705</c:v>
                      </c:pt>
                      <c:pt idx="1791">
                        <c:v>37789</c:v>
                      </c:pt>
                      <c:pt idx="1792">
                        <c:v>37978</c:v>
                      </c:pt>
                      <c:pt idx="1793">
                        <c:v>38631</c:v>
                      </c:pt>
                      <c:pt idx="1794">
                        <c:v>38154</c:v>
                      </c:pt>
                      <c:pt idx="1795">
                        <c:v>37496</c:v>
                      </c:pt>
                      <c:pt idx="1796">
                        <c:v>37061</c:v>
                      </c:pt>
                      <c:pt idx="1797">
                        <c:v>38750</c:v>
                      </c:pt>
                      <c:pt idx="1798">
                        <c:v>40884</c:v>
                      </c:pt>
                      <c:pt idx="1799">
                        <c:v>43080</c:v>
                      </c:pt>
                      <c:pt idx="1800">
                        <c:v>42093</c:v>
                      </c:pt>
                      <c:pt idx="1801">
                        <c:v>40576</c:v>
                      </c:pt>
                      <c:pt idx="1802">
                        <c:v>39228</c:v>
                      </c:pt>
                      <c:pt idx="1803">
                        <c:v>39122</c:v>
                      </c:pt>
                      <c:pt idx="1804">
                        <c:v>39063</c:v>
                      </c:pt>
                      <c:pt idx="1805">
                        <c:v>37656</c:v>
                      </c:pt>
                      <c:pt idx="1806">
                        <c:v>37301</c:v>
                      </c:pt>
                      <c:pt idx="1807">
                        <c:v>36955</c:v>
                      </c:pt>
                      <c:pt idx="1808">
                        <c:v>37634</c:v>
                      </c:pt>
                      <c:pt idx="1809">
                        <c:v>38043</c:v>
                      </c:pt>
                      <c:pt idx="1810">
                        <c:v>38148</c:v>
                      </c:pt>
                      <c:pt idx="1811">
                        <c:v>38300</c:v>
                      </c:pt>
                      <c:pt idx="1812">
                        <c:v>37569</c:v>
                      </c:pt>
                      <c:pt idx="1813">
                        <c:v>38009</c:v>
                      </c:pt>
                      <c:pt idx="1814">
                        <c:v>38714</c:v>
                      </c:pt>
                      <c:pt idx="1815">
                        <c:v>40361</c:v>
                      </c:pt>
                      <c:pt idx="1816">
                        <c:v>41536</c:v>
                      </c:pt>
                      <c:pt idx="1817">
                        <c:v>42474</c:v>
                      </c:pt>
                      <c:pt idx="1818">
                        <c:v>42414</c:v>
                      </c:pt>
                      <c:pt idx="1819">
                        <c:v>41962</c:v>
                      </c:pt>
                      <c:pt idx="1820">
                        <c:v>41026</c:v>
                      </c:pt>
                      <c:pt idx="1821">
                        <c:v>40840</c:v>
                      </c:pt>
                      <c:pt idx="1822">
                        <c:v>40334</c:v>
                      </c:pt>
                      <c:pt idx="1823">
                        <c:v>39747</c:v>
                      </c:pt>
                      <c:pt idx="1824">
                        <c:v>38668</c:v>
                      </c:pt>
                      <c:pt idx="1825">
                        <c:v>37758</c:v>
                      </c:pt>
                      <c:pt idx="1826">
                        <c:v>38068</c:v>
                      </c:pt>
                      <c:pt idx="1827">
                        <c:v>38574</c:v>
                      </c:pt>
                      <c:pt idx="1828">
                        <c:v>40076</c:v>
                      </c:pt>
                      <c:pt idx="1829">
                        <c:v>40704</c:v>
                      </c:pt>
                      <c:pt idx="1830">
                        <c:v>41405</c:v>
                      </c:pt>
                      <c:pt idx="1831">
                        <c:v>41079</c:v>
                      </c:pt>
                      <c:pt idx="1832">
                        <c:v>41295</c:v>
                      </c:pt>
                      <c:pt idx="1833">
                        <c:v>40689</c:v>
                      </c:pt>
                      <c:pt idx="1834">
                        <c:v>40427</c:v>
                      </c:pt>
                      <c:pt idx="1835">
                        <c:v>39181</c:v>
                      </c:pt>
                      <c:pt idx="1836">
                        <c:v>39317</c:v>
                      </c:pt>
                      <c:pt idx="1837">
                        <c:v>38943</c:v>
                      </c:pt>
                      <c:pt idx="1838">
                        <c:v>38593</c:v>
                      </c:pt>
                      <c:pt idx="1839">
                        <c:v>38515</c:v>
                      </c:pt>
                      <c:pt idx="1840">
                        <c:v>39645</c:v>
                      </c:pt>
                      <c:pt idx="1841">
                        <c:v>42112</c:v>
                      </c:pt>
                      <c:pt idx="1842">
                        <c:v>43514</c:v>
                      </c:pt>
                      <c:pt idx="1843">
                        <c:v>44143</c:v>
                      </c:pt>
                      <c:pt idx="1844">
                        <c:v>43267</c:v>
                      </c:pt>
                      <c:pt idx="1845">
                        <c:v>42321</c:v>
                      </c:pt>
                      <c:pt idx="1846">
                        <c:v>42193</c:v>
                      </c:pt>
                      <c:pt idx="1847">
                        <c:v>42525</c:v>
                      </c:pt>
                      <c:pt idx="1848">
                        <c:v>43165</c:v>
                      </c:pt>
                      <c:pt idx="1849">
                        <c:v>42423</c:v>
                      </c:pt>
                      <c:pt idx="1850">
                        <c:v>42054</c:v>
                      </c:pt>
                      <c:pt idx="1851">
                        <c:v>41373</c:v>
                      </c:pt>
                      <c:pt idx="1852">
                        <c:v>40216</c:v>
                      </c:pt>
                      <c:pt idx="1853">
                        <c:v>38726</c:v>
                      </c:pt>
                      <c:pt idx="1854">
                        <c:v>38175</c:v>
                      </c:pt>
                      <c:pt idx="1855">
                        <c:v>39113</c:v>
                      </c:pt>
                      <c:pt idx="1856">
                        <c:v>41135</c:v>
                      </c:pt>
                      <c:pt idx="1857">
                        <c:v>42292</c:v>
                      </c:pt>
                      <c:pt idx="1858">
                        <c:v>43020</c:v>
                      </c:pt>
                      <c:pt idx="1859">
                        <c:v>41780</c:v>
                      </c:pt>
                      <c:pt idx="1860">
                        <c:v>39213</c:v>
                      </c:pt>
                      <c:pt idx="1861">
                        <c:v>37399</c:v>
                      </c:pt>
                      <c:pt idx="1862">
                        <c:v>36201</c:v>
                      </c:pt>
                      <c:pt idx="1863">
                        <c:v>38193</c:v>
                      </c:pt>
                      <c:pt idx="1864">
                        <c:v>38679</c:v>
                      </c:pt>
                      <c:pt idx="1865">
                        <c:v>40350</c:v>
                      </c:pt>
                      <c:pt idx="1866">
                        <c:v>40167</c:v>
                      </c:pt>
                      <c:pt idx="1867">
                        <c:v>42227</c:v>
                      </c:pt>
                      <c:pt idx="1868">
                        <c:v>42972</c:v>
                      </c:pt>
                      <c:pt idx="1869">
                        <c:v>43430</c:v>
                      </c:pt>
                      <c:pt idx="1870">
                        <c:v>41191</c:v>
                      </c:pt>
                      <c:pt idx="1871">
                        <c:v>38873</c:v>
                      </c:pt>
                      <c:pt idx="1872">
                        <c:v>36955</c:v>
                      </c:pt>
                      <c:pt idx="1873">
                        <c:v>35305</c:v>
                      </c:pt>
                      <c:pt idx="1874">
                        <c:v>35111</c:v>
                      </c:pt>
                      <c:pt idx="1875">
                        <c:v>35748</c:v>
                      </c:pt>
                      <c:pt idx="1876">
                        <c:v>38100</c:v>
                      </c:pt>
                      <c:pt idx="1877">
                        <c:v>38949</c:v>
                      </c:pt>
                      <c:pt idx="1878">
                        <c:v>39097</c:v>
                      </c:pt>
                      <c:pt idx="1879">
                        <c:v>38618</c:v>
                      </c:pt>
                      <c:pt idx="1880">
                        <c:v>39707</c:v>
                      </c:pt>
                      <c:pt idx="1881">
                        <c:v>39860</c:v>
                      </c:pt>
                      <c:pt idx="1882">
                        <c:v>40002</c:v>
                      </c:pt>
                      <c:pt idx="1883">
                        <c:v>39188</c:v>
                      </c:pt>
                      <c:pt idx="1884">
                        <c:v>40167</c:v>
                      </c:pt>
                      <c:pt idx="1885">
                        <c:v>40288</c:v>
                      </c:pt>
                      <c:pt idx="1886">
                        <c:v>40369</c:v>
                      </c:pt>
                      <c:pt idx="1887">
                        <c:v>38792</c:v>
                      </c:pt>
                      <c:pt idx="1888">
                        <c:v>39505</c:v>
                      </c:pt>
                      <c:pt idx="1889">
                        <c:v>39187</c:v>
                      </c:pt>
                      <c:pt idx="1890">
                        <c:v>39942</c:v>
                      </c:pt>
                      <c:pt idx="1891">
                        <c:v>37676</c:v>
                      </c:pt>
                      <c:pt idx="1892">
                        <c:v>37254</c:v>
                      </c:pt>
                      <c:pt idx="1893">
                        <c:v>36629</c:v>
                      </c:pt>
                      <c:pt idx="1894">
                        <c:v>38045</c:v>
                      </c:pt>
                      <c:pt idx="1895">
                        <c:v>38948</c:v>
                      </c:pt>
                      <c:pt idx="1896">
                        <c:v>40246</c:v>
                      </c:pt>
                      <c:pt idx="1897">
                        <c:v>41251</c:v>
                      </c:pt>
                      <c:pt idx="1898">
                        <c:v>41710</c:v>
                      </c:pt>
                      <c:pt idx="1899">
                        <c:v>41020</c:v>
                      </c:pt>
                      <c:pt idx="1900">
                        <c:v>39776</c:v>
                      </c:pt>
                      <c:pt idx="1901">
                        <c:v>38353</c:v>
                      </c:pt>
                      <c:pt idx="1902">
                        <c:v>37865</c:v>
                      </c:pt>
                      <c:pt idx="1903">
                        <c:v>37588</c:v>
                      </c:pt>
                      <c:pt idx="1904">
                        <c:v>38182</c:v>
                      </c:pt>
                      <c:pt idx="1905">
                        <c:v>38745</c:v>
                      </c:pt>
                      <c:pt idx="1906">
                        <c:v>39164</c:v>
                      </c:pt>
                      <c:pt idx="1907">
                        <c:v>39035</c:v>
                      </c:pt>
                      <c:pt idx="1908">
                        <c:v>38226</c:v>
                      </c:pt>
                      <c:pt idx="1909">
                        <c:v>37666</c:v>
                      </c:pt>
                      <c:pt idx="1910">
                        <c:v>38012</c:v>
                      </c:pt>
                      <c:pt idx="1911">
                        <c:v>38520</c:v>
                      </c:pt>
                      <c:pt idx="1912">
                        <c:v>40009</c:v>
                      </c:pt>
                      <c:pt idx="1913">
                        <c:v>40105</c:v>
                      </c:pt>
                      <c:pt idx="1914">
                        <c:v>41172</c:v>
                      </c:pt>
                      <c:pt idx="1915">
                        <c:v>40320</c:v>
                      </c:pt>
                      <c:pt idx="1916">
                        <c:v>40211</c:v>
                      </c:pt>
                      <c:pt idx="1917">
                        <c:v>39462</c:v>
                      </c:pt>
                      <c:pt idx="1918">
                        <c:v>39181</c:v>
                      </c:pt>
                      <c:pt idx="1919">
                        <c:v>39805</c:v>
                      </c:pt>
                      <c:pt idx="1920">
                        <c:v>39656</c:v>
                      </c:pt>
                      <c:pt idx="1921">
                        <c:v>41134</c:v>
                      </c:pt>
                      <c:pt idx="1922">
                        <c:v>40664</c:v>
                      </c:pt>
                      <c:pt idx="1923">
                        <c:v>41185</c:v>
                      </c:pt>
                      <c:pt idx="1924">
                        <c:v>39562</c:v>
                      </c:pt>
                      <c:pt idx="1925">
                        <c:v>39630</c:v>
                      </c:pt>
                      <c:pt idx="1926">
                        <c:v>39363</c:v>
                      </c:pt>
                      <c:pt idx="1927">
                        <c:v>40173</c:v>
                      </c:pt>
                      <c:pt idx="1928">
                        <c:v>39639</c:v>
                      </c:pt>
                      <c:pt idx="1929">
                        <c:v>39104</c:v>
                      </c:pt>
                      <c:pt idx="1930">
                        <c:v>38799</c:v>
                      </c:pt>
                      <c:pt idx="1931">
                        <c:v>38323</c:v>
                      </c:pt>
                      <c:pt idx="1932">
                        <c:v>38057</c:v>
                      </c:pt>
                      <c:pt idx="1933">
                        <c:v>37318</c:v>
                      </c:pt>
                      <c:pt idx="1934">
                        <c:v>39105</c:v>
                      </c:pt>
                      <c:pt idx="1935">
                        <c:v>40719</c:v>
                      </c:pt>
                      <c:pt idx="1936">
                        <c:v>42604</c:v>
                      </c:pt>
                      <c:pt idx="1937">
                        <c:v>41728</c:v>
                      </c:pt>
                      <c:pt idx="1938">
                        <c:v>40825</c:v>
                      </c:pt>
                      <c:pt idx="1939">
                        <c:v>39408</c:v>
                      </c:pt>
                      <c:pt idx="1940">
                        <c:v>43923</c:v>
                      </c:pt>
                      <c:pt idx="1941">
                        <c:v>47699</c:v>
                      </c:pt>
                      <c:pt idx="1942">
                        <c:v>51480</c:v>
                      </c:pt>
                      <c:pt idx="1943">
                        <c:v>45822</c:v>
                      </c:pt>
                      <c:pt idx="1944">
                        <c:v>41483</c:v>
                      </c:pt>
                      <c:pt idx="1945">
                        <c:v>38663</c:v>
                      </c:pt>
                      <c:pt idx="1946">
                        <c:v>40245</c:v>
                      </c:pt>
                      <c:pt idx="1947">
                        <c:v>41245</c:v>
                      </c:pt>
                      <c:pt idx="1948">
                        <c:v>40587</c:v>
                      </c:pt>
                      <c:pt idx="1949">
                        <c:v>39515</c:v>
                      </c:pt>
                      <c:pt idx="1950">
                        <c:v>38938</c:v>
                      </c:pt>
                      <c:pt idx="1951">
                        <c:v>38027</c:v>
                      </c:pt>
                      <c:pt idx="1952">
                        <c:v>38928</c:v>
                      </c:pt>
                      <c:pt idx="1953">
                        <c:v>39143</c:v>
                      </c:pt>
                      <c:pt idx="1954">
                        <c:v>40501</c:v>
                      </c:pt>
                      <c:pt idx="1955">
                        <c:v>40148</c:v>
                      </c:pt>
                      <c:pt idx="1956">
                        <c:v>41197</c:v>
                      </c:pt>
                      <c:pt idx="1957">
                        <c:v>41422</c:v>
                      </c:pt>
                      <c:pt idx="1958">
                        <c:v>42246</c:v>
                      </c:pt>
                      <c:pt idx="1959">
                        <c:v>40532</c:v>
                      </c:pt>
                      <c:pt idx="1960">
                        <c:v>40607</c:v>
                      </c:pt>
                      <c:pt idx="1961">
                        <c:v>40284</c:v>
                      </c:pt>
                      <c:pt idx="1962">
                        <c:v>42023</c:v>
                      </c:pt>
                      <c:pt idx="1963">
                        <c:v>41706</c:v>
                      </c:pt>
                      <c:pt idx="1964">
                        <c:v>41811</c:v>
                      </c:pt>
                      <c:pt idx="1965">
                        <c:v>40256</c:v>
                      </c:pt>
                      <c:pt idx="1966">
                        <c:v>39463</c:v>
                      </c:pt>
                      <c:pt idx="1967">
                        <c:v>38557</c:v>
                      </c:pt>
                      <c:pt idx="1968">
                        <c:v>38079</c:v>
                      </c:pt>
                      <c:pt idx="1969">
                        <c:v>37651</c:v>
                      </c:pt>
                      <c:pt idx="1970">
                        <c:v>35940</c:v>
                      </c:pt>
                      <c:pt idx="1971">
                        <c:v>36136</c:v>
                      </c:pt>
                      <c:pt idx="1972">
                        <c:v>36478</c:v>
                      </c:pt>
                      <c:pt idx="1973">
                        <c:v>39150</c:v>
                      </c:pt>
                      <c:pt idx="1974">
                        <c:v>40231</c:v>
                      </c:pt>
                      <c:pt idx="1975">
                        <c:v>41141</c:v>
                      </c:pt>
                      <c:pt idx="1976">
                        <c:v>40144</c:v>
                      </c:pt>
                      <c:pt idx="1977">
                        <c:v>39247</c:v>
                      </c:pt>
                      <c:pt idx="1978">
                        <c:v>38232</c:v>
                      </c:pt>
                      <c:pt idx="1979">
                        <c:v>38175</c:v>
                      </c:pt>
                      <c:pt idx="1980">
                        <c:v>38927</c:v>
                      </c:pt>
                      <c:pt idx="1981">
                        <c:v>39167</c:v>
                      </c:pt>
                      <c:pt idx="1982">
                        <c:v>40200</c:v>
                      </c:pt>
                      <c:pt idx="1983">
                        <c:v>39953</c:v>
                      </c:pt>
                      <c:pt idx="1984">
                        <c:v>41450</c:v>
                      </c:pt>
                      <c:pt idx="1985">
                        <c:v>41310</c:v>
                      </c:pt>
                      <c:pt idx="1986">
                        <c:v>41387</c:v>
                      </c:pt>
                      <c:pt idx="1987">
                        <c:v>39993</c:v>
                      </c:pt>
                      <c:pt idx="1988">
                        <c:v>39441</c:v>
                      </c:pt>
                      <c:pt idx="1989">
                        <c:v>39737</c:v>
                      </c:pt>
                      <c:pt idx="1990">
                        <c:v>39843</c:v>
                      </c:pt>
                      <c:pt idx="1991">
                        <c:v>40438</c:v>
                      </c:pt>
                      <c:pt idx="1992">
                        <c:v>40273</c:v>
                      </c:pt>
                      <c:pt idx="1993">
                        <c:v>41045</c:v>
                      </c:pt>
                      <c:pt idx="1994">
                        <c:v>40804</c:v>
                      </c:pt>
                      <c:pt idx="1995">
                        <c:v>41635</c:v>
                      </c:pt>
                      <c:pt idx="1996">
                        <c:v>41635</c:v>
                      </c:pt>
                      <c:pt idx="1997">
                        <c:v>41682</c:v>
                      </c:pt>
                      <c:pt idx="1998">
                        <c:v>40252</c:v>
                      </c:pt>
                      <c:pt idx="1999">
                        <c:v>39289</c:v>
                      </c:pt>
                      <c:pt idx="2000">
                        <c:v>38235</c:v>
                      </c:pt>
                      <c:pt idx="2001">
                        <c:v>39114</c:v>
                      </c:pt>
                      <c:pt idx="2002">
                        <c:v>40540</c:v>
                      </c:pt>
                      <c:pt idx="2003">
                        <c:v>42655</c:v>
                      </c:pt>
                      <c:pt idx="2004">
                        <c:v>42620</c:v>
                      </c:pt>
                      <c:pt idx="2005">
                        <c:v>41519</c:v>
                      </c:pt>
                      <c:pt idx="2006">
                        <c:v>40714</c:v>
                      </c:pt>
                      <c:pt idx="2007">
                        <c:v>40542</c:v>
                      </c:pt>
                      <c:pt idx="2008">
                        <c:v>40609</c:v>
                      </c:pt>
                      <c:pt idx="2009">
                        <c:v>39883</c:v>
                      </c:pt>
                      <c:pt idx="2010">
                        <c:v>39604</c:v>
                      </c:pt>
                      <c:pt idx="2011">
                        <c:v>40046</c:v>
                      </c:pt>
                      <c:pt idx="2012">
                        <c:v>39526</c:v>
                      </c:pt>
                      <c:pt idx="2013">
                        <c:v>39413</c:v>
                      </c:pt>
                      <c:pt idx="2014">
                        <c:v>38773</c:v>
                      </c:pt>
                      <c:pt idx="2015">
                        <c:v>40219</c:v>
                      </c:pt>
                      <c:pt idx="2016">
                        <c:v>40621</c:v>
                      </c:pt>
                      <c:pt idx="2017">
                        <c:v>40223</c:v>
                      </c:pt>
                      <c:pt idx="2018">
                        <c:v>39066</c:v>
                      </c:pt>
                      <c:pt idx="2019">
                        <c:v>38015</c:v>
                      </c:pt>
                      <c:pt idx="2020">
                        <c:v>38025</c:v>
                      </c:pt>
                      <c:pt idx="2021">
                        <c:v>37658</c:v>
                      </c:pt>
                      <c:pt idx="2022">
                        <c:v>37954</c:v>
                      </c:pt>
                      <c:pt idx="2023">
                        <c:v>38194</c:v>
                      </c:pt>
                      <c:pt idx="2024">
                        <c:v>38223</c:v>
                      </c:pt>
                      <c:pt idx="2025">
                        <c:v>38313</c:v>
                      </c:pt>
                      <c:pt idx="2026">
                        <c:v>38968</c:v>
                      </c:pt>
                      <c:pt idx="2027">
                        <c:v>41085</c:v>
                      </c:pt>
                      <c:pt idx="2028">
                        <c:v>41704</c:v>
                      </c:pt>
                      <c:pt idx="2029">
                        <c:v>40870</c:v>
                      </c:pt>
                      <c:pt idx="2030">
                        <c:v>38835</c:v>
                      </c:pt>
                      <c:pt idx="2031">
                        <c:v>39665</c:v>
                      </c:pt>
                      <c:pt idx="2032">
                        <c:v>41875</c:v>
                      </c:pt>
                      <c:pt idx="2033">
                        <c:v>43587</c:v>
                      </c:pt>
                      <c:pt idx="2034">
                        <c:v>42711</c:v>
                      </c:pt>
                      <c:pt idx="2035">
                        <c:v>40544</c:v>
                      </c:pt>
                      <c:pt idx="2036">
                        <c:v>39339</c:v>
                      </c:pt>
                      <c:pt idx="2037">
                        <c:v>39068</c:v>
                      </c:pt>
                      <c:pt idx="2038">
                        <c:v>39495</c:v>
                      </c:pt>
                      <c:pt idx="2039">
                        <c:v>39106</c:v>
                      </c:pt>
                      <c:pt idx="2040">
                        <c:v>38249</c:v>
                      </c:pt>
                      <c:pt idx="2041">
                        <c:v>37260</c:v>
                      </c:pt>
                      <c:pt idx="2042">
                        <c:v>37251</c:v>
                      </c:pt>
                      <c:pt idx="2043">
                        <c:v>37949</c:v>
                      </c:pt>
                      <c:pt idx="2044">
                        <c:v>39519</c:v>
                      </c:pt>
                      <c:pt idx="2045">
                        <c:v>40960</c:v>
                      </c:pt>
                      <c:pt idx="2046">
                        <c:v>41644</c:v>
                      </c:pt>
                      <c:pt idx="2047">
                        <c:v>42064</c:v>
                      </c:pt>
                      <c:pt idx="2048">
                        <c:v>41957</c:v>
                      </c:pt>
                      <c:pt idx="2049">
                        <c:v>43172</c:v>
                      </c:pt>
                      <c:pt idx="2050">
                        <c:v>42222</c:v>
                      </c:pt>
                      <c:pt idx="2051">
                        <c:v>41207</c:v>
                      </c:pt>
                      <c:pt idx="2052">
                        <c:v>39131</c:v>
                      </c:pt>
                      <c:pt idx="2053">
                        <c:v>39730</c:v>
                      </c:pt>
                      <c:pt idx="2054">
                        <c:v>40510</c:v>
                      </c:pt>
                      <c:pt idx="2055">
                        <c:v>41144</c:v>
                      </c:pt>
                      <c:pt idx="2056">
                        <c:v>40666</c:v>
                      </c:pt>
                      <c:pt idx="2057">
                        <c:v>40173</c:v>
                      </c:pt>
                      <c:pt idx="2058">
                        <c:v>39747</c:v>
                      </c:pt>
                      <c:pt idx="2059">
                        <c:v>38598</c:v>
                      </c:pt>
                      <c:pt idx="2060">
                        <c:v>37445</c:v>
                      </c:pt>
                      <c:pt idx="2061">
                        <c:v>35998</c:v>
                      </c:pt>
                      <c:pt idx="2062">
                        <c:v>35982</c:v>
                      </c:pt>
                      <c:pt idx="2063">
                        <c:v>36505</c:v>
                      </c:pt>
                      <c:pt idx="2064">
                        <c:v>38466</c:v>
                      </c:pt>
                      <c:pt idx="2065">
                        <c:v>39222</c:v>
                      </c:pt>
                      <c:pt idx="2066">
                        <c:v>40816</c:v>
                      </c:pt>
                      <c:pt idx="2067">
                        <c:v>41479</c:v>
                      </c:pt>
                      <c:pt idx="2068">
                        <c:v>43433</c:v>
                      </c:pt>
                      <c:pt idx="2069">
                        <c:v>43063</c:v>
                      </c:pt>
                      <c:pt idx="2070">
                        <c:v>42066</c:v>
                      </c:pt>
                      <c:pt idx="2071">
                        <c:v>39737</c:v>
                      </c:pt>
                      <c:pt idx="2072">
                        <c:v>38389</c:v>
                      </c:pt>
                      <c:pt idx="2073">
                        <c:v>38245</c:v>
                      </c:pt>
                      <c:pt idx="2074">
                        <c:v>39111</c:v>
                      </c:pt>
                      <c:pt idx="2075">
                        <c:v>40003</c:v>
                      </c:pt>
                      <c:pt idx="2076">
                        <c:v>40538</c:v>
                      </c:pt>
                      <c:pt idx="2077">
                        <c:v>40138</c:v>
                      </c:pt>
                      <c:pt idx="2078">
                        <c:v>39443</c:v>
                      </c:pt>
                      <c:pt idx="2079">
                        <c:v>38249</c:v>
                      </c:pt>
                      <c:pt idx="2080">
                        <c:v>38164</c:v>
                      </c:pt>
                      <c:pt idx="2081">
                        <c:v>38417</c:v>
                      </c:pt>
                      <c:pt idx="2082">
                        <c:v>38827</c:v>
                      </c:pt>
                      <c:pt idx="2083">
                        <c:v>37557</c:v>
                      </c:pt>
                      <c:pt idx="2084">
                        <c:v>36085</c:v>
                      </c:pt>
                      <c:pt idx="2085">
                        <c:v>35136</c:v>
                      </c:pt>
                      <c:pt idx="2086">
                        <c:v>35825</c:v>
                      </c:pt>
                      <c:pt idx="2087">
                        <c:v>37173</c:v>
                      </c:pt>
                      <c:pt idx="2088">
                        <c:v>38022</c:v>
                      </c:pt>
                      <c:pt idx="2089">
                        <c:v>38573</c:v>
                      </c:pt>
                      <c:pt idx="2090">
                        <c:v>38172</c:v>
                      </c:pt>
                      <c:pt idx="2091">
                        <c:v>38080</c:v>
                      </c:pt>
                      <c:pt idx="2092">
                        <c:v>37570</c:v>
                      </c:pt>
                      <c:pt idx="2093">
                        <c:v>38308</c:v>
                      </c:pt>
                      <c:pt idx="2094">
                        <c:v>38620</c:v>
                      </c:pt>
                      <c:pt idx="2095">
                        <c:v>40049</c:v>
                      </c:pt>
                      <c:pt idx="2096">
                        <c:v>40689</c:v>
                      </c:pt>
                      <c:pt idx="2097">
                        <c:v>42404</c:v>
                      </c:pt>
                      <c:pt idx="2098">
                        <c:v>43056</c:v>
                      </c:pt>
                      <c:pt idx="2099">
                        <c:v>43851</c:v>
                      </c:pt>
                      <c:pt idx="2100">
                        <c:v>44237</c:v>
                      </c:pt>
                      <c:pt idx="2101">
                        <c:v>43407</c:v>
                      </c:pt>
                      <c:pt idx="2102">
                        <c:v>42666</c:v>
                      </c:pt>
                      <c:pt idx="2103">
                        <c:v>40145</c:v>
                      </c:pt>
                      <c:pt idx="2104">
                        <c:v>39524</c:v>
                      </c:pt>
                      <c:pt idx="2105">
                        <c:v>37530</c:v>
                      </c:pt>
                      <c:pt idx="2106">
                        <c:v>37200</c:v>
                      </c:pt>
                      <c:pt idx="2107">
                        <c:v>36498</c:v>
                      </c:pt>
                      <c:pt idx="2108">
                        <c:v>37538</c:v>
                      </c:pt>
                      <c:pt idx="2109">
                        <c:v>37770</c:v>
                      </c:pt>
                      <c:pt idx="2110">
                        <c:v>37782</c:v>
                      </c:pt>
                      <c:pt idx="2111">
                        <c:v>37126</c:v>
                      </c:pt>
                      <c:pt idx="2112">
                        <c:v>37696</c:v>
                      </c:pt>
                      <c:pt idx="2113">
                        <c:v>38301</c:v>
                      </c:pt>
                      <c:pt idx="2114">
                        <c:v>38409</c:v>
                      </c:pt>
                      <c:pt idx="2115">
                        <c:v>38818</c:v>
                      </c:pt>
                      <c:pt idx="2116">
                        <c:v>38484</c:v>
                      </c:pt>
                      <c:pt idx="2117">
                        <c:v>38628</c:v>
                      </c:pt>
                      <c:pt idx="2118">
                        <c:v>36937</c:v>
                      </c:pt>
                      <c:pt idx="2119">
                        <c:v>37249</c:v>
                      </c:pt>
                      <c:pt idx="2120">
                        <c:v>37602</c:v>
                      </c:pt>
                      <c:pt idx="2121">
                        <c:v>39011</c:v>
                      </c:pt>
                      <c:pt idx="2122">
                        <c:v>39038</c:v>
                      </c:pt>
                      <c:pt idx="2123">
                        <c:v>39996</c:v>
                      </c:pt>
                      <c:pt idx="2124">
                        <c:v>40625</c:v>
                      </c:pt>
                      <c:pt idx="2125">
                        <c:v>40951</c:v>
                      </c:pt>
                      <c:pt idx="2126">
                        <c:v>40702</c:v>
                      </c:pt>
                      <c:pt idx="2127">
                        <c:v>40350</c:v>
                      </c:pt>
                      <c:pt idx="2128">
                        <c:v>40726</c:v>
                      </c:pt>
                      <c:pt idx="2129">
                        <c:v>40694</c:v>
                      </c:pt>
                      <c:pt idx="2130">
                        <c:v>41284</c:v>
                      </c:pt>
                      <c:pt idx="2131">
                        <c:v>41258</c:v>
                      </c:pt>
                      <c:pt idx="2132">
                        <c:v>41887</c:v>
                      </c:pt>
                      <c:pt idx="2133">
                        <c:v>41238</c:v>
                      </c:pt>
                      <c:pt idx="2134">
                        <c:v>41796</c:v>
                      </c:pt>
                      <c:pt idx="2135">
                        <c:v>41042</c:v>
                      </c:pt>
                      <c:pt idx="2136">
                        <c:v>41643</c:v>
                      </c:pt>
                      <c:pt idx="2137">
                        <c:v>40202</c:v>
                      </c:pt>
                      <c:pt idx="2138">
                        <c:v>39859</c:v>
                      </c:pt>
                      <c:pt idx="2139">
                        <c:v>38635</c:v>
                      </c:pt>
                      <c:pt idx="2140">
                        <c:v>39969</c:v>
                      </c:pt>
                      <c:pt idx="2141">
                        <c:v>40789</c:v>
                      </c:pt>
                      <c:pt idx="2142">
                        <c:v>42674</c:v>
                      </c:pt>
                      <c:pt idx="2143">
                        <c:v>42129</c:v>
                      </c:pt>
                      <c:pt idx="2144">
                        <c:v>42300</c:v>
                      </c:pt>
                      <c:pt idx="2145">
                        <c:v>40770</c:v>
                      </c:pt>
                      <c:pt idx="2146">
                        <c:v>40962</c:v>
                      </c:pt>
                      <c:pt idx="2147">
                        <c:v>40266</c:v>
                      </c:pt>
                      <c:pt idx="2148">
                        <c:v>41462</c:v>
                      </c:pt>
                      <c:pt idx="2149">
                        <c:v>40442</c:v>
                      </c:pt>
                      <c:pt idx="2150">
                        <c:v>39912</c:v>
                      </c:pt>
                      <c:pt idx="2151">
                        <c:v>37960</c:v>
                      </c:pt>
                      <c:pt idx="2152">
                        <c:v>37344</c:v>
                      </c:pt>
                      <c:pt idx="2153">
                        <c:v>36745</c:v>
                      </c:pt>
                      <c:pt idx="2154">
                        <c:v>36224</c:v>
                      </c:pt>
                      <c:pt idx="2155">
                        <c:v>36875</c:v>
                      </c:pt>
                      <c:pt idx="2156">
                        <c:v>36529</c:v>
                      </c:pt>
                      <c:pt idx="2157">
                        <c:v>37991</c:v>
                      </c:pt>
                      <c:pt idx="2158">
                        <c:v>38567</c:v>
                      </c:pt>
                      <c:pt idx="2159">
                        <c:v>40373</c:v>
                      </c:pt>
                      <c:pt idx="2160">
                        <c:v>40351</c:v>
                      </c:pt>
                      <c:pt idx="2161">
                        <c:v>39297</c:v>
                      </c:pt>
                      <c:pt idx="2162">
                        <c:v>38013</c:v>
                      </c:pt>
                      <c:pt idx="2163">
                        <c:v>36852</c:v>
                      </c:pt>
                      <c:pt idx="2164">
                        <c:v>37064</c:v>
                      </c:pt>
                      <c:pt idx="2165">
                        <c:v>36412</c:v>
                      </c:pt>
                      <c:pt idx="2166">
                        <c:v>36687</c:v>
                      </c:pt>
                      <c:pt idx="2167">
                        <c:v>35672</c:v>
                      </c:pt>
                      <c:pt idx="2168">
                        <c:v>35613</c:v>
                      </c:pt>
                      <c:pt idx="2169">
                        <c:v>35232</c:v>
                      </c:pt>
                      <c:pt idx="2170">
                        <c:v>36593</c:v>
                      </c:pt>
                      <c:pt idx="2171">
                        <c:v>38810</c:v>
                      </c:pt>
                      <c:pt idx="2172">
                        <c:v>40774</c:v>
                      </c:pt>
                      <c:pt idx="2173">
                        <c:v>41919</c:v>
                      </c:pt>
                      <c:pt idx="2174">
                        <c:v>41173</c:v>
                      </c:pt>
                      <c:pt idx="2175">
                        <c:v>40770</c:v>
                      </c:pt>
                      <c:pt idx="2176">
                        <c:v>40203</c:v>
                      </c:pt>
                      <c:pt idx="2177">
                        <c:v>40837</c:v>
                      </c:pt>
                      <c:pt idx="2178">
                        <c:v>40364</c:v>
                      </c:pt>
                      <c:pt idx="2179">
                        <c:v>40059</c:v>
                      </c:pt>
                      <c:pt idx="2180">
                        <c:v>40097</c:v>
                      </c:pt>
                      <c:pt idx="2181">
                        <c:v>40624</c:v>
                      </c:pt>
                      <c:pt idx="2182">
                        <c:v>40991</c:v>
                      </c:pt>
                      <c:pt idx="2183">
                        <c:v>40458</c:v>
                      </c:pt>
                      <c:pt idx="2184">
                        <c:v>40257</c:v>
                      </c:pt>
                      <c:pt idx="2185">
                        <c:v>40543</c:v>
                      </c:pt>
                      <c:pt idx="2186">
                        <c:v>40637</c:v>
                      </c:pt>
                      <c:pt idx="2187">
                        <c:v>40666</c:v>
                      </c:pt>
                      <c:pt idx="2188">
                        <c:v>40241</c:v>
                      </c:pt>
                      <c:pt idx="2189">
                        <c:v>40397</c:v>
                      </c:pt>
                      <c:pt idx="2190">
                        <c:v>40888</c:v>
                      </c:pt>
                      <c:pt idx="2191">
                        <c:v>41042</c:v>
                      </c:pt>
                      <c:pt idx="2192">
                        <c:v>41091</c:v>
                      </c:pt>
                      <c:pt idx="2193">
                        <c:v>40217</c:v>
                      </c:pt>
                      <c:pt idx="2194">
                        <c:v>39908</c:v>
                      </c:pt>
                      <c:pt idx="2195">
                        <c:v>38934</c:v>
                      </c:pt>
                      <c:pt idx="2196">
                        <c:v>39121</c:v>
                      </c:pt>
                      <c:pt idx="2197">
                        <c:v>39157</c:v>
                      </c:pt>
                      <c:pt idx="2198">
                        <c:v>40050</c:v>
                      </c:pt>
                      <c:pt idx="2199">
                        <c:v>40927</c:v>
                      </c:pt>
                      <c:pt idx="2200">
                        <c:v>42041</c:v>
                      </c:pt>
                      <c:pt idx="2201">
                        <c:v>42526</c:v>
                      </c:pt>
                      <c:pt idx="2202">
                        <c:v>42413</c:v>
                      </c:pt>
                      <c:pt idx="2203">
                        <c:v>41149</c:v>
                      </c:pt>
                      <c:pt idx="2204">
                        <c:v>39969</c:v>
                      </c:pt>
                      <c:pt idx="2205">
                        <c:v>39001</c:v>
                      </c:pt>
                      <c:pt idx="2206">
                        <c:v>39645</c:v>
                      </c:pt>
                      <c:pt idx="2207">
                        <c:v>40737</c:v>
                      </c:pt>
                      <c:pt idx="2208">
                        <c:v>40974</c:v>
                      </c:pt>
                      <c:pt idx="2209">
                        <c:v>41075</c:v>
                      </c:pt>
                      <c:pt idx="2210">
                        <c:v>40940</c:v>
                      </c:pt>
                      <c:pt idx="2211">
                        <c:v>42661</c:v>
                      </c:pt>
                      <c:pt idx="2212">
                        <c:v>42481</c:v>
                      </c:pt>
                      <c:pt idx="2213">
                        <c:v>41414</c:v>
                      </c:pt>
                      <c:pt idx="2214">
                        <c:v>38587</c:v>
                      </c:pt>
                      <c:pt idx="2215">
                        <c:v>37328</c:v>
                      </c:pt>
                      <c:pt idx="2216">
                        <c:v>38316</c:v>
                      </c:pt>
                      <c:pt idx="2217">
                        <c:v>39753</c:v>
                      </c:pt>
                      <c:pt idx="2218">
                        <c:v>40198</c:v>
                      </c:pt>
                      <c:pt idx="2219">
                        <c:v>38677</c:v>
                      </c:pt>
                      <c:pt idx="2220">
                        <c:v>37404</c:v>
                      </c:pt>
                      <c:pt idx="2221">
                        <c:v>37262</c:v>
                      </c:pt>
                      <c:pt idx="2222">
                        <c:v>38263</c:v>
                      </c:pt>
                      <c:pt idx="2223">
                        <c:v>39074</c:v>
                      </c:pt>
                      <c:pt idx="2224">
                        <c:v>39883</c:v>
                      </c:pt>
                      <c:pt idx="2225">
                        <c:v>39549</c:v>
                      </c:pt>
                      <c:pt idx="2226">
                        <c:v>38866</c:v>
                      </c:pt>
                      <c:pt idx="2227">
                        <c:v>37262</c:v>
                      </c:pt>
                      <c:pt idx="2228">
                        <c:v>37150</c:v>
                      </c:pt>
                      <c:pt idx="2229">
                        <c:v>38251</c:v>
                      </c:pt>
                      <c:pt idx="2230">
                        <c:v>39894</c:v>
                      </c:pt>
                      <c:pt idx="2231">
                        <c:v>39407</c:v>
                      </c:pt>
                      <c:pt idx="2232">
                        <c:v>37251</c:v>
                      </c:pt>
                      <c:pt idx="2233">
                        <c:v>35265</c:v>
                      </c:pt>
                      <c:pt idx="2234">
                        <c:v>35225</c:v>
                      </c:pt>
                      <c:pt idx="2235">
                        <c:v>36769</c:v>
                      </c:pt>
                      <c:pt idx="2236">
                        <c:v>37495</c:v>
                      </c:pt>
                      <c:pt idx="2237">
                        <c:v>37750</c:v>
                      </c:pt>
                      <c:pt idx="2238">
                        <c:v>36809</c:v>
                      </c:pt>
                      <c:pt idx="2239">
                        <c:v>37684</c:v>
                      </c:pt>
                      <c:pt idx="2240">
                        <c:v>38610</c:v>
                      </c:pt>
                      <c:pt idx="2241">
                        <c:v>40630</c:v>
                      </c:pt>
                      <c:pt idx="2242">
                        <c:v>40552</c:v>
                      </c:pt>
                      <c:pt idx="2243">
                        <c:v>39807</c:v>
                      </c:pt>
                      <c:pt idx="2244">
                        <c:v>38524</c:v>
                      </c:pt>
                      <c:pt idx="2245">
                        <c:v>39119</c:v>
                      </c:pt>
                      <c:pt idx="2246">
                        <c:v>40266</c:v>
                      </c:pt>
                      <c:pt idx="2247">
                        <c:v>41865</c:v>
                      </c:pt>
                      <c:pt idx="2248">
                        <c:v>42360</c:v>
                      </c:pt>
                      <c:pt idx="2249">
                        <c:v>42561</c:v>
                      </c:pt>
                      <c:pt idx="2250">
                        <c:v>42108</c:v>
                      </c:pt>
                      <c:pt idx="2251">
                        <c:v>41967</c:v>
                      </c:pt>
                      <c:pt idx="2252">
                        <c:v>42061</c:v>
                      </c:pt>
                      <c:pt idx="2253">
                        <c:v>41606</c:v>
                      </c:pt>
                      <c:pt idx="2254">
                        <c:v>40638</c:v>
                      </c:pt>
                      <c:pt idx="2255">
                        <c:v>39105</c:v>
                      </c:pt>
                      <c:pt idx="2256">
                        <c:v>37810</c:v>
                      </c:pt>
                      <c:pt idx="2257">
                        <c:v>36408</c:v>
                      </c:pt>
                      <c:pt idx="2258">
                        <c:v>35829</c:v>
                      </c:pt>
                      <c:pt idx="2259">
                        <c:v>36706</c:v>
                      </c:pt>
                      <c:pt idx="2260">
                        <c:v>38551</c:v>
                      </c:pt>
                      <c:pt idx="2261">
                        <c:v>40155</c:v>
                      </c:pt>
                      <c:pt idx="2262">
                        <c:v>40223</c:v>
                      </c:pt>
                      <c:pt idx="2263">
                        <c:v>39858</c:v>
                      </c:pt>
                      <c:pt idx="2264">
                        <c:v>39159</c:v>
                      </c:pt>
                      <c:pt idx="2265">
                        <c:v>39316</c:v>
                      </c:pt>
                      <c:pt idx="2266">
                        <c:v>39374</c:v>
                      </c:pt>
                      <c:pt idx="2267">
                        <c:v>40608</c:v>
                      </c:pt>
                      <c:pt idx="2268">
                        <c:v>41234</c:v>
                      </c:pt>
                      <c:pt idx="2269">
                        <c:v>41876</c:v>
                      </c:pt>
                      <c:pt idx="2270">
                        <c:v>40887</c:v>
                      </c:pt>
                      <c:pt idx="2271">
                        <c:v>40187</c:v>
                      </c:pt>
                      <c:pt idx="2272">
                        <c:v>39365</c:v>
                      </c:pt>
                      <c:pt idx="2273">
                        <c:v>39069</c:v>
                      </c:pt>
                      <c:pt idx="2274">
                        <c:v>39542</c:v>
                      </c:pt>
                      <c:pt idx="2275">
                        <c:v>39413</c:v>
                      </c:pt>
                      <c:pt idx="2276">
                        <c:v>39917</c:v>
                      </c:pt>
                      <c:pt idx="2277">
                        <c:v>38838</c:v>
                      </c:pt>
                      <c:pt idx="2278">
                        <c:v>38390</c:v>
                      </c:pt>
                      <c:pt idx="2279">
                        <c:v>37264</c:v>
                      </c:pt>
                      <c:pt idx="2280">
                        <c:v>36719</c:v>
                      </c:pt>
                      <c:pt idx="2281">
                        <c:v>36867</c:v>
                      </c:pt>
                      <c:pt idx="2282">
                        <c:v>37095</c:v>
                      </c:pt>
                      <c:pt idx="2283">
                        <c:v>38637</c:v>
                      </c:pt>
                      <c:pt idx="2284">
                        <c:v>39889</c:v>
                      </c:pt>
                      <c:pt idx="2285">
                        <c:v>41463</c:v>
                      </c:pt>
                      <c:pt idx="2286">
                        <c:v>42895</c:v>
                      </c:pt>
                      <c:pt idx="2287">
                        <c:v>43658</c:v>
                      </c:pt>
                      <c:pt idx="2288">
                        <c:v>43792</c:v>
                      </c:pt>
                      <c:pt idx="2289">
                        <c:v>41329</c:v>
                      </c:pt>
                      <c:pt idx="2290">
                        <c:v>38977</c:v>
                      </c:pt>
                      <c:pt idx="2291">
                        <c:v>38384</c:v>
                      </c:pt>
                      <c:pt idx="2292">
                        <c:v>39736</c:v>
                      </c:pt>
                      <c:pt idx="2293">
                        <c:v>42075</c:v>
                      </c:pt>
                      <c:pt idx="2294">
                        <c:v>42531</c:v>
                      </c:pt>
                      <c:pt idx="2295">
                        <c:v>43060</c:v>
                      </c:pt>
                      <c:pt idx="2296">
                        <c:v>42195</c:v>
                      </c:pt>
                      <c:pt idx="2297">
                        <c:v>42368</c:v>
                      </c:pt>
                      <c:pt idx="2298">
                        <c:v>41811</c:v>
                      </c:pt>
                      <c:pt idx="2299">
                        <c:v>41776</c:v>
                      </c:pt>
                      <c:pt idx="2300">
                        <c:v>40210</c:v>
                      </c:pt>
                      <c:pt idx="2301">
                        <c:v>39732</c:v>
                      </c:pt>
                      <c:pt idx="2302">
                        <c:v>39251</c:v>
                      </c:pt>
                      <c:pt idx="2303">
                        <c:v>40174</c:v>
                      </c:pt>
                      <c:pt idx="2304">
                        <c:v>40318</c:v>
                      </c:pt>
                      <c:pt idx="2305">
                        <c:v>40648</c:v>
                      </c:pt>
                      <c:pt idx="2306">
                        <c:v>41419</c:v>
                      </c:pt>
                      <c:pt idx="2307">
                        <c:v>41876</c:v>
                      </c:pt>
                      <c:pt idx="2308">
                        <c:v>43192</c:v>
                      </c:pt>
                      <c:pt idx="2309">
                        <c:v>42594</c:v>
                      </c:pt>
                      <c:pt idx="2310">
                        <c:v>42985</c:v>
                      </c:pt>
                      <c:pt idx="2311">
                        <c:v>41924</c:v>
                      </c:pt>
                      <c:pt idx="2312">
                        <c:v>42790</c:v>
                      </c:pt>
                      <c:pt idx="2313">
                        <c:v>42393</c:v>
                      </c:pt>
                      <c:pt idx="2314">
                        <c:v>42415</c:v>
                      </c:pt>
                      <c:pt idx="2315">
                        <c:v>40429</c:v>
                      </c:pt>
                      <c:pt idx="2316">
                        <c:v>39682</c:v>
                      </c:pt>
                      <c:pt idx="2317">
                        <c:v>38963</c:v>
                      </c:pt>
                      <c:pt idx="2318">
                        <c:v>39834</c:v>
                      </c:pt>
                      <c:pt idx="2319">
                        <c:v>39409</c:v>
                      </c:pt>
                      <c:pt idx="2320">
                        <c:v>38736</c:v>
                      </c:pt>
                      <c:pt idx="2321">
                        <c:v>38301</c:v>
                      </c:pt>
                      <c:pt idx="2322">
                        <c:v>39489</c:v>
                      </c:pt>
                      <c:pt idx="2323">
                        <c:v>41430</c:v>
                      </c:pt>
                      <c:pt idx="2324">
                        <c:v>42350</c:v>
                      </c:pt>
                      <c:pt idx="2325">
                        <c:v>41776</c:v>
                      </c:pt>
                      <c:pt idx="2326">
                        <c:v>41909</c:v>
                      </c:pt>
                      <c:pt idx="2327">
                        <c:v>42896</c:v>
                      </c:pt>
                      <c:pt idx="2328">
                        <c:v>45066</c:v>
                      </c:pt>
                      <c:pt idx="2329">
                        <c:v>44377</c:v>
                      </c:pt>
                      <c:pt idx="2330">
                        <c:v>43802</c:v>
                      </c:pt>
                      <c:pt idx="2331">
                        <c:v>42539</c:v>
                      </c:pt>
                      <c:pt idx="2332">
                        <c:v>43451</c:v>
                      </c:pt>
                      <c:pt idx="2333">
                        <c:v>42648</c:v>
                      </c:pt>
                      <c:pt idx="2334">
                        <c:v>41722</c:v>
                      </c:pt>
                      <c:pt idx="2335">
                        <c:v>40261</c:v>
                      </c:pt>
                      <c:pt idx="2336">
                        <c:v>39960</c:v>
                      </c:pt>
                      <c:pt idx="2337">
                        <c:v>39500</c:v>
                      </c:pt>
                      <c:pt idx="2338">
                        <c:v>39609</c:v>
                      </c:pt>
                      <c:pt idx="2339">
                        <c:v>39504</c:v>
                      </c:pt>
                      <c:pt idx="2340">
                        <c:v>40217</c:v>
                      </c:pt>
                      <c:pt idx="2341">
                        <c:v>40477</c:v>
                      </c:pt>
                      <c:pt idx="2342">
                        <c:v>41192</c:v>
                      </c:pt>
                      <c:pt idx="2343">
                        <c:v>41088</c:v>
                      </c:pt>
                      <c:pt idx="2344">
                        <c:v>40128</c:v>
                      </c:pt>
                      <c:pt idx="2345">
                        <c:v>38884</c:v>
                      </c:pt>
                      <c:pt idx="2346">
                        <c:v>38587</c:v>
                      </c:pt>
                      <c:pt idx="2347">
                        <c:v>38835</c:v>
                      </c:pt>
                      <c:pt idx="2348">
                        <c:v>38728</c:v>
                      </c:pt>
                      <c:pt idx="2349">
                        <c:v>37198</c:v>
                      </c:pt>
                      <c:pt idx="2350">
                        <c:v>36212</c:v>
                      </c:pt>
                      <c:pt idx="2351">
                        <c:v>35666</c:v>
                      </c:pt>
                      <c:pt idx="2352">
                        <c:v>36465</c:v>
                      </c:pt>
                      <c:pt idx="2353">
                        <c:v>36863</c:v>
                      </c:pt>
                      <c:pt idx="2354">
                        <c:v>37614</c:v>
                      </c:pt>
                      <c:pt idx="2355">
                        <c:v>37286</c:v>
                      </c:pt>
                      <c:pt idx="2356">
                        <c:v>37637</c:v>
                      </c:pt>
                      <c:pt idx="2357">
                        <c:v>38227</c:v>
                      </c:pt>
                      <c:pt idx="2358">
                        <c:v>40332</c:v>
                      </c:pt>
                      <c:pt idx="2359">
                        <c:v>42136</c:v>
                      </c:pt>
                      <c:pt idx="2360">
                        <c:v>42515</c:v>
                      </c:pt>
                      <c:pt idx="2361">
                        <c:v>42053</c:v>
                      </c:pt>
                      <c:pt idx="2362">
                        <c:v>40410</c:v>
                      </c:pt>
                      <c:pt idx="2363">
                        <c:v>40160</c:v>
                      </c:pt>
                      <c:pt idx="2364">
                        <c:v>39854</c:v>
                      </c:pt>
                      <c:pt idx="2365">
                        <c:v>41070</c:v>
                      </c:pt>
                      <c:pt idx="2366">
                        <c:v>41832</c:v>
                      </c:pt>
                      <c:pt idx="2367">
                        <c:v>41803</c:v>
                      </c:pt>
                      <c:pt idx="2368">
                        <c:v>41283</c:v>
                      </c:pt>
                      <c:pt idx="2369">
                        <c:v>39563</c:v>
                      </c:pt>
                      <c:pt idx="2370">
                        <c:v>39064</c:v>
                      </c:pt>
                      <c:pt idx="2371">
                        <c:v>37839</c:v>
                      </c:pt>
                      <c:pt idx="2372">
                        <c:v>38596</c:v>
                      </c:pt>
                      <c:pt idx="2373">
                        <c:v>38506</c:v>
                      </c:pt>
                      <c:pt idx="2374">
                        <c:v>39383</c:v>
                      </c:pt>
                      <c:pt idx="2375">
                        <c:v>38044</c:v>
                      </c:pt>
                      <c:pt idx="2376">
                        <c:v>37161</c:v>
                      </c:pt>
                      <c:pt idx="2377">
                        <c:v>36585</c:v>
                      </c:pt>
                      <c:pt idx="2378">
                        <c:v>37949</c:v>
                      </c:pt>
                      <c:pt idx="2379">
                        <c:v>39991</c:v>
                      </c:pt>
                      <c:pt idx="2380">
                        <c:v>39792</c:v>
                      </c:pt>
                      <c:pt idx="2381">
                        <c:v>43187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F92-426B-AE97-6C9568291506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Sechage'!$H$2</c15:sqref>
                        </c15:formulaRef>
                      </c:ext>
                    </c:extLst>
                    <c:strCache>
                      <c:ptCount val="1"/>
                      <c:pt idx="0">
                        <c:v>Erucamide (m/z 338)</c:v>
                      </c:pt>
                    </c:strCache>
                  </c:strRef>
                </c:tx>
                <c:spPr>
                  <a:ln w="127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Sechage'!$A$3:$A$2384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-12</c:v>
                      </c:pt>
                      <c:pt idx="1">
                        <c:v>-11.989000000000001</c:v>
                      </c:pt>
                      <c:pt idx="2">
                        <c:v>-11.977</c:v>
                      </c:pt>
                      <c:pt idx="3">
                        <c:v>-11.965999999999999</c:v>
                      </c:pt>
                      <c:pt idx="4">
                        <c:v>-11.955</c:v>
                      </c:pt>
                      <c:pt idx="5">
                        <c:v>-11.943</c:v>
                      </c:pt>
                      <c:pt idx="6">
                        <c:v>-11.932</c:v>
                      </c:pt>
                      <c:pt idx="7">
                        <c:v>-11.920999999999999</c:v>
                      </c:pt>
                      <c:pt idx="8">
                        <c:v>-11.909000000000001</c:v>
                      </c:pt>
                      <c:pt idx="9">
                        <c:v>-11.898</c:v>
                      </c:pt>
                      <c:pt idx="10">
                        <c:v>-11.887</c:v>
                      </c:pt>
                      <c:pt idx="11">
                        <c:v>-11.875</c:v>
                      </c:pt>
                      <c:pt idx="12">
                        <c:v>-11.864000000000001</c:v>
                      </c:pt>
                      <c:pt idx="13">
                        <c:v>-11.853</c:v>
                      </c:pt>
                      <c:pt idx="14">
                        <c:v>-11.840999999999999</c:v>
                      </c:pt>
                      <c:pt idx="15">
                        <c:v>-11.83</c:v>
                      </c:pt>
                      <c:pt idx="16">
                        <c:v>-11.819000000000001</c:v>
                      </c:pt>
                      <c:pt idx="17">
                        <c:v>-11.807</c:v>
                      </c:pt>
                      <c:pt idx="18">
                        <c:v>-11.795999999999999</c:v>
                      </c:pt>
                      <c:pt idx="19">
                        <c:v>-11.785</c:v>
                      </c:pt>
                      <c:pt idx="20">
                        <c:v>-11.773</c:v>
                      </c:pt>
                      <c:pt idx="21">
                        <c:v>-11.762</c:v>
                      </c:pt>
                      <c:pt idx="22">
                        <c:v>-11.750999999999999</c:v>
                      </c:pt>
                      <c:pt idx="23">
                        <c:v>-11.739000000000001</c:v>
                      </c:pt>
                      <c:pt idx="24">
                        <c:v>-11.728</c:v>
                      </c:pt>
                      <c:pt idx="25">
                        <c:v>-11.717000000000001</c:v>
                      </c:pt>
                      <c:pt idx="26">
                        <c:v>-11.705</c:v>
                      </c:pt>
                      <c:pt idx="27">
                        <c:v>-11.694000000000001</c:v>
                      </c:pt>
                      <c:pt idx="28">
                        <c:v>-11.683</c:v>
                      </c:pt>
                      <c:pt idx="29">
                        <c:v>-11.670999999999999</c:v>
                      </c:pt>
                      <c:pt idx="30">
                        <c:v>-11.66</c:v>
                      </c:pt>
                      <c:pt idx="31">
                        <c:v>-11.649000000000001</c:v>
                      </c:pt>
                      <c:pt idx="32">
                        <c:v>-11.637</c:v>
                      </c:pt>
                      <c:pt idx="33">
                        <c:v>-11.625999999999999</c:v>
                      </c:pt>
                      <c:pt idx="34">
                        <c:v>-11.615</c:v>
                      </c:pt>
                      <c:pt idx="35">
                        <c:v>-11.603</c:v>
                      </c:pt>
                      <c:pt idx="36">
                        <c:v>-11.592000000000001</c:v>
                      </c:pt>
                      <c:pt idx="37">
                        <c:v>-11.581</c:v>
                      </c:pt>
                      <c:pt idx="38">
                        <c:v>-11.569000000000001</c:v>
                      </c:pt>
                      <c:pt idx="39">
                        <c:v>-11.558</c:v>
                      </c:pt>
                      <c:pt idx="40">
                        <c:v>-11.547000000000001</c:v>
                      </c:pt>
                      <c:pt idx="41">
                        <c:v>-11.535</c:v>
                      </c:pt>
                      <c:pt idx="42">
                        <c:v>-11.524000000000001</c:v>
                      </c:pt>
                      <c:pt idx="43">
                        <c:v>-11.513</c:v>
                      </c:pt>
                      <c:pt idx="44">
                        <c:v>-11.500999999999999</c:v>
                      </c:pt>
                      <c:pt idx="45">
                        <c:v>-11.49</c:v>
                      </c:pt>
                      <c:pt idx="46">
                        <c:v>-11.478999999999999</c:v>
                      </c:pt>
                      <c:pt idx="47">
                        <c:v>-11.467000000000001</c:v>
                      </c:pt>
                      <c:pt idx="48">
                        <c:v>-11.456</c:v>
                      </c:pt>
                      <c:pt idx="49">
                        <c:v>-11.445</c:v>
                      </c:pt>
                      <c:pt idx="50">
                        <c:v>-11.433</c:v>
                      </c:pt>
                      <c:pt idx="51">
                        <c:v>-11.422000000000001</c:v>
                      </c:pt>
                      <c:pt idx="52">
                        <c:v>-11.411</c:v>
                      </c:pt>
                      <c:pt idx="53">
                        <c:v>-11.399000000000001</c:v>
                      </c:pt>
                      <c:pt idx="54">
                        <c:v>-11.388</c:v>
                      </c:pt>
                      <c:pt idx="55">
                        <c:v>-11.377000000000001</c:v>
                      </c:pt>
                      <c:pt idx="56">
                        <c:v>-11.365</c:v>
                      </c:pt>
                      <c:pt idx="57">
                        <c:v>-11.353999999999999</c:v>
                      </c:pt>
                      <c:pt idx="58">
                        <c:v>-11.343</c:v>
                      </c:pt>
                      <c:pt idx="59">
                        <c:v>-11.331</c:v>
                      </c:pt>
                      <c:pt idx="60">
                        <c:v>-11.32</c:v>
                      </c:pt>
                      <c:pt idx="61">
                        <c:v>-11.308999999999999</c:v>
                      </c:pt>
                      <c:pt idx="62">
                        <c:v>-11.297000000000001</c:v>
                      </c:pt>
                      <c:pt idx="63">
                        <c:v>-11.286</c:v>
                      </c:pt>
                      <c:pt idx="64">
                        <c:v>-11.275</c:v>
                      </c:pt>
                      <c:pt idx="65">
                        <c:v>-11.263</c:v>
                      </c:pt>
                      <c:pt idx="66">
                        <c:v>-11.252000000000001</c:v>
                      </c:pt>
                      <c:pt idx="67">
                        <c:v>-11.241</c:v>
                      </c:pt>
                      <c:pt idx="68">
                        <c:v>-11.228999999999999</c:v>
                      </c:pt>
                      <c:pt idx="69">
                        <c:v>-11.218</c:v>
                      </c:pt>
                      <c:pt idx="70">
                        <c:v>-11.207000000000001</c:v>
                      </c:pt>
                      <c:pt idx="71">
                        <c:v>-11.195</c:v>
                      </c:pt>
                      <c:pt idx="72">
                        <c:v>-11.183999999999999</c:v>
                      </c:pt>
                      <c:pt idx="73">
                        <c:v>-11.173</c:v>
                      </c:pt>
                      <c:pt idx="74">
                        <c:v>-11.161</c:v>
                      </c:pt>
                      <c:pt idx="75">
                        <c:v>-11.15</c:v>
                      </c:pt>
                      <c:pt idx="76">
                        <c:v>-11.138999999999999</c:v>
                      </c:pt>
                      <c:pt idx="77">
                        <c:v>-11.127000000000001</c:v>
                      </c:pt>
                      <c:pt idx="78">
                        <c:v>-11.116</c:v>
                      </c:pt>
                      <c:pt idx="79">
                        <c:v>-11.105</c:v>
                      </c:pt>
                      <c:pt idx="80">
                        <c:v>-11.093</c:v>
                      </c:pt>
                      <c:pt idx="81">
                        <c:v>-11.082000000000001</c:v>
                      </c:pt>
                      <c:pt idx="82">
                        <c:v>-11.071</c:v>
                      </c:pt>
                      <c:pt idx="83">
                        <c:v>-11.058999999999999</c:v>
                      </c:pt>
                      <c:pt idx="84">
                        <c:v>-11.048</c:v>
                      </c:pt>
                      <c:pt idx="85">
                        <c:v>-11.037000000000001</c:v>
                      </c:pt>
                      <c:pt idx="86">
                        <c:v>-11.025</c:v>
                      </c:pt>
                      <c:pt idx="87">
                        <c:v>-11.013999999999999</c:v>
                      </c:pt>
                      <c:pt idx="88">
                        <c:v>-11.003</c:v>
                      </c:pt>
                      <c:pt idx="89">
                        <c:v>-10.991</c:v>
                      </c:pt>
                      <c:pt idx="90">
                        <c:v>-10.98</c:v>
                      </c:pt>
                      <c:pt idx="91">
                        <c:v>-10.968999999999999</c:v>
                      </c:pt>
                      <c:pt idx="92">
                        <c:v>-10.957000000000001</c:v>
                      </c:pt>
                      <c:pt idx="93">
                        <c:v>-10.946</c:v>
                      </c:pt>
                      <c:pt idx="94">
                        <c:v>-10.935</c:v>
                      </c:pt>
                      <c:pt idx="95">
                        <c:v>-10.923</c:v>
                      </c:pt>
                      <c:pt idx="96">
                        <c:v>-10.911999999999999</c:v>
                      </c:pt>
                      <c:pt idx="97">
                        <c:v>-10.901</c:v>
                      </c:pt>
                      <c:pt idx="98">
                        <c:v>-10.888999999999999</c:v>
                      </c:pt>
                      <c:pt idx="99">
                        <c:v>-10.878</c:v>
                      </c:pt>
                      <c:pt idx="100">
                        <c:v>-10.867000000000001</c:v>
                      </c:pt>
                      <c:pt idx="101">
                        <c:v>-10.855</c:v>
                      </c:pt>
                      <c:pt idx="102">
                        <c:v>-10.843999999999999</c:v>
                      </c:pt>
                      <c:pt idx="103">
                        <c:v>-10.833</c:v>
                      </c:pt>
                      <c:pt idx="104">
                        <c:v>-10.821</c:v>
                      </c:pt>
                      <c:pt idx="105">
                        <c:v>-10.81</c:v>
                      </c:pt>
                      <c:pt idx="106">
                        <c:v>-10.798999999999999</c:v>
                      </c:pt>
                      <c:pt idx="107">
                        <c:v>-10.786999999999999</c:v>
                      </c:pt>
                      <c:pt idx="108">
                        <c:v>-10.776</c:v>
                      </c:pt>
                      <c:pt idx="109">
                        <c:v>-10.765000000000001</c:v>
                      </c:pt>
                      <c:pt idx="110">
                        <c:v>-10.753</c:v>
                      </c:pt>
                      <c:pt idx="111">
                        <c:v>-10.742000000000001</c:v>
                      </c:pt>
                      <c:pt idx="112">
                        <c:v>-10.731</c:v>
                      </c:pt>
                      <c:pt idx="113">
                        <c:v>-10.718999999999999</c:v>
                      </c:pt>
                      <c:pt idx="114">
                        <c:v>-10.708</c:v>
                      </c:pt>
                      <c:pt idx="115">
                        <c:v>-10.696999999999999</c:v>
                      </c:pt>
                      <c:pt idx="116">
                        <c:v>-10.685</c:v>
                      </c:pt>
                      <c:pt idx="117">
                        <c:v>-10.673999999999999</c:v>
                      </c:pt>
                      <c:pt idx="118">
                        <c:v>-10.663</c:v>
                      </c:pt>
                      <c:pt idx="119">
                        <c:v>-10.651</c:v>
                      </c:pt>
                      <c:pt idx="120">
                        <c:v>-10.64</c:v>
                      </c:pt>
                      <c:pt idx="121">
                        <c:v>-10.629</c:v>
                      </c:pt>
                      <c:pt idx="122">
                        <c:v>-10.617000000000001</c:v>
                      </c:pt>
                      <c:pt idx="123">
                        <c:v>-10.606</c:v>
                      </c:pt>
                      <c:pt idx="124">
                        <c:v>-10.595000000000001</c:v>
                      </c:pt>
                      <c:pt idx="125">
                        <c:v>-10.583</c:v>
                      </c:pt>
                      <c:pt idx="126">
                        <c:v>-10.571999999999999</c:v>
                      </c:pt>
                      <c:pt idx="127">
                        <c:v>-10.561</c:v>
                      </c:pt>
                      <c:pt idx="128">
                        <c:v>-10.548999999999999</c:v>
                      </c:pt>
                      <c:pt idx="129">
                        <c:v>-10.538</c:v>
                      </c:pt>
                      <c:pt idx="130">
                        <c:v>-10.526999999999999</c:v>
                      </c:pt>
                      <c:pt idx="131">
                        <c:v>-10.515000000000001</c:v>
                      </c:pt>
                      <c:pt idx="132">
                        <c:v>-10.504</c:v>
                      </c:pt>
                      <c:pt idx="133">
                        <c:v>-10.493</c:v>
                      </c:pt>
                      <c:pt idx="134">
                        <c:v>-10.481</c:v>
                      </c:pt>
                      <c:pt idx="135">
                        <c:v>-10.47</c:v>
                      </c:pt>
                      <c:pt idx="136">
                        <c:v>-10.459</c:v>
                      </c:pt>
                      <c:pt idx="137">
                        <c:v>-10.446999999999999</c:v>
                      </c:pt>
                      <c:pt idx="138">
                        <c:v>-10.436</c:v>
                      </c:pt>
                      <c:pt idx="139">
                        <c:v>-10.425000000000001</c:v>
                      </c:pt>
                      <c:pt idx="140">
                        <c:v>-10.413</c:v>
                      </c:pt>
                      <c:pt idx="141">
                        <c:v>-10.401999999999999</c:v>
                      </c:pt>
                      <c:pt idx="142">
                        <c:v>-10.391</c:v>
                      </c:pt>
                      <c:pt idx="143">
                        <c:v>-10.379</c:v>
                      </c:pt>
                      <c:pt idx="144">
                        <c:v>-10.368</c:v>
                      </c:pt>
                      <c:pt idx="145">
                        <c:v>-10.356999999999999</c:v>
                      </c:pt>
                      <c:pt idx="146">
                        <c:v>-10.345000000000001</c:v>
                      </c:pt>
                      <c:pt idx="147">
                        <c:v>-10.334</c:v>
                      </c:pt>
                      <c:pt idx="148">
                        <c:v>-10.323</c:v>
                      </c:pt>
                      <c:pt idx="149">
                        <c:v>-10.311</c:v>
                      </c:pt>
                      <c:pt idx="150">
                        <c:v>-10.3</c:v>
                      </c:pt>
                      <c:pt idx="151">
                        <c:v>-10.289</c:v>
                      </c:pt>
                      <c:pt idx="152">
                        <c:v>-10.276999999999999</c:v>
                      </c:pt>
                      <c:pt idx="153">
                        <c:v>-10.266</c:v>
                      </c:pt>
                      <c:pt idx="154">
                        <c:v>-10.254999999999999</c:v>
                      </c:pt>
                      <c:pt idx="155">
                        <c:v>-10.243</c:v>
                      </c:pt>
                      <c:pt idx="156">
                        <c:v>-10.231999999999999</c:v>
                      </c:pt>
                      <c:pt idx="157">
                        <c:v>-10.221</c:v>
                      </c:pt>
                      <c:pt idx="158">
                        <c:v>-10.209</c:v>
                      </c:pt>
                      <c:pt idx="159">
                        <c:v>-10.198</c:v>
                      </c:pt>
                      <c:pt idx="160">
                        <c:v>-10.186999999999999</c:v>
                      </c:pt>
                      <c:pt idx="161">
                        <c:v>-10.175000000000001</c:v>
                      </c:pt>
                      <c:pt idx="162">
                        <c:v>-10.164</c:v>
                      </c:pt>
                      <c:pt idx="163">
                        <c:v>-10.153</c:v>
                      </c:pt>
                      <c:pt idx="164">
                        <c:v>-10.141</c:v>
                      </c:pt>
                      <c:pt idx="165">
                        <c:v>-10.129999999999999</c:v>
                      </c:pt>
                      <c:pt idx="166">
                        <c:v>-10.119</c:v>
                      </c:pt>
                      <c:pt idx="167">
                        <c:v>-10.106999999999999</c:v>
                      </c:pt>
                      <c:pt idx="168">
                        <c:v>-10.096</c:v>
                      </c:pt>
                      <c:pt idx="169">
                        <c:v>-10.085000000000001</c:v>
                      </c:pt>
                      <c:pt idx="170">
                        <c:v>-10.073</c:v>
                      </c:pt>
                      <c:pt idx="171">
                        <c:v>-10.061999999999999</c:v>
                      </c:pt>
                      <c:pt idx="172">
                        <c:v>-10.051</c:v>
                      </c:pt>
                      <c:pt idx="173">
                        <c:v>-10.039</c:v>
                      </c:pt>
                      <c:pt idx="174">
                        <c:v>-10.028</c:v>
                      </c:pt>
                      <c:pt idx="175">
                        <c:v>-10.016999999999999</c:v>
                      </c:pt>
                      <c:pt idx="176">
                        <c:v>-10.004999999999999</c:v>
                      </c:pt>
                      <c:pt idx="177">
                        <c:v>-9.9939999999999998</c:v>
                      </c:pt>
                      <c:pt idx="178">
                        <c:v>-9.9830000000000005</c:v>
                      </c:pt>
                      <c:pt idx="179">
                        <c:v>-9.9710000000000001</c:v>
                      </c:pt>
                      <c:pt idx="180">
                        <c:v>-9.9600000000000009</c:v>
                      </c:pt>
                      <c:pt idx="181">
                        <c:v>-9.9489999999999998</c:v>
                      </c:pt>
                      <c:pt idx="182">
                        <c:v>-9.9369999999999994</c:v>
                      </c:pt>
                      <c:pt idx="183">
                        <c:v>-9.9260000000000002</c:v>
                      </c:pt>
                      <c:pt idx="184">
                        <c:v>-9.9149999999999991</c:v>
                      </c:pt>
                      <c:pt idx="185">
                        <c:v>-9.9030000000000005</c:v>
                      </c:pt>
                      <c:pt idx="186">
                        <c:v>-9.8919999999999995</c:v>
                      </c:pt>
                      <c:pt idx="187">
                        <c:v>-9.8810000000000002</c:v>
                      </c:pt>
                      <c:pt idx="188">
                        <c:v>-9.8689999999999998</c:v>
                      </c:pt>
                      <c:pt idx="189">
                        <c:v>-9.8580000000000005</c:v>
                      </c:pt>
                      <c:pt idx="190">
                        <c:v>-9.8469999999999995</c:v>
                      </c:pt>
                      <c:pt idx="191">
                        <c:v>-9.8350000000000009</c:v>
                      </c:pt>
                      <c:pt idx="192">
                        <c:v>-9.8239999999999998</c:v>
                      </c:pt>
                      <c:pt idx="193">
                        <c:v>-9.8130000000000006</c:v>
                      </c:pt>
                      <c:pt idx="194">
                        <c:v>-9.8010000000000002</c:v>
                      </c:pt>
                      <c:pt idx="195">
                        <c:v>-9.7899999999999991</c:v>
                      </c:pt>
                      <c:pt idx="196">
                        <c:v>-9.7789999999999999</c:v>
                      </c:pt>
                      <c:pt idx="197">
                        <c:v>-9.7669999999999995</c:v>
                      </c:pt>
                      <c:pt idx="198">
                        <c:v>-9.7560000000000002</c:v>
                      </c:pt>
                      <c:pt idx="199">
                        <c:v>-9.745000000000001</c:v>
                      </c:pt>
                      <c:pt idx="200">
                        <c:v>-9.7330000000000005</c:v>
                      </c:pt>
                      <c:pt idx="201">
                        <c:v>-9.7219999999999995</c:v>
                      </c:pt>
                      <c:pt idx="202">
                        <c:v>-9.7110000000000003</c:v>
                      </c:pt>
                      <c:pt idx="203">
                        <c:v>-9.6989999999999998</c:v>
                      </c:pt>
                      <c:pt idx="204">
                        <c:v>-9.6880000000000006</c:v>
                      </c:pt>
                      <c:pt idx="205">
                        <c:v>-9.6769999999999996</c:v>
                      </c:pt>
                      <c:pt idx="206">
                        <c:v>-9.6649999999999991</c:v>
                      </c:pt>
                      <c:pt idx="207">
                        <c:v>-9.6539999999999999</c:v>
                      </c:pt>
                      <c:pt idx="208">
                        <c:v>-9.6430000000000007</c:v>
                      </c:pt>
                      <c:pt idx="209">
                        <c:v>-9.6310000000000002</c:v>
                      </c:pt>
                      <c:pt idx="210">
                        <c:v>-9.620000000000001</c:v>
                      </c:pt>
                      <c:pt idx="211">
                        <c:v>-9.609</c:v>
                      </c:pt>
                      <c:pt idx="212">
                        <c:v>-9.5969999999999995</c:v>
                      </c:pt>
                      <c:pt idx="213">
                        <c:v>-9.5860000000000003</c:v>
                      </c:pt>
                      <c:pt idx="214">
                        <c:v>-9.5749999999999993</c:v>
                      </c:pt>
                      <c:pt idx="215">
                        <c:v>-9.5630000000000006</c:v>
                      </c:pt>
                      <c:pt idx="216">
                        <c:v>-9.5519999999999996</c:v>
                      </c:pt>
                      <c:pt idx="217">
                        <c:v>-9.5410000000000004</c:v>
                      </c:pt>
                      <c:pt idx="218">
                        <c:v>-9.5289999999999999</c:v>
                      </c:pt>
                      <c:pt idx="219">
                        <c:v>-9.5180000000000007</c:v>
                      </c:pt>
                      <c:pt idx="220">
                        <c:v>-9.5069999999999997</c:v>
                      </c:pt>
                      <c:pt idx="221">
                        <c:v>-9.495000000000001</c:v>
                      </c:pt>
                      <c:pt idx="222">
                        <c:v>-9.484</c:v>
                      </c:pt>
                      <c:pt idx="223">
                        <c:v>-9.472999999999999</c:v>
                      </c:pt>
                      <c:pt idx="224">
                        <c:v>-9.4610000000000003</c:v>
                      </c:pt>
                      <c:pt idx="225">
                        <c:v>-9.4499999999999993</c:v>
                      </c:pt>
                      <c:pt idx="226">
                        <c:v>-9.4390000000000001</c:v>
                      </c:pt>
                      <c:pt idx="227">
                        <c:v>-9.4269999999999996</c:v>
                      </c:pt>
                      <c:pt idx="228">
                        <c:v>-9.4160000000000004</c:v>
                      </c:pt>
                      <c:pt idx="229">
                        <c:v>-9.4049999999999994</c:v>
                      </c:pt>
                      <c:pt idx="230">
                        <c:v>-9.3930000000000007</c:v>
                      </c:pt>
                      <c:pt idx="231">
                        <c:v>-9.3819999999999997</c:v>
                      </c:pt>
                      <c:pt idx="232">
                        <c:v>-9.3710000000000004</c:v>
                      </c:pt>
                      <c:pt idx="233">
                        <c:v>-9.359</c:v>
                      </c:pt>
                      <c:pt idx="234">
                        <c:v>-9.347999999999999</c:v>
                      </c:pt>
                      <c:pt idx="235">
                        <c:v>-9.3369999999999997</c:v>
                      </c:pt>
                      <c:pt idx="236">
                        <c:v>-9.3249999999999993</c:v>
                      </c:pt>
                      <c:pt idx="237">
                        <c:v>-9.3140000000000001</c:v>
                      </c:pt>
                      <c:pt idx="238">
                        <c:v>-9.3030000000000008</c:v>
                      </c:pt>
                      <c:pt idx="239">
                        <c:v>-9.2910000000000004</c:v>
                      </c:pt>
                      <c:pt idx="240">
                        <c:v>-9.2799999999999994</c:v>
                      </c:pt>
                      <c:pt idx="241">
                        <c:v>-9.2690000000000001</c:v>
                      </c:pt>
                      <c:pt idx="242">
                        <c:v>-9.2569999999999997</c:v>
                      </c:pt>
                      <c:pt idx="243">
                        <c:v>-9.2460000000000004</c:v>
                      </c:pt>
                      <c:pt idx="244">
                        <c:v>-9.2349999999999994</c:v>
                      </c:pt>
                      <c:pt idx="245">
                        <c:v>-9.222999999999999</c:v>
                      </c:pt>
                      <c:pt idx="246">
                        <c:v>-9.2119999999999997</c:v>
                      </c:pt>
                      <c:pt idx="247">
                        <c:v>-9.2010000000000005</c:v>
                      </c:pt>
                      <c:pt idx="248">
                        <c:v>-9.1890000000000001</c:v>
                      </c:pt>
                      <c:pt idx="249">
                        <c:v>-9.1780000000000008</c:v>
                      </c:pt>
                      <c:pt idx="250">
                        <c:v>-9.1669999999999998</c:v>
                      </c:pt>
                      <c:pt idx="251">
                        <c:v>-9.1549999999999994</c:v>
                      </c:pt>
                      <c:pt idx="252">
                        <c:v>-9.1440000000000001</c:v>
                      </c:pt>
                      <c:pt idx="253">
                        <c:v>-9.1329999999999991</c:v>
                      </c:pt>
                      <c:pt idx="254">
                        <c:v>-9.1210000000000004</c:v>
                      </c:pt>
                      <c:pt idx="255">
                        <c:v>-9.11</c:v>
                      </c:pt>
                      <c:pt idx="256">
                        <c:v>-9.0990000000000002</c:v>
                      </c:pt>
                      <c:pt idx="257">
                        <c:v>-9.0869999999999997</c:v>
                      </c:pt>
                      <c:pt idx="258">
                        <c:v>-9.0760000000000005</c:v>
                      </c:pt>
                      <c:pt idx="259">
                        <c:v>-9.0649999999999995</c:v>
                      </c:pt>
                      <c:pt idx="260">
                        <c:v>-9.0530000000000008</c:v>
                      </c:pt>
                      <c:pt idx="261">
                        <c:v>-9.0419999999999998</c:v>
                      </c:pt>
                      <c:pt idx="262">
                        <c:v>-9.0310000000000006</c:v>
                      </c:pt>
                      <c:pt idx="263">
                        <c:v>-9.0190000000000001</c:v>
                      </c:pt>
                      <c:pt idx="264">
                        <c:v>-9.0079999999999991</c:v>
                      </c:pt>
                      <c:pt idx="265">
                        <c:v>-8.9969999999999999</c:v>
                      </c:pt>
                      <c:pt idx="266">
                        <c:v>-8.9849999999999994</c:v>
                      </c:pt>
                      <c:pt idx="267">
                        <c:v>-8.9740000000000002</c:v>
                      </c:pt>
                      <c:pt idx="268">
                        <c:v>-8.963000000000001</c:v>
                      </c:pt>
                      <c:pt idx="269">
                        <c:v>-8.9510000000000005</c:v>
                      </c:pt>
                      <c:pt idx="270">
                        <c:v>-8.94</c:v>
                      </c:pt>
                      <c:pt idx="271">
                        <c:v>-8.9290000000000003</c:v>
                      </c:pt>
                      <c:pt idx="272">
                        <c:v>-8.9169999999999998</c:v>
                      </c:pt>
                      <c:pt idx="273">
                        <c:v>-8.9060000000000006</c:v>
                      </c:pt>
                      <c:pt idx="274">
                        <c:v>-8.8949999999999996</c:v>
                      </c:pt>
                      <c:pt idx="275">
                        <c:v>-8.8829999999999991</c:v>
                      </c:pt>
                      <c:pt idx="276">
                        <c:v>-8.8719999999999999</c:v>
                      </c:pt>
                      <c:pt idx="277">
                        <c:v>-8.8610000000000007</c:v>
                      </c:pt>
                      <c:pt idx="278">
                        <c:v>-8.8490000000000002</c:v>
                      </c:pt>
                      <c:pt idx="279">
                        <c:v>-8.838000000000001</c:v>
                      </c:pt>
                      <c:pt idx="280">
                        <c:v>-8.827</c:v>
                      </c:pt>
                      <c:pt idx="281">
                        <c:v>-8.8149999999999995</c:v>
                      </c:pt>
                      <c:pt idx="282">
                        <c:v>-8.8040000000000003</c:v>
                      </c:pt>
                      <c:pt idx="283">
                        <c:v>-8.7929999999999993</c:v>
                      </c:pt>
                      <c:pt idx="284">
                        <c:v>-8.7810000000000006</c:v>
                      </c:pt>
                      <c:pt idx="285">
                        <c:v>-8.77</c:v>
                      </c:pt>
                      <c:pt idx="286">
                        <c:v>-8.7590000000000003</c:v>
                      </c:pt>
                      <c:pt idx="287">
                        <c:v>-8.7469999999999999</c:v>
                      </c:pt>
                      <c:pt idx="288">
                        <c:v>-8.7360000000000007</c:v>
                      </c:pt>
                      <c:pt idx="289">
                        <c:v>-8.7249999999999996</c:v>
                      </c:pt>
                      <c:pt idx="290">
                        <c:v>-8.713000000000001</c:v>
                      </c:pt>
                      <c:pt idx="291">
                        <c:v>-8.702</c:v>
                      </c:pt>
                      <c:pt idx="292">
                        <c:v>-8.6909999999999989</c:v>
                      </c:pt>
                      <c:pt idx="293">
                        <c:v>-8.6790000000000003</c:v>
                      </c:pt>
                      <c:pt idx="294">
                        <c:v>-8.6679999999999993</c:v>
                      </c:pt>
                      <c:pt idx="295">
                        <c:v>-8.657</c:v>
                      </c:pt>
                      <c:pt idx="296">
                        <c:v>-8.6449999999999996</c:v>
                      </c:pt>
                      <c:pt idx="297">
                        <c:v>-8.6340000000000003</c:v>
                      </c:pt>
                      <c:pt idx="298">
                        <c:v>-8.6230000000000011</c:v>
                      </c:pt>
                      <c:pt idx="299">
                        <c:v>-8.6110000000000007</c:v>
                      </c:pt>
                      <c:pt idx="300">
                        <c:v>-8.6</c:v>
                      </c:pt>
                      <c:pt idx="301">
                        <c:v>-8.5890000000000004</c:v>
                      </c:pt>
                      <c:pt idx="302">
                        <c:v>-8.577</c:v>
                      </c:pt>
                      <c:pt idx="303">
                        <c:v>-8.5659999999999989</c:v>
                      </c:pt>
                      <c:pt idx="304">
                        <c:v>-8.5549999999999997</c:v>
                      </c:pt>
                      <c:pt idx="305">
                        <c:v>-8.5429999999999993</c:v>
                      </c:pt>
                      <c:pt idx="306">
                        <c:v>-8.532</c:v>
                      </c:pt>
                      <c:pt idx="307">
                        <c:v>-8.5210000000000008</c:v>
                      </c:pt>
                      <c:pt idx="308">
                        <c:v>-8.5090000000000003</c:v>
                      </c:pt>
                      <c:pt idx="309">
                        <c:v>-8.4980000000000011</c:v>
                      </c:pt>
                      <c:pt idx="310">
                        <c:v>-8.4870000000000001</c:v>
                      </c:pt>
                      <c:pt idx="311">
                        <c:v>-8.4749999999999996</c:v>
                      </c:pt>
                      <c:pt idx="312">
                        <c:v>-8.4640000000000004</c:v>
                      </c:pt>
                      <c:pt idx="313">
                        <c:v>-8.4529999999999994</c:v>
                      </c:pt>
                      <c:pt idx="314">
                        <c:v>-8.4409999999999989</c:v>
                      </c:pt>
                      <c:pt idx="315">
                        <c:v>-8.43</c:v>
                      </c:pt>
                      <c:pt idx="316">
                        <c:v>-8.4190000000000005</c:v>
                      </c:pt>
                      <c:pt idx="317">
                        <c:v>-8.407</c:v>
                      </c:pt>
                      <c:pt idx="318">
                        <c:v>-8.3960000000000008</c:v>
                      </c:pt>
                      <c:pt idx="319">
                        <c:v>-8.3849999999999998</c:v>
                      </c:pt>
                      <c:pt idx="320">
                        <c:v>-8.3730000000000011</c:v>
                      </c:pt>
                      <c:pt idx="321">
                        <c:v>-8.3620000000000001</c:v>
                      </c:pt>
                      <c:pt idx="322">
                        <c:v>-8.3509999999999991</c:v>
                      </c:pt>
                      <c:pt idx="323">
                        <c:v>-8.3390000000000004</c:v>
                      </c:pt>
                      <c:pt idx="324">
                        <c:v>-8.3279999999999994</c:v>
                      </c:pt>
                      <c:pt idx="325">
                        <c:v>-8.3170000000000002</c:v>
                      </c:pt>
                      <c:pt idx="326">
                        <c:v>-8.3049999999999997</c:v>
                      </c:pt>
                      <c:pt idx="327">
                        <c:v>-8.2940000000000005</c:v>
                      </c:pt>
                      <c:pt idx="328">
                        <c:v>-8.2829999999999995</c:v>
                      </c:pt>
                      <c:pt idx="329">
                        <c:v>-8.2710000000000008</c:v>
                      </c:pt>
                      <c:pt idx="330">
                        <c:v>-8.26</c:v>
                      </c:pt>
                      <c:pt idx="331">
                        <c:v>-8.2490000000000006</c:v>
                      </c:pt>
                      <c:pt idx="332">
                        <c:v>-8.2370000000000001</c:v>
                      </c:pt>
                      <c:pt idx="333">
                        <c:v>-8.2259999999999991</c:v>
                      </c:pt>
                      <c:pt idx="334">
                        <c:v>-8.2149999999999999</c:v>
                      </c:pt>
                      <c:pt idx="335">
                        <c:v>-8.2029999999999994</c:v>
                      </c:pt>
                      <c:pt idx="336">
                        <c:v>-8.1920000000000002</c:v>
                      </c:pt>
                      <c:pt idx="337">
                        <c:v>-8.1810000000000009</c:v>
                      </c:pt>
                      <c:pt idx="338">
                        <c:v>-8.1690000000000005</c:v>
                      </c:pt>
                      <c:pt idx="339">
                        <c:v>-8.1579999999999995</c:v>
                      </c:pt>
                      <c:pt idx="340">
                        <c:v>-8.1470000000000002</c:v>
                      </c:pt>
                      <c:pt idx="341">
                        <c:v>-8.1349999999999998</c:v>
                      </c:pt>
                      <c:pt idx="342">
                        <c:v>-8.1240000000000006</c:v>
                      </c:pt>
                      <c:pt idx="343">
                        <c:v>-8.1129999999999995</c:v>
                      </c:pt>
                      <c:pt idx="344">
                        <c:v>-8.1009999999999991</c:v>
                      </c:pt>
                      <c:pt idx="345">
                        <c:v>-8.09</c:v>
                      </c:pt>
                      <c:pt idx="346">
                        <c:v>-8.0790000000000006</c:v>
                      </c:pt>
                      <c:pt idx="347">
                        <c:v>-8.0670000000000002</c:v>
                      </c:pt>
                      <c:pt idx="348">
                        <c:v>-8.0560000000000009</c:v>
                      </c:pt>
                      <c:pt idx="349">
                        <c:v>-8.0449999999999999</c:v>
                      </c:pt>
                      <c:pt idx="350">
                        <c:v>-8.0329999999999995</c:v>
                      </c:pt>
                      <c:pt idx="351">
                        <c:v>-8.0220000000000002</c:v>
                      </c:pt>
                      <c:pt idx="352">
                        <c:v>-8.0109999999999992</c:v>
                      </c:pt>
                      <c:pt idx="353">
                        <c:v>-7.9989999999999997</c:v>
                      </c:pt>
                      <c:pt idx="354">
                        <c:v>-7.9880000000000004</c:v>
                      </c:pt>
                      <c:pt idx="355">
                        <c:v>-7.9770000000000003</c:v>
                      </c:pt>
                      <c:pt idx="356">
                        <c:v>-7.9649999999999999</c:v>
                      </c:pt>
                      <c:pt idx="357">
                        <c:v>-7.9539999999999997</c:v>
                      </c:pt>
                      <c:pt idx="358">
                        <c:v>-7.9429999999999996</c:v>
                      </c:pt>
                      <c:pt idx="359">
                        <c:v>-7.931</c:v>
                      </c:pt>
                      <c:pt idx="360">
                        <c:v>-7.92</c:v>
                      </c:pt>
                      <c:pt idx="361">
                        <c:v>-7.9089999999999998</c:v>
                      </c:pt>
                      <c:pt idx="362">
                        <c:v>-7.8970000000000002</c:v>
                      </c:pt>
                      <c:pt idx="363">
                        <c:v>-7.8860000000000001</c:v>
                      </c:pt>
                      <c:pt idx="364">
                        <c:v>-7.875</c:v>
                      </c:pt>
                      <c:pt idx="365">
                        <c:v>-7.8630000000000004</c:v>
                      </c:pt>
                      <c:pt idx="366">
                        <c:v>-7.8520000000000003</c:v>
                      </c:pt>
                      <c:pt idx="367">
                        <c:v>-7.8410000000000002</c:v>
                      </c:pt>
                      <c:pt idx="368">
                        <c:v>-7.8289999999999997</c:v>
                      </c:pt>
                      <c:pt idx="369">
                        <c:v>-7.8179999999999996</c:v>
                      </c:pt>
                      <c:pt idx="370">
                        <c:v>-7.8070000000000004</c:v>
                      </c:pt>
                      <c:pt idx="371">
                        <c:v>-7.7949999999999999</c:v>
                      </c:pt>
                      <c:pt idx="372">
                        <c:v>-7.7839999999999998</c:v>
                      </c:pt>
                      <c:pt idx="373">
                        <c:v>-7.7729999999999997</c:v>
                      </c:pt>
                      <c:pt idx="374">
                        <c:v>-7.7610000000000001</c:v>
                      </c:pt>
                      <c:pt idx="375">
                        <c:v>-7.75</c:v>
                      </c:pt>
                      <c:pt idx="376">
                        <c:v>-7.7389999999999999</c:v>
                      </c:pt>
                      <c:pt idx="377">
                        <c:v>-7.7270000000000003</c:v>
                      </c:pt>
                      <c:pt idx="378">
                        <c:v>-7.7160000000000002</c:v>
                      </c:pt>
                      <c:pt idx="379">
                        <c:v>-7.7050000000000001</c:v>
                      </c:pt>
                      <c:pt idx="380">
                        <c:v>-7.6929999999999996</c:v>
                      </c:pt>
                      <c:pt idx="381">
                        <c:v>-7.6820000000000004</c:v>
                      </c:pt>
                      <c:pt idx="382">
                        <c:v>-7.6710000000000003</c:v>
                      </c:pt>
                      <c:pt idx="383">
                        <c:v>-7.6589999999999998</c:v>
                      </c:pt>
                      <c:pt idx="384">
                        <c:v>-7.6479999999999997</c:v>
                      </c:pt>
                      <c:pt idx="385">
                        <c:v>-7.6369999999999996</c:v>
                      </c:pt>
                      <c:pt idx="386">
                        <c:v>-7.625</c:v>
                      </c:pt>
                      <c:pt idx="387">
                        <c:v>-7.6139999999999999</c:v>
                      </c:pt>
                      <c:pt idx="388">
                        <c:v>-7.6029999999999998</c:v>
                      </c:pt>
                      <c:pt idx="389">
                        <c:v>-7.5910000000000002</c:v>
                      </c:pt>
                      <c:pt idx="390">
                        <c:v>-7.58</c:v>
                      </c:pt>
                      <c:pt idx="391">
                        <c:v>-7.569</c:v>
                      </c:pt>
                      <c:pt idx="392">
                        <c:v>-7.5570000000000004</c:v>
                      </c:pt>
                      <c:pt idx="393">
                        <c:v>-7.5460000000000003</c:v>
                      </c:pt>
                      <c:pt idx="394">
                        <c:v>-7.5350000000000001</c:v>
                      </c:pt>
                      <c:pt idx="395">
                        <c:v>-7.5229999999999997</c:v>
                      </c:pt>
                      <c:pt idx="396">
                        <c:v>-7.5119999999999996</c:v>
                      </c:pt>
                      <c:pt idx="397">
                        <c:v>-7.5010000000000003</c:v>
                      </c:pt>
                      <c:pt idx="398">
                        <c:v>-7.4889999999999999</c:v>
                      </c:pt>
                      <c:pt idx="399">
                        <c:v>-7.4779999999999998</c:v>
                      </c:pt>
                      <c:pt idx="400">
                        <c:v>-7.4669999999999996</c:v>
                      </c:pt>
                      <c:pt idx="401">
                        <c:v>-7.4550000000000001</c:v>
                      </c:pt>
                      <c:pt idx="402">
                        <c:v>-7.444</c:v>
                      </c:pt>
                      <c:pt idx="403">
                        <c:v>-7.4329999999999998</c:v>
                      </c:pt>
                      <c:pt idx="404">
                        <c:v>-7.4210000000000003</c:v>
                      </c:pt>
                      <c:pt idx="405">
                        <c:v>-7.41</c:v>
                      </c:pt>
                      <c:pt idx="406">
                        <c:v>-7.399</c:v>
                      </c:pt>
                      <c:pt idx="407">
                        <c:v>-7.3869999999999996</c:v>
                      </c:pt>
                      <c:pt idx="408">
                        <c:v>-7.3760000000000003</c:v>
                      </c:pt>
                      <c:pt idx="409">
                        <c:v>-7.3650000000000002</c:v>
                      </c:pt>
                      <c:pt idx="410">
                        <c:v>-7.3529999999999998</c:v>
                      </c:pt>
                      <c:pt idx="411">
                        <c:v>-7.3419999999999996</c:v>
                      </c:pt>
                      <c:pt idx="412">
                        <c:v>-7.3310000000000004</c:v>
                      </c:pt>
                      <c:pt idx="413">
                        <c:v>-7.319</c:v>
                      </c:pt>
                      <c:pt idx="414">
                        <c:v>-7.3079999999999998</c:v>
                      </c:pt>
                      <c:pt idx="415">
                        <c:v>-7.2969999999999997</c:v>
                      </c:pt>
                      <c:pt idx="416">
                        <c:v>-7.2850000000000001</c:v>
                      </c:pt>
                      <c:pt idx="417">
                        <c:v>-7.274</c:v>
                      </c:pt>
                      <c:pt idx="418">
                        <c:v>-7.2629999999999999</c:v>
                      </c:pt>
                      <c:pt idx="419">
                        <c:v>-7.2510000000000003</c:v>
                      </c:pt>
                      <c:pt idx="420">
                        <c:v>-7.24</c:v>
                      </c:pt>
                      <c:pt idx="421">
                        <c:v>-7.2290000000000001</c:v>
                      </c:pt>
                      <c:pt idx="422">
                        <c:v>-7.2169999999999996</c:v>
                      </c:pt>
                      <c:pt idx="423">
                        <c:v>-7.2060000000000004</c:v>
                      </c:pt>
                      <c:pt idx="424">
                        <c:v>-7.1950000000000003</c:v>
                      </c:pt>
                      <c:pt idx="425">
                        <c:v>-7.1829999999999998</c:v>
                      </c:pt>
                      <c:pt idx="426">
                        <c:v>-7.1719999999999997</c:v>
                      </c:pt>
                      <c:pt idx="427">
                        <c:v>-7.1609999999999996</c:v>
                      </c:pt>
                      <c:pt idx="428">
                        <c:v>-7.149</c:v>
                      </c:pt>
                      <c:pt idx="429">
                        <c:v>-7.1379999999999999</c:v>
                      </c:pt>
                      <c:pt idx="430">
                        <c:v>-7.1269999999999998</c:v>
                      </c:pt>
                      <c:pt idx="431">
                        <c:v>-7.1150000000000002</c:v>
                      </c:pt>
                      <c:pt idx="432">
                        <c:v>-7.1040000000000001</c:v>
                      </c:pt>
                      <c:pt idx="433">
                        <c:v>-7.093</c:v>
                      </c:pt>
                      <c:pt idx="434">
                        <c:v>-7.0810000000000004</c:v>
                      </c:pt>
                      <c:pt idx="435">
                        <c:v>-7.07</c:v>
                      </c:pt>
                      <c:pt idx="436">
                        <c:v>-7.0590000000000002</c:v>
                      </c:pt>
                      <c:pt idx="437">
                        <c:v>-7.0469999999999997</c:v>
                      </c:pt>
                      <c:pt idx="438">
                        <c:v>-7.0359999999999996</c:v>
                      </c:pt>
                      <c:pt idx="439">
                        <c:v>-7.0250000000000004</c:v>
                      </c:pt>
                      <c:pt idx="440">
                        <c:v>-7.0129999999999999</c:v>
                      </c:pt>
                      <c:pt idx="441">
                        <c:v>-7.0019999999999998</c:v>
                      </c:pt>
                      <c:pt idx="442">
                        <c:v>-6.9909999999999997</c:v>
                      </c:pt>
                      <c:pt idx="443">
                        <c:v>-6.9790000000000001</c:v>
                      </c:pt>
                      <c:pt idx="444">
                        <c:v>-6.968</c:v>
                      </c:pt>
                      <c:pt idx="445">
                        <c:v>-6.9569999999999999</c:v>
                      </c:pt>
                      <c:pt idx="446">
                        <c:v>-6.9450000000000003</c:v>
                      </c:pt>
                      <c:pt idx="447">
                        <c:v>-6.9340000000000002</c:v>
                      </c:pt>
                      <c:pt idx="448">
                        <c:v>-6.923</c:v>
                      </c:pt>
                      <c:pt idx="449">
                        <c:v>-6.9109999999999996</c:v>
                      </c:pt>
                      <c:pt idx="450">
                        <c:v>-6.9</c:v>
                      </c:pt>
                      <c:pt idx="451">
                        <c:v>-6.8890000000000002</c:v>
                      </c:pt>
                      <c:pt idx="452">
                        <c:v>-6.8769999999999998</c:v>
                      </c:pt>
                      <c:pt idx="453">
                        <c:v>-6.8659999999999997</c:v>
                      </c:pt>
                      <c:pt idx="454">
                        <c:v>-6.8550000000000004</c:v>
                      </c:pt>
                      <c:pt idx="455">
                        <c:v>-6.843</c:v>
                      </c:pt>
                      <c:pt idx="456">
                        <c:v>-6.8319999999999999</c:v>
                      </c:pt>
                      <c:pt idx="457">
                        <c:v>-6.8209999999999997</c:v>
                      </c:pt>
                      <c:pt idx="458">
                        <c:v>-6.8090000000000002</c:v>
                      </c:pt>
                      <c:pt idx="459">
                        <c:v>-6.798</c:v>
                      </c:pt>
                      <c:pt idx="460">
                        <c:v>-6.7869999999999999</c:v>
                      </c:pt>
                      <c:pt idx="461">
                        <c:v>-6.7750000000000004</c:v>
                      </c:pt>
                      <c:pt idx="462">
                        <c:v>-6.7640000000000002</c:v>
                      </c:pt>
                      <c:pt idx="463">
                        <c:v>-6.7530000000000001</c:v>
                      </c:pt>
                      <c:pt idx="464">
                        <c:v>-6.7409999999999997</c:v>
                      </c:pt>
                      <c:pt idx="465">
                        <c:v>-6.73</c:v>
                      </c:pt>
                      <c:pt idx="466">
                        <c:v>-6.7190000000000003</c:v>
                      </c:pt>
                      <c:pt idx="467">
                        <c:v>-6.7069999999999999</c:v>
                      </c:pt>
                      <c:pt idx="468">
                        <c:v>-6.6959999999999997</c:v>
                      </c:pt>
                      <c:pt idx="469">
                        <c:v>-6.6849999999999996</c:v>
                      </c:pt>
                      <c:pt idx="470">
                        <c:v>-6.673</c:v>
                      </c:pt>
                      <c:pt idx="471">
                        <c:v>-6.6619999999999999</c:v>
                      </c:pt>
                      <c:pt idx="472">
                        <c:v>-6.6509999999999998</c:v>
                      </c:pt>
                      <c:pt idx="473">
                        <c:v>-6.6390000000000002</c:v>
                      </c:pt>
                      <c:pt idx="474">
                        <c:v>-6.6280000000000001</c:v>
                      </c:pt>
                      <c:pt idx="475">
                        <c:v>-6.617</c:v>
                      </c:pt>
                      <c:pt idx="476">
                        <c:v>-6.6050000000000004</c:v>
                      </c:pt>
                      <c:pt idx="477">
                        <c:v>-6.5940000000000003</c:v>
                      </c:pt>
                      <c:pt idx="478">
                        <c:v>-6.5830000000000002</c:v>
                      </c:pt>
                      <c:pt idx="479">
                        <c:v>-6.5709999999999997</c:v>
                      </c:pt>
                      <c:pt idx="480">
                        <c:v>-6.56</c:v>
                      </c:pt>
                      <c:pt idx="481">
                        <c:v>-6.5490000000000004</c:v>
                      </c:pt>
                      <c:pt idx="482">
                        <c:v>-6.5369999999999999</c:v>
                      </c:pt>
                      <c:pt idx="483">
                        <c:v>-6.5259999999999998</c:v>
                      </c:pt>
                      <c:pt idx="484">
                        <c:v>-6.5149999999999997</c:v>
                      </c:pt>
                      <c:pt idx="485">
                        <c:v>-6.5030000000000001</c:v>
                      </c:pt>
                      <c:pt idx="486">
                        <c:v>-6.492</c:v>
                      </c:pt>
                      <c:pt idx="487">
                        <c:v>-6.4809999999999999</c:v>
                      </c:pt>
                      <c:pt idx="488">
                        <c:v>-6.4690000000000003</c:v>
                      </c:pt>
                      <c:pt idx="489">
                        <c:v>-6.4580000000000002</c:v>
                      </c:pt>
                      <c:pt idx="490">
                        <c:v>-6.4470000000000001</c:v>
                      </c:pt>
                      <c:pt idx="491">
                        <c:v>-6.4349999999999996</c:v>
                      </c:pt>
                      <c:pt idx="492">
                        <c:v>-6.4240000000000004</c:v>
                      </c:pt>
                      <c:pt idx="493">
                        <c:v>-6.4130000000000003</c:v>
                      </c:pt>
                      <c:pt idx="494">
                        <c:v>-6.4009999999999998</c:v>
                      </c:pt>
                      <c:pt idx="495">
                        <c:v>-6.39</c:v>
                      </c:pt>
                      <c:pt idx="496">
                        <c:v>-6.3789999999999996</c:v>
                      </c:pt>
                      <c:pt idx="497">
                        <c:v>-6.367</c:v>
                      </c:pt>
                      <c:pt idx="498">
                        <c:v>-6.3559999999999999</c:v>
                      </c:pt>
                      <c:pt idx="499">
                        <c:v>-6.3449999999999998</c:v>
                      </c:pt>
                      <c:pt idx="500">
                        <c:v>-6.3330000000000002</c:v>
                      </c:pt>
                      <c:pt idx="501">
                        <c:v>-6.3220000000000001</c:v>
                      </c:pt>
                      <c:pt idx="502">
                        <c:v>-6.3109999999999999</c:v>
                      </c:pt>
                      <c:pt idx="503">
                        <c:v>-6.2990000000000004</c:v>
                      </c:pt>
                      <c:pt idx="504">
                        <c:v>-6.2880000000000003</c:v>
                      </c:pt>
                      <c:pt idx="505">
                        <c:v>-6.2770000000000001</c:v>
                      </c:pt>
                      <c:pt idx="506">
                        <c:v>-6.2649999999999997</c:v>
                      </c:pt>
                      <c:pt idx="507">
                        <c:v>-6.2539999999999996</c:v>
                      </c:pt>
                      <c:pt idx="508">
                        <c:v>-6.2430000000000003</c:v>
                      </c:pt>
                      <c:pt idx="509">
                        <c:v>-6.2309999999999999</c:v>
                      </c:pt>
                      <c:pt idx="510">
                        <c:v>-6.22</c:v>
                      </c:pt>
                      <c:pt idx="511">
                        <c:v>-6.2089999999999996</c:v>
                      </c:pt>
                      <c:pt idx="512">
                        <c:v>-6.1970000000000001</c:v>
                      </c:pt>
                      <c:pt idx="513">
                        <c:v>-6.1859999999999999</c:v>
                      </c:pt>
                      <c:pt idx="514">
                        <c:v>-6.1749999999999998</c:v>
                      </c:pt>
                      <c:pt idx="515">
                        <c:v>-6.1630000000000003</c:v>
                      </c:pt>
                      <c:pt idx="516">
                        <c:v>-6.1520000000000001</c:v>
                      </c:pt>
                      <c:pt idx="517">
                        <c:v>-6.141</c:v>
                      </c:pt>
                      <c:pt idx="518">
                        <c:v>-6.1289999999999996</c:v>
                      </c:pt>
                      <c:pt idx="519">
                        <c:v>-6.1180000000000003</c:v>
                      </c:pt>
                      <c:pt idx="520">
                        <c:v>-6.1070000000000002</c:v>
                      </c:pt>
                      <c:pt idx="521">
                        <c:v>-6.0949999999999998</c:v>
                      </c:pt>
                      <c:pt idx="522">
                        <c:v>-6.0839999999999996</c:v>
                      </c:pt>
                      <c:pt idx="523">
                        <c:v>-6.0730000000000004</c:v>
                      </c:pt>
                      <c:pt idx="524">
                        <c:v>-6.0609999999999999</c:v>
                      </c:pt>
                      <c:pt idx="525">
                        <c:v>-6.05</c:v>
                      </c:pt>
                      <c:pt idx="526">
                        <c:v>-6.0389999999999997</c:v>
                      </c:pt>
                      <c:pt idx="527">
                        <c:v>-6.0270000000000001</c:v>
                      </c:pt>
                      <c:pt idx="528">
                        <c:v>-6.016</c:v>
                      </c:pt>
                      <c:pt idx="529">
                        <c:v>-6.0049999999999999</c:v>
                      </c:pt>
                      <c:pt idx="530">
                        <c:v>-5.9930000000000003</c:v>
                      </c:pt>
                      <c:pt idx="531">
                        <c:v>-5.9820000000000002</c:v>
                      </c:pt>
                      <c:pt idx="532">
                        <c:v>-5.9710000000000001</c:v>
                      </c:pt>
                      <c:pt idx="533">
                        <c:v>-5.9589999999999996</c:v>
                      </c:pt>
                      <c:pt idx="534">
                        <c:v>-5.9480000000000004</c:v>
                      </c:pt>
                      <c:pt idx="535">
                        <c:v>-5.9370000000000003</c:v>
                      </c:pt>
                      <c:pt idx="536">
                        <c:v>-5.9249999999999998</c:v>
                      </c:pt>
                      <c:pt idx="537">
                        <c:v>-5.9139999999999997</c:v>
                      </c:pt>
                      <c:pt idx="538">
                        <c:v>-5.9029999999999996</c:v>
                      </c:pt>
                      <c:pt idx="539">
                        <c:v>-5.891</c:v>
                      </c:pt>
                      <c:pt idx="540">
                        <c:v>-5.88</c:v>
                      </c:pt>
                      <c:pt idx="541">
                        <c:v>-5.8689999999999998</c:v>
                      </c:pt>
                      <c:pt idx="542">
                        <c:v>-5.8570000000000002</c:v>
                      </c:pt>
                      <c:pt idx="543">
                        <c:v>-5.8460000000000001</c:v>
                      </c:pt>
                      <c:pt idx="544">
                        <c:v>-5.835</c:v>
                      </c:pt>
                      <c:pt idx="545">
                        <c:v>-5.8230000000000004</c:v>
                      </c:pt>
                      <c:pt idx="546">
                        <c:v>-5.8120000000000003</c:v>
                      </c:pt>
                      <c:pt idx="547">
                        <c:v>-5.8010000000000002</c:v>
                      </c:pt>
                      <c:pt idx="548">
                        <c:v>-5.7889999999999997</c:v>
                      </c:pt>
                      <c:pt idx="549">
                        <c:v>-5.7779999999999996</c:v>
                      </c:pt>
                      <c:pt idx="550">
                        <c:v>-5.7670000000000003</c:v>
                      </c:pt>
                      <c:pt idx="551">
                        <c:v>-5.7549999999999999</c:v>
                      </c:pt>
                      <c:pt idx="552">
                        <c:v>-5.7439999999999998</c:v>
                      </c:pt>
                      <c:pt idx="553">
                        <c:v>-5.7329999999999997</c:v>
                      </c:pt>
                      <c:pt idx="554">
                        <c:v>-5.7210000000000001</c:v>
                      </c:pt>
                      <c:pt idx="555">
                        <c:v>-5.71</c:v>
                      </c:pt>
                      <c:pt idx="556">
                        <c:v>-5.6989999999999998</c:v>
                      </c:pt>
                      <c:pt idx="557">
                        <c:v>-5.6870000000000003</c:v>
                      </c:pt>
                      <c:pt idx="558">
                        <c:v>-5.6760000000000002</c:v>
                      </c:pt>
                      <c:pt idx="559">
                        <c:v>-5.665</c:v>
                      </c:pt>
                      <c:pt idx="560">
                        <c:v>-5.6529999999999996</c:v>
                      </c:pt>
                      <c:pt idx="561">
                        <c:v>-5.6420000000000003</c:v>
                      </c:pt>
                      <c:pt idx="562">
                        <c:v>-5.6310000000000002</c:v>
                      </c:pt>
                      <c:pt idx="563">
                        <c:v>-5.6189999999999998</c:v>
                      </c:pt>
                      <c:pt idx="564">
                        <c:v>-5.6079999999999997</c:v>
                      </c:pt>
                      <c:pt idx="565">
                        <c:v>-5.5970000000000004</c:v>
                      </c:pt>
                      <c:pt idx="566">
                        <c:v>-5.585</c:v>
                      </c:pt>
                      <c:pt idx="567">
                        <c:v>-5.5739999999999998</c:v>
                      </c:pt>
                      <c:pt idx="568">
                        <c:v>-5.5629999999999997</c:v>
                      </c:pt>
                      <c:pt idx="569">
                        <c:v>-5.5510000000000002</c:v>
                      </c:pt>
                      <c:pt idx="570">
                        <c:v>-5.54</c:v>
                      </c:pt>
                      <c:pt idx="571">
                        <c:v>-5.5289999999999999</c:v>
                      </c:pt>
                      <c:pt idx="572">
                        <c:v>-5.5170000000000003</c:v>
                      </c:pt>
                      <c:pt idx="573">
                        <c:v>-5.5060000000000002</c:v>
                      </c:pt>
                      <c:pt idx="574">
                        <c:v>-5.4950000000000001</c:v>
                      </c:pt>
                      <c:pt idx="575">
                        <c:v>-5.4829999999999997</c:v>
                      </c:pt>
                      <c:pt idx="576">
                        <c:v>-5.4720000000000004</c:v>
                      </c:pt>
                      <c:pt idx="577">
                        <c:v>-5.4610000000000003</c:v>
                      </c:pt>
                      <c:pt idx="578">
                        <c:v>-5.4489999999999998</c:v>
                      </c:pt>
                      <c:pt idx="579">
                        <c:v>-5.4379999999999997</c:v>
                      </c:pt>
                      <c:pt idx="580">
                        <c:v>-5.4269999999999996</c:v>
                      </c:pt>
                      <c:pt idx="581">
                        <c:v>-5.415</c:v>
                      </c:pt>
                      <c:pt idx="582">
                        <c:v>-5.4039999999999999</c:v>
                      </c:pt>
                      <c:pt idx="583">
                        <c:v>-5.3929999999999998</c:v>
                      </c:pt>
                      <c:pt idx="584">
                        <c:v>-5.3810000000000002</c:v>
                      </c:pt>
                      <c:pt idx="585">
                        <c:v>-5.37</c:v>
                      </c:pt>
                      <c:pt idx="586">
                        <c:v>-5.359</c:v>
                      </c:pt>
                      <c:pt idx="587">
                        <c:v>-5.3470000000000004</c:v>
                      </c:pt>
                      <c:pt idx="588">
                        <c:v>-5.3360000000000003</c:v>
                      </c:pt>
                      <c:pt idx="589">
                        <c:v>-5.3250000000000002</c:v>
                      </c:pt>
                      <c:pt idx="590">
                        <c:v>-5.3129999999999997</c:v>
                      </c:pt>
                      <c:pt idx="591">
                        <c:v>-5.3019999999999996</c:v>
                      </c:pt>
                      <c:pt idx="592">
                        <c:v>-5.2910000000000004</c:v>
                      </c:pt>
                      <c:pt idx="593">
                        <c:v>-5.2789999999999999</c:v>
                      </c:pt>
                      <c:pt idx="594">
                        <c:v>-5.2679999999999998</c:v>
                      </c:pt>
                      <c:pt idx="595">
                        <c:v>-5.2569999999999997</c:v>
                      </c:pt>
                      <c:pt idx="596">
                        <c:v>-5.2450000000000001</c:v>
                      </c:pt>
                      <c:pt idx="597">
                        <c:v>-5.234</c:v>
                      </c:pt>
                      <c:pt idx="598">
                        <c:v>-5.2229999999999999</c:v>
                      </c:pt>
                      <c:pt idx="599">
                        <c:v>-5.2110000000000003</c:v>
                      </c:pt>
                      <c:pt idx="600">
                        <c:v>-5.2</c:v>
                      </c:pt>
                      <c:pt idx="601">
                        <c:v>-5.1890000000000001</c:v>
                      </c:pt>
                      <c:pt idx="602">
                        <c:v>-5.1769999999999996</c:v>
                      </c:pt>
                      <c:pt idx="603">
                        <c:v>-5.1660000000000004</c:v>
                      </c:pt>
                      <c:pt idx="604">
                        <c:v>-5.1550000000000002</c:v>
                      </c:pt>
                      <c:pt idx="605">
                        <c:v>-5.1429999999999998</c:v>
                      </c:pt>
                      <c:pt idx="606">
                        <c:v>-5.1319999999999997</c:v>
                      </c:pt>
                      <c:pt idx="607">
                        <c:v>-5.1210000000000004</c:v>
                      </c:pt>
                      <c:pt idx="608">
                        <c:v>-5.109</c:v>
                      </c:pt>
                      <c:pt idx="609">
                        <c:v>-5.0979999999999999</c:v>
                      </c:pt>
                      <c:pt idx="610">
                        <c:v>-5.0869999999999997</c:v>
                      </c:pt>
                      <c:pt idx="611">
                        <c:v>-5.0750000000000002</c:v>
                      </c:pt>
                      <c:pt idx="612">
                        <c:v>-5.0640000000000001</c:v>
                      </c:pt>
                      <c:pt idx="613">
                        <c:v>-5.0529999999999999</c:v>
                      </c:pt>
                      <c:pt idx="614">
                        <c:v>-5.0410000000000004</c:v>
                      </c:pt>
                      <c:pt idx="615">
                        <c:v>-5.03</c:v>
                      </c:pt>
                      <c:pt idx="616">
                        <c:v>-5.0190000000000001</c:v>
                      </c:pt>
                      <c:pt idx="617">
                        <c:v>-5.0069999999999997</c:v>
                      </c:pt>
                      <c:pt idx="618">
                        <c:v>-4.9960000000000004</c:v>
                      </c:pt>
                      <c:pt idx="619">
                        <c:v>-4.9850000000000003</c:v>
                      </c:pt>
                      <c:pt idx="620">
                        <c:v>-4.9729999999999999</c:v>
                      </c:pt>
                      <c:pt idx="621">
                        <c:v>-4.9619999999999997</c:v>
                      </c:pt>
                      <c:pt idx="622">
                        <c:v>-4.9509999999999996</c:v>
                      </c:pt>
                      <c:pt idx="623">
                        <c:v>-4.9390000000000001</c:v>
                      </c:pt>
                      <c:pt idx="624">
                        <c:v>-4.9279999999999999</c:v>
                      </c:pt>
                      <c:pt idx="625">
                        <c:v>-4.9169999999999998</c:v>
                      </c:pt>
                      <c:pt idx="626">
                        <c:v>-4.9050000000000002</c:v>
                      </c:pt>
                      <c:pt idx="627">
                        <c:v>-4.8940000000000001</c:v>
                      </c:pt>
                      <c:pt idx="628">
                        <c:v>-4.883</c:v>
                      </c:pt>
                      <c:pt idx="629">
                        <c:v>-4.8710000000000004</c:v>
                      </c:pt>
                      <c:pt idx="630">
                        <c:v>-4.8600000000000003</c:v>
                      </c:pt>
                      <c:pt idx="631">
                        <c:v>-4.8490000000000002</c:v>
                      </c:pt>
                      <c:pt idx="632">
                        <c:v>-4.8369999999999997</c:v>
                      </c:pt>
                      <c:pt idx="633">
                        <c:v>-4.8259999999999996</c:v>
                      </c:pt>
                      <c:pt idx="634">
                        <c:v>-4.8150000000000004</c:v>
                      </c:pt>
                      <c:pt idx="635">
                        <c:v>-4.8029999999999999</c:v>
                      </c:pt>
                      <c:pt idx="636">
                        <c:v>-4.7919999999999998</c:v>
                      </c:pt>
                      <c:pt idx="637">
                        <c:v>-4.7809999999999997</c:v>
                      </c:pt>
                      <c:pt idx="638">
                        <c:v>-4.7690000000000001</c:v>
                      </c:pt>
                      <c:pt idx="639">
                        <c:v>-4.758</c:v>
                      </c:pt>
                      <c:pt idx="640">
                        <c:v>-4.7469999999999999</c:v>
                      </c:pt>
                      <c:pt idx="641">
                        <c:v>-4.7350000000000003</c:v>
                      </c:pt>
                      <c:pt idx="642">
                        <c:v>-4.7240000000000002</c:v>
                      </c:pt>
                      <c:pt idx="643">
                        <c:v>-4.7130000000000001</c:v>
                      </c:pt>
                      <c:pt idx="644">
                        <c:v>-4.7009999999999996</c:v>
                      </c:pt>
                      <c:pt idx="645">
                        <c:v>-4.6900000000000004</c:v>
                      </c:pt>
                      <c:pt idx="646">
                        <c:v>-4.6790000000000003</c:v>
                      </c:pt>
                      <c:pt idx="647">
                        <c:v>-4.6669999999999998</c:v>
                      </c:pt>
                      <c:pt idx="648">
                        <c:v>-4.6559999999999997</c:v>
                      </c:pt>
                      <c:pt idx="649">
                        <c:v>-4.6449999999999996</c:v>
                      </c:pt>
                      <c:pt idx="650">
                        <c:v>-4.633</c:v>
                      </c:pt>
                      <c:pt idx="651">
                        <c:v>-4.6219999999999999</c:v>
                      </c:pt>
                      <c:pt idx="652">
                        <c:v>-4.6109999999999998</c:v>
                      </c:pt>
                      <c:pt idx="653">
                        <c:v>-4.5990000000000002</c:v>
                      </c:pt>
                      <c:pt idx="654">
                        <c:v>-4.5880000000000001</c:v>
                      </c:pt>
                      <c:pt idx="655">
                        <c:v>-4.577</c:v>
                      </c:pt>
                      <c:pt idx="656">
                        <c:v>-4.5650000000000004</c:v>
                      </c:pt>
                      <c:pt idx="657">
                        <c:v>-4.5540000000000003</c:v>
                      </c:pt>
                      <c:pt idx="658">
                        <c:v>-4.5430000000000001</c:v>
                      </c:pt>
                      <c:pt idx="659">
                        <c:v>-4.5309999999999997</c:v>
                      </c:pt>
                      <c:pt idx="660">
                        <c:v>-4.5199999999999996</c:v>
                      </c:pt>
                      <c:pt idx="661">
                        <c:v>-4.5090000000000003</c:v>
                      </c:pt>
                      <c:pt idx="662">
                        <c:v>-4.4969999999999999</c:v>
                      </c:pt>
                      <c:pt idx="663">
                        <c:v>-4.4859999999999998</c:v>
                      </c:pt>
                      <c:pt idx="664">
                        <c:v>-4.4749999999999996</c:v>
                      </c:pt>
                      <c:pt idx="665">
                        <c:v>-4.4630000000000001</c:v>
                      </c:pt>
                      <c:pt idx="666">
                        <c:v>-4.452</c:v>
                      </c:pt>
                      <c:pt idx="667">
                        <c:v>-4.4409999999999998</c:v>
                      </c:pt>
                      <c:pt idx="668">
                        <c:v>-4.4290000000000003</c:v>
                      </c:pt>
                      <c:pt idx="669">
                        <c:v>-4.4180000000000001</c:v>
                      </c:pt>
                      <c:pt idx="670">
                        <c:v>-4.407</c:v>
                      </c:pt>
                      <c:pt idx="671">
                        <c:v>-4.3949999999999996</c:v>
                      </c:pt>
                      <c:pt idx="672">
                        <c:v>-4.3840000000000003</c:v>
                      </c:pt>
                      <c:pt idx="673">
                        <c:v>-4.3730000000000002</c:v>
                      </c:pt>
                      <c:pt idx="674">
                        <c:v>-4.3609999999999998</c:v>
                      </c:pt>
                      <c:pt idx="675">
                        <c:v>-4.3499999999999996</c:v>
                      </c:pt>
                      <c:pt idx="676">
                        <c:v>-4.3390000000000004</c:v>
                      </c:pt>
                      <c:pt idx="677">
                        <c:v>-4.327</c:v>
                      </c:pt>
                      <c:pt idx="678">
                        <c:v>-4.3159999999999998</c:v>
                      </c:pt>
                      <c:pt idx="679">
                        <c:v>-4.3049999999999997</c:v>
                      </c:pt>
                      <c:pt idx="680">
                        <c:v>-4.2930000000000001</c:v>
                      </c:pt>
                      <c:pt idx="681">
                        <c:v>-4.282</c:v>
                      </c:pt>
                      <c:pt idx="682">
                        <c:v>-4.2709999999999999</c:v>
                      </c:pt>
                      <c:pt idx="683">
                        <c:v>-4.2590000000000003</c:v>
                      </c:pt>
                      <c:pt idx="684">
                        <c:v>-4.2480000000000002</c:v>
                      </c:pt>
                      <c:pt idx="685">
                        <c:v>-4.2370000000000001</c:v>
                      </c:pt>
                      <c:pt idx="686">
                        <c:v>-4.2249999999999996</c:v>
                      </c:pt>
                      <c:pt idx="687">
                        <c:v>-4.2140000000000004</c:v>
                      </c:pt>
                      <c:pt idx="688">
                        <c:v>-4.2030000000000003</c:v>
                      </c:pt>
                      <c:pt idx="689">
                        <c:v>-4.1909999999999998</c:v>
                      </c:pt>
                      <c:pt idx="690">
                        <c:v>-4.18</c:v>
                      </c:pt>
                      <c:pt idx="691">
                        <c:v>-4.1689999999999996</c:v>
                      </c:pt>
                      <c:pt idx="692">
                        <c:v>-4.157</c:v>
                      </c:pt>
                      <c:pt idx="693">
                        <c:v>-4.1459999999999999</c:v>
                      </c:pt>
                      <c:pt idx="694">
                        <c:v>-4.1349999999999998</c:v>
                      </c:pt>
                      <c:pt idx="695">
                        <c:v>-4.1230000000000002</c:v>
                      </c:pt>
                      <c:pt idx="696">
                        <c:v>-4.1120000000000001</c:v>
                      </c:pt>
                      <c:pt idx="697">
                        <c:v>-4.101</c:v>
                      </c:pt>
                      <c:pt idx="698">
                        <c:v>-4.0890000000000004</c:v>
                      </c:pt>
                      <c:pt idx="699">
                        <c:v>-4.0780000000000003</c:v>
                      </c:pt>
                      <c:pt idx="700">
                        <c:v>-4.0670000000000002</c:v>
                      </c:pt>
                      <c:pt idx="701">
                        <c:v>-4.0549999999999997</c:v>
                      </c:pt>
                      <c:pt idx="702">
                        <c:v>-4.0439999999999996</c:v>
                      </c:pt>
                      <c:pt idx="703">
                        <c:v>-4.0330000000000004</c:v>
                      </c:pt>
                      <c:pt idx="704">
                        <c:v>-4.0209999999999999</c:v>
                      </c:pt>
                      <c:pt idx="705">
                        <c:v>-4.01</c:v>
                      </c:pt>
                      <c:pt idx="706">
                        <c:v>-3.9990000000000006</c:v>
                      </c:pt>
                      <c:pt idx="707">
                        <c:v>-3.9870000000000001</c:v>
                      </c:pt>
                      <c:pt idx="708">
                        <c:v>-3.9760000000000009</c:v>
                      </c:pt>
                      <c:pt idx="709">
                        <c:v>-3.9649999999999999</c:v>
                      </c:pt>
                      <c:pt idx="710">
                        <c:v>-3.9529999999999994</c:v>
                      </c:pt>
                      <c:pt idx="711">
                        <c:v>-3.9420000000000002</c:v>
                      </c:pt>
                      <c:pt idx="712">
                        <c:v>-3.9309999999999992</c:v>
                      </c:pt>
                      <c:pt idx="713">
                        <c:v>-3.9190000000000005</c:v>
                      </c:pt>
                      <c:pt idx="714">
                        <c:v>-3.9079999999999995</c:v>
                      </c:pt>
                      <c:pt idx="715">
                        <c:v>-3.8970000000000002</c:v>
                      </c:pt>
                      <c:pt idx="716">
                        <c:v>-3.8849999999999998</c:v>
                      </c:pt>
                      <c:pt idx="717">
                        <c:v>-3.8740000000000006</c:v>
                      </c:pt>
                      <c:pt idx="718">
                        <c:v>-3.8629999999999995</c:v>
                      </c:pt>
                      <c:pt idx="719">
                        <c:v>-3.8510000000000009</c:v>
                      </c:pt>
                      <c:pt idx="720">
                        <c:v>-3.84</c:v>
                      </c:pt>
                      <c:pt idx="721">
                        <c:v>-3.8290000000000006</c:v>
                      </c:pt>
                      <c:pt idx="722">
                        <c:v>-3.8170000000000002</c:v>
                      </c:pt>
                      <c:pt idx="723">
                        <c:v>-3.8059999999999992</c:v>
                      </c:pt>
                      <c:pt idx="724">
                        <c:v>-3.7949999999999999</c:v>
                      </c:pt>
                      <c:pt idx="725">
                        <c:v>-3.7829999999999995</c:v>
                      </c:pt>
                      <c:pt idx="726">
                        <c:v>-3.7720000000000002</c:v>
                      </c:pt>
                      <c:pt idx="727">
                        <c:v>-3.7609999999999992</c:v>
                      </c:pt>
                      <c:pt idx="728">
                        <c:v>-3.7490000000000006</c:v>
                      </c:pt>
                      <c:pt idx="729">
                        <c:v>-3.7379999999999995</c:v>
                      </c:pt>
                      <c:pt idx="730">
                        <c:v>-3.7270000000000003</c:v>
                      </c:pt>
                      <c:pt idx="731">
                        <c:v>-3.7149999999999999</c:v>
                      </c:pt>
                      <c:pt idx="732">
                        <c:v>-3.7040000000000006</c:v>
                      </c:pt>
                      <c:pt idx="733">
                        <c:v>-3.6929999999999996</c:v>
                      </c:pt>
                      <c:pt idx="734">
                        <c:v>-3.6809999999999992</c:v>
                      </c:pt>
                      <c:pt idx="735">
                        <c:v>-3.67</c:v>
                      </c:pt>
                      <c:pt idx="736">
                        <c:v>-3.6590000000000007</c:v>
                      </c:pt>
                      <c:pt idx="737">
                        <c:v>-3.6470000000000002</c:v>
                      </c:pt>
                      <c:pt idx="738">
                        <c:v>-3.6359999999999992</c:v>
                      </c:pt>
                      <c:pt idx="739">
                        <c:v>-3.625</c:v>
                      </c:pt>
                      <c:pt idx="740">
                        <c:v>-3.6129999999999995</c:v>
                      </c:pt>
                      <c:pt idx="741">
                        <c:v>-3.6020000000000003</c:v>
                      </c:pt>
                      <c:pt idx="742">
                        <c:v>-3.5909999999999993</c:v>
                      </c:pt>
                      <c:pt idx="743">
                        <c:v>-3.5790000000000006</c:v>
                      </c:pt>
                      <c:pt idx="744">
                        <c:v>-3.5679999999999996</c:v>
                      </c:pt>
                      <c:pt idx="745">
                        <c:v>-3.5570000000000004</c:v>
                      </c:pt>
                      <c:pt idx="746">
                        <c:v>-3.5449999999999999</c:v>
                      </c:pt>
                      <c:pt idx="747">
                        <c:v>-3.5340000000000007</c:v>
                      </c:pt>
                      <c:pt idx="748">
                        <c:v>-3.5229999999999997</c:v>
                      </c:pt>
                      <c:pt idx="749">
                        <c:v>-3.5109999999999992</c:v>
                      </c:pt>
                      <c:pt idx="750">
                        <c:v>-3.5</c:v>
                      </c:pt>
                      <c:pt idx="751">
                        <c:v>-3.4890000000000008</c:v>
                      </c:pt>
                      <c:pt idx="752">
                        <c:v>-3.4770000000000003</c:v>
                      </c:pt>
                      <c:pt idx="753">
                        <c:v>-3.4659999999999993</c:v>
                      </c:pt>
                      <c:pt idx="754">
                        <c:v>-3.4550000000000001</c:v>
                      </c:pt>
                      <c:pt idx="755">
                        <c:v>-3.4429999999999996</c:v>
                      </c:pt>
                      <c:pt idx="756">
                        <c:v>-3.4320000000000004</c:v>
                      </c:pt>
                      <c:pt idx="757">
                        <c:v>-3.4209999999999994</c:v>
                      </c:pt>
                      <c:pt idx="758">
                        <c:v>-3.4090000000000007</c:v>
                      </c:pt>
                      <c:pt idx="759">
                        <c:v>-3.3979999999999997</c:v>
                      </c:pt>
                      <c:pt idx="760">
                        <c:v>-3.3870000000000005</c:v>
                      </c:pt>
                      <c:pt idx="761">
                        <c:v>-3.375</c:v>
                      </c:pt>
                      <c:pt idx="762">
                        <c:v>-3.3640000000000008</c:v>
                      </c:pt>
                      <c:pt idx="763">
                        <c:v>-3.3529999999999998</c:v>
                      </c:pt>
                      <c:pt idx="764">
                        <c:v>-3.3409999999999993</c:v>
                      </c:pt>
                      <c:pt idx="765">
                        <c:v>-3.33</c:v>
                      </c:pt>
                      <c:pt idx="766">
                        <c:v>-3.3190000000000008</c:v>
                      </c:pt>
                      <c:pt idx="767">
                        <c:v>-3.3070000000000004</c:v>
                      </c:pt>
                      <c:pt idx="768">
                        <c:v>-3.2959999999999994</c:v>
                      </c:pt>
                      <c:pt idx="769">
                        <c:v>-3.2850000000000001</c:v>
                      </c:pt>
                      <c:pt idx="770">
                        <c:v>-3.2729999999999997</c:v>
                      </c:pt>
                      <c:pt idx="771">
                        <c:v>-3.2620000000000005</c:v>
                      </c:pt>
                      <c:pt idx="772">
                        <c:v>-3.2509999999999994</c:v>
                      </c:pt>
                      <c:pt idx="773">
                        <c:v>-3.2390000000000008</c:v>
                      </c:pt>
                      <c:pt idx="774">
                        <c:v>-3.2279999999999998</c:v>
                      </c:pt>
                      <c:pt idx="775">
                        <c:v>-3.2170000000000005</c:v>
                      </c:pt>
                      <c:pt idx="776">
                        <c:v>-3.2050000000000001</c:v>
                      </c:pt>
                      <c:pt idx="777">
                        <c:v>-3.1940000000000008</c:v>
                      </c:pt>
                      <c:pt idx="778">
                        <c:v>-3.1829999999999998</c:v>
                      </c:pt>
                      <c:pt idx="779">
                        <c:v>-3.1709999999999994</c:v>
                      </c:pt>
                      <c:pt idx="780">
                        <c:v>-3.16</c:v>
                      </c:pt>
                      <c:pt idx="781">
                        <c:v>-3.1489999999999991</c:v>
                      </c:pt>
                      <c:pt idx="782">
                        <c:v>-3.1370000000000005</c:v>
                      </c:pt>
                      <c:pt idx="783">
                        <c:v>-3.1259999999999994</c:v>
                      </c:pt>
                      <c:pt idx="784">
                        <c:v>-3.1150000000000002</c:v>
                      </c:pt>
                      <c:pt idx="785">
                        <c:v>-3.1029999999999998</c:v>
                      </c:pt>
                      <c:pt idx="786">
                        <c:v>-3.0920000000000005</c:v>
                      </c:pt>
                      <c:pt idx="787">
                        <c:v>-3.0809999999999995</c:v>
                      </c:pt>
                      <c:pt idx="788">
                        <c:v>-3.0690000000000008</c:v>
                      </c:pt>
                      <c:pt idx="789">
                        <c:v>-3.0579999999999998</c:v>
                      </c:pt>
                      <c:pt idx="790">
                        <c:v>-3.0470000000000006</c:v>
                      </c:pt>
                      <c:pt idx="791">
                        <c:v>-3.0350000000000001</c:v>
                      </c:pt>
                      <c:pt idx="792">
                        <c:v>-3.0239999999999991</c:v>
                      </c:pt>
                      <c:pt idx="793">
                        <c:v>-3.0129999999999999</c:v>
                      </c:pt>
                      <c:pt idx="794">
                        <c:v>-3.0009999999999994</c:v>
                      </c:pt>
                      <c:pt idx="795">
                        <c:v>-2.99</c:v>
                      </c:pt>
                      <c:pt idx="796">
                        <c:v>-2.9789999999999992</c:v>
                      </c:pt>
                      <c:pt idx="797">
                        <c:v>-2.9670000000000005</c:v>
                      </c:pt>
                      <c:pt idx="798">
                        <c:v>-2.9559999999999995</c:v>
                      </c:pt>
                      <c:pt idx="799">
                        <c:v>-2.9450000000000003</c:v>
                      </c:pt>
                      <c:pt idx="800">
                        <c:v>-2.9329999999999998</c:v>
                      </c:pt>
                      <c:pt idx="801">
                        <c:v>-2.9220000000000006</c:v>
                      </c:pt>
                      <c:pt idx="802">
                        <c:v>-2.9109999999999996</c:v>
                      </c:pt>
                      <c:pt idx="803">
                        <c:v>-2.8989999999999991</c:v>
                      </c:pt>
                      <c:pt idx="804">
                        <c:v>-2.8879999999999999</c:v>
                      </c:pt>
                      <c:pt idx="805">
                        <c:v>-2.8770000000000007</c:v>
                      </c:pt>
                      <c:pt idx="806">
                        <c:v>-2.8650000000000002</c:v>
                      </c:pt>
                      <c:pt idx="807">
                        <c:v>-2.8539999999999992</c:v>
                      </c:pt>
                      <c:pt idx="808">
                        <c:v>-2.843</c:v>
                      </c:pt>
                      <c:pt idx="809">
                        <c:v>-2.8309999999999995</c:v>
                      </c:pt>
                      <c:pt idx="810">
                        <c:v>-2.8200000000000003</c:v>
                      </c:pt>
                      <c:pt idx="811">
                        <c:v>-2.8089999999999993</c:v>
                      </c:pt>
                      <c:pt idx="812">
                        <c:v>-2.7970000000000006</c:v>
                      </c:pt>
                      <c:pt idx="813">
                        <c:v>-2.7859999999999996</c:v>
                      </c:pt>
                      <c:pt idx="814">
                        <c:v>-2.7750000000000004</c:v>
                      </c:pt>
                      <c:pt idx="815">
                        <c:v>-2.7629999999999999</c:v>
                      </c:pt>
                      <c:pt idx="816">
                        <c:v>-2.7520000000000007</c:v>
                      </c:pt>
                      <c:pt idx="817">
                        <c:v>-2.7409999999999997</c:v>
                      </c:pt>
                      <c:pt idx="818">
                        <c:v>-2.7289999999999992</c:v>
                      </c:pt>
                      <c:pt idx="819">
                        <c:v>-2.718</c:v>
                      </c:pt>
                      <c:pt idx="820">
                        <c:v>-2.7070000000000007</c:v>
                      </c:pt>
                      <c:pt idx="821">
                        <c:v>-2.6950000000000003</c:v>
                      </c:pt>
                      <c:pt idx="822">
                        <c:v>-2.6839999999999993</c:v>
                      </c:pt>
                      <c:pt idx="823">
                        <c:v>-2.673</c:v>
                      </c:pt>
                      <c:pt idx="824">
                        <c:v>-2.6609999999999996</c:v>
                      </c:pt>
                      <c:pt idx="825">
                        <c:v>-2.6500000000000004</c:v>
                      </c:pt>
                      <c:pt idx="826">
                        <c:v>-2.6389999999999993</c:v>
                      </c:pt>
                      <c:pt idx="827">
                        <c:v>-2.6270000000000007</c:v>
                      </c:pt>
                      <c:pt idx="828">
                        <c:v>-2.6159999999999997</c:v>
                      </c:pt>
                      <c:pt idx="829">
                        <c:v>-2.6050000000000004</c:v>
                      </c:pt>
                      <c:pt idx="830">
                        <c:v>-2.593</c:v>
                      </c:pt>
                      <c:pt idx="831">
                        <c:v>-2.5820000000000007</c:v>
                      </c:pt>
                      <c:pt idx="832">
                        <c:v>-2.5709999999999997</c:v>
                      </c:pt>
                      <c:pt idx="833">
                        <c:v>-2.5589999999999993</c:v>
                      </c:pt>
                      <c:pt idx="834">
                        <c:v>-2.548</c:v>
                      </c:pt>
                      <c:pt idx="835">
                        <c:v>-2.5370000000000008</c:v>
                      </c:pt>
                      <c:pt idx="836">
                        <c:v>-2.5250000000000004</c:v>
                      </c:pt>
                      <c:pt idx="837">
                        <c:v>-2.5139999999999993</c:v>
                      </c:pt>
                      <c:pt idx="838">
                        <c:v>-2.5030000000000001</c:v>
                      </c:pt>
                      <c:pt idx="839">
                        <c:v>-2.4909999999999997</c:v>
                      </c:pt>
                      <c:pt idx="840">
                        <c:v>-2.4800000000000004</c:v>
                      </c:pt>
                      <c:pt idx="841">
                        <c:v>-2.4689999999999994</c:v>
                      </c:pt>
                      <c:pt idx="842">
                        <c:v>-2.4570000000000007</c:v>
                      </c:pt>
                      <c:pt idx="843">
                        <c:v>-2.4459999999999997</c:v>
                      </c:pt>
                      <c:pt idx="844">
                        <c:v>-2.4350000000000005</c:v>
                      </c:pt>
                      <c:pt idx="845">
                        <c:v>-2.423</c:v>
                      </c:pt>
                      <c:pt idx="846">
                        <c:v>-2.4120000000000008</c:v>
                      </c:pt>
                      <c:pt idx="847">
                        <c:v>-2.4009999999999998</c:v>
                      </c:pt>
                      <c:pt idx="848">
                        <c:v>-2.3889999999999993</c:v>
                      </c:pt>
                      <c:pt idx="849">
                        <c:v>-2.3780000000000001</c:v>
                      </c:pt>
                      <c:pt idx="850">
                        <c:v>-2.3670000000000009</c:v>
                      </c:pt>
                      <c:pt idx="851">
                        <c:v>-2.3550000000000004</c:v>
                      </c:pt>
                      <c:pt idx="852">
                        <c:v>-2.3439999999999994</c:v>
                      </c:pt>
                      <c:pt idx="853">
                        <c:v>-2.3330000000000002</c:v>
                      </c:pt>
                      <c:pt idx="854">
                        <c:v>-2.3209999999999997</c:v>
                      </c:pt>
                      <c:pt idx="855">
                        <c:v>-2.3100000000000005</c:v>
                      </c:pt>
                      <c:pt idx="856">
                        <c:v>-2.2989999999999995</c:v>
                      </c:pt>
                      <c:pt idx="857">
                        <c:v>-2.2870000000000008</c:v>
                      </c:pt>
                      <c:pt idx="858">
                        <c:v>-2.2759999999999998</c:v>
                      </c:pt>
                      <c:pt idx="859">
                        <c:v>-2.2650000000000006</c:v>
                      </c:pt>
                      <c:pt idx="860">
                        <c:v>-2.2530000000000001</c:v>
                      </c:pt>
                      <c:pt idx="861">
                        <c:v>-2.2420000000000009</c:v>
                      </c:pt>
                      <c:pt idx="862">
                        <c:v>-2.2309999999999999</c:v>
                      </c:pt>
                      <c:pt idx="863">
                        <c:v>-2.2189999999999994</c:v>
                      </c:pt>
                      <c:pt idx="864">
                        <c:v>-2.2080000000000002</c:v>
                      </c:pt>
                      <c:pt idx="865">
                        <c:v>-2.1969999999999992</c:v>
                      </c:pt>
                      <c:pt idx="866">
                        <c:v>-2.1850000000000005</c:v>
                      </c:pt>
                      <c:pt idx="867">
                        <c:v>-2.1739999999999995</c:v>
                      </c:pt>
                      <c:pt idx="868">
                        <c:v>-2.1630000000000003</c:v>
                      </c:pt>
                      <c:pt idx="869">
                        <c:v>-2.1509999999999998</c:v>
                      </c:pt>
                      <c:pt idx="870">
                        <c:v>-2.1400000000000006</c:v>
                      </c:pt>
                      <c:pt idx="871">
                        <c:v>-2.1289999999999996</c:v>
                      </c:pt>
                      <c:pt idx="872">
                        <c:v>-2.1170000000000009</c:v>
                      </c:pt>
                      <c:pt idx="873">
                        <c:v>-2.1059999999999999</c:v>
                      </c:pt>
                      <c:pt idx="874">
                        <c:v>-2.0950000000000006</c:v>
                      </c:pt>
                      <c:pt idx="875">
                        <c:v>-2.0830000000000002</c:v>
                      </c:pt>
                      <c:pt idx="876">
                        <c:v>-2.0719999999999992</c:v>
                      </c:pt>
                      <c:pt idx="877">
                        <c:v>-2.0609999999999999</c:v>
                      </c:pt>
                      <c:pt idx="878">
                        <c:v>-2.0489999999999995</c:v>
                      </c:pt>
                      <c:pt idx="879">
                        <c:v>-2.0380000000000003</c:v>
                      </c:pt>
                      <c:pt idx="880">
                        <c:v>-2.0269999999999992</c:v>
                      </c:pt>
                      <c:pt idx="881">
                        <c:v>-2.0150000000000006</c:v>
                      </c:pt>
                      <c:pt idx="882">
                        <c:v>-2.0039999999999996</c:v>
                      </c:pt>
                      <c:pt idx="883">
                        <c:v>-1.9930000000000003</c:v>
                      </c:pt>
                      <c:pt idx="884">
                        <c:v>-1.9809999999999999</c:v>
                      </c:pt>
                      <c:pt idx="885">
                        <c:v>-1.9700000000000006</c:v>
                      </c:pt>
                      <c:pt idx="886">
                        <c:v>-1.9589999999999996</c:v>
                      </c:pt>
                      <c:pt idx="887">
                        <c:v>-1.9469999999999992</c:v>
                      </c:pt>
                      <c:pt idx="888">
                        <c:v>-1.9359999999999999</c:v>
                      </c:pt>
                      <c:pt idx="889">
                        <c:v>-1.9250000000000007</c:v>
                      </c:pt>
                      <c:pt idx="890">
                        <c:v>-1.9130000000000003</c:v>
                      </c:pt>
                      <c:pt idx="891">
                        <c:v>-1.9019999999999992</c:v>
                      </c:pt>
                      <c:pt idx="892">
                        <c:v>-1.891</c:v>
                      </c:pt>
                      <c:pt idx="893">
                        <c:v>-1.8789999999999996</c:v>
                      </c:pt>
                      <c:pt idx="894">
                        <c:v>-1.8680000000000003</c:v>
                      </c:pt>
                      <c:pt idx="895">
                        <c:v>-1.8569999999999993</c:v>
                      </c:pt>
                      <c:pt idx="896">
                        <c:v>-1.8450000000000006</c:v>
                      </c:pt>
                      <c:pt idx="897">
                        <c:v>-1.8339999999999996</c:v>
                      </c:pt>
                      <c:pt idx="898">
                        <c:v>-1.8230000000000004</c:v>
                      </c:pt>
                      <c:pt idx="899">
                        <c:v>-1.8109999999999999</c:v>
                      </c:pt>
                      <c:pt idx="900">
                        <c:v>-1.8000000000000007</c:v>
                      </c:pt>
                      <c:pt idx="901">
                        <c:v>-1.7889999999999997</c:v>
                      </c:pt>
                      <c:pt idx="902">
                        <c:v>-1.7769999999999992</c:v>
                      </c:pt>
                      <c:pt idx="903">
                        <c:v>-1.766</c:v>
                      </c:pt>
                      <c:pt idx="904">
                        <c:v>-1.7550000000000008</c:v>
                      </c:pt>
                      <c:pt idx="905">
                        <c:v>-1.7430000000000003</c:v>
                      </c:pt>
                      <c:pt idx="906">
                        <c:v>-1.7319999999999993</c:v>
                      </c:pt>
                      <c:pt idx="907">
                        <c:v>-1.7210000000000001</c:v>
                      </c:pt>
                      <c:pt idx="908">
                        <c:v>-1.7089999999999996</c:v>
                      </c:pt>
                      <c:pt idx="909">
                        <c:v>-1.6980000000000004</c:v>
                      </c:pt>
                      <c:pt idx="910">
                        <c:v>-1.6869999999999994</c:v>
                      </c:pt>
                      <c:pt idx="911">
                        <c:v>-1.6750000000000007</c:v>
                      </c:pt>
                      <c:pt idx="912">
                        <c:v>-1.6639999999999997</c:v>
                      </c:pt>
                      <c:pt idx="913">
                        <c:v>-1.6530000000000005</c:v>
                      </c:pt>
                      <c:pt idx="914">
                        <c:v>-1.641</c:v>
                      </c:pt>
                      <c:pt idx="915">
                        <c:v>-1.6300000000000008</c:v>
                      </c:pt>
                      <c:pt idx="916">
                        <c:v>-1.6189999999999998</c:v>
                      </c:pt>
                      <c:pt idx="917">
                        <c:v>-1.6069999999999993</c:v>
                      </c:pt>
                      <c:pt idx="918">
                        <c:v>-1.5960000000000001</c:v>
                      </c:pt>
                      <c:pt idx="919">
                        <c:v>-1.5850000000000009</c:v>
                      </c:pt>
                      <c:pt idx="920">
                        <c:v>-1.5730000000000004</c:v>
                      </c:pt>
                      <c:pt idx="921">
                        <c:v>-1.5619999999999994</c:v>
                      </c:pt>
                      <c:pt idx="922">
                        <c:v>-1.5510000000000002</c:v>
                      </c:pt>
                      <c:pt idx="923">
                        <c:v>-1.5389999999999997</c:v>
                      </c:pt>
                      <c:pt idx="924">
                        <c:v>-1.5280000000000005</c:v>
                      </c:pt>
                      <c:pt idx="925">
                        <c:v>-1.5169999999999995</c:v>
                      </c:pt>
                      <c:pt idx="926">
                        <c:v>-1.5050000000000008</c:v>
                      </c:pt>
                      <c:pt idx="927">
                        <c:v>-1.4939999999999998</c:v>
                      </c:pt>
                      <c:pt idx="928">
                        <c:v>-1.4830000000000005</c:v>
                      </c:pt>
                      <c:pt idx="929">
                        <c:v>-1.4710000000000001</c:v>
                      </c:pt>
                      <c:pt idx="930">
                        <c:v>-1.4600000000000009</c:v>
                      </c:pt>
                      <c:pt idx="931">
                        <c:v>-1.4489999999999998</c:v>
                      </c:pt>
                      <c:pt idx="932">
                        <c:v>-1.4369999999999994</c:v>
                      </c:pt>
                      <c:pt idx="933">
                        <c:v>-1.4260000000000002</c:v>
                      </c:pt>
                      <c:pt idx="934">
                        <c:v>-1.4149999999999991</c:v>
                      </c:pt>
                      <c:pt idx="935">
                        <c:v>-1.4030000000000005</c:v>
                      </c:pt>
                      <c:pt idx="936">
                        <c:v>-1.3919999999999995</c:v>
                      </c:pt>
                      <c:pt idx="937">
                        <c:v>-1.3810000000000002</c:v>
                      </c:pt>
                      <c:pt idx="938">
                        <c:v>-1.3689999999999998</c:v>
                      </c:pt>
                      <c:pt idx="939">
                        <c:v>-1.3580000000000005</c:v>
                      </c:pt>
                      <c:pt idx="940">
                        <c:v>-1.3469999999999995</c:v>
                      </c:pt>
                      <c:pt idx="941">
                        <c:v>-1.3350000000000009</c:v>
                      </c:pt>
                      <c:pt idx="942">
                        <c:v>-1.3239999999999998</c:v>
                      </c:pt>
                      <c:pt idx="943">
                        <c:v>-1.3130000000000006</c:v>
                      </c:pt>
                      <c:pt idx="944">
                        <c:v>-1.3010000000000002</c:v>
                      </c:pt>
                      <c:pt idx="945">
                        <c:v>-1.2899999999999991</c:v>
                      </c:pt>
                      <c:pt idx="946">
                        <c:v>-1.2789999999999999</c:v>
                      </c:pt>
                      <c:pt idx="947">
                        <c:v>-1.2669999999999995</c:v>
                      </c:pt>
                      <c:pt idx="948">
                        <c:v>-1.2560000000000002</c:v>
                      </c:pt>
                      <c:pt idx="949">
                        <c:v>-1.2449999999999992</c:v>
                      </c:pt>
                      <c:pt idx="950">
                        <c:v>-1.2330000000000005</c:v>
                      </c:pt>
                      <c:pt idx="951">
                        <c:v>-1.2219999999999995</c:v>
                      </c:pt>
                      <c:pt idx="952">
                        <c:v>-1.2110000000000003</c:v>
                      </c:pt>
                      <c:pt idx="953">
                        <c:v>-1.1989999999999998</c:v>
                      </c:pt>
                      <c:pt idx="954">
                        <c:v>-1.1880000000000006</c:v>
                      </c:pt>
                      <c:pt idx="955">
                        <c:v>-1.1769999999999996</c:v>
                      </c:pt>
                      <c:pt idx="956">
                        <c:v>-1.1649999999999991</c:v>
                      </c:pt>
                      <c:pt idx="957">
                        <c:v>-1.1539999999999999</c:v>
                      </c:pt>
                      <c:pt idx="958">
                        <c:v>-1.1430000000000007</c:v>
                      </c:pt>
                      <c:pt idx="959">
                        <c:v>-1.1310000000000002</c:v>
                      </c:pt>
                      <c:pt idx="960">
                        <c:v>-1.1199999999999992</c:v>
                      </c:pt>
                      <c:pt idx="961">
                        <c:v>-1.109</c:v>
                      </c:pt>
                      <c:pt idx="962">
                        <c:v>-1.0969999999999995</c:v>
                      </c:pt>
                      <c:pt idx="963">
                        <c:v>-1.0860000000000003</c:v>
                      </c:pt>
                      <c:pt idx="964">
                        <c:v>-1.0749999999999993</c:v>
                      </c:pt>
                      <c:pt idx="965">
                        <c:v>-1.0630000000000006</c:v>
                      </c:pt>
                      <c:pt idx="966">
                        <c:v>-1.0519999999999996</c:v>
                      </c:pt>
                      <c:pt idx="967">
                        <c:v>-1.0410000000000004</c:v>
                      </c:pt>
                      <c:pt idx="968">
                        <c:v>-1.0289999999999999</c:v>
                      </c:pt>
                      <c:pt idx="969">
                        <c:v>-1.0180000000000007</c:v>
                      </c:pt>
                      <c:pt idx="970">
                        <c:v>-1.0069999999999997</c:v>
                      </c:pt>
                      <c:pt idx="971">
                        <c:v>-0.99499999999999922</c:v>
                      </c:pt>
                      <c:pt idx="972">
                        <c:v>-0.98399999999999999</c:v>
                      </c:pt>
                      <c:pt idx="973">
                        <c:v>-0.97300000000000075</c:v>
                      </c:pt>
                      <c:pt idx="974">
                        <c:v>-0.9610000000000003</c:v>
                      </c:pt>
                      <c:pt idx="975">
                        <c:v>-0.94999999999999929</c:v>
                      </c:pt>
                      <c:pt idx="976">
                        <c:v>-0.93900000000000006</c:v>
                      </c:pt>
                      <c:pt idx="977">
                        <c:v>-0.9269999999999996</c:v>
                      </c:pt>
                      <c:pt idx="978">
                        <c:v>-0.91600000000000037</c:v>
                      </c:pt>
                      <c:pt idx="979">
                        <c:v>-0.90499999999999936</c:v>
                      </c:pt>
                      <c:pt idx="980">
                        <c:v>-0.89300000000000068</c:v>
                      </c:pt>
                      <c:pt idx="981">
                        <c:v>-0.88199999999999967</c:v>
                      </c:pt>
                      <c:pt idx="982">
                        <c:v>-0.87100000000000044</c:v>
                      </c:pt>
                      <c:pt idx="983">
                        <c:v>-0.85899999999999999</c:v>
                      </c:pt>
                      <c:pt idx="984">
                        <c:v>-0.84800000000000075</c:v>
                      </c:pt>
                      <c:pt idx="985">
                        <c:v>-0.83699999999999974</c:v>
                      </c:pt>
                      <c:pt idx="986">
                        <c:v>-0.82499999999999929</c:v>
                      </c:pt>
                      <c:pt idx="987">
                        <c:v>-0.81400000000000006</c:v>
                      </c:pt>
                      <c:pt idx="988">
                        <c:v>-0.80300000000000082</c:v>
                      </c:pt>
                      <c:pt idx="989">
                        <c:v>-0.79100000000000037</c:v>
                      </c:pt>
                      <c:pt idx="990">
                        <c:v>-0.77999999999999936</c:v>
                      </c:pt>
                      <c:pt idx="991">
                        <c:v>-0.76900000000000013</c:v>
                      </c:pt>
                      <c:pt idx="992">
                        <c:v>-0.75699999999999967</c:v>
                      </c:pt>
                      <c:pt idx="993">
                        <c:v>-0.74600000000000044</c:v>
                      </c:pt>
                      <c:pt idx="994">
                        <c:v>-0.73499999999999943</c:v>
                      </c:pt>
                      <c:pt idx="995">
                        <c:v>-0.72300000000000075</c:v>
                      </c:pt>
                      <c:pt idx="996">
                        <c:v>-0.71199999999999974</c:v>
                      </c:pt>
                      <c:pt idx="997">
                        <c:v>-0.70100000000000051</c:v>
                      </c:pt>
                      <c:pt idx="998">
                        <c:v>-0.68900000000000006</c:v>
                      </c:pt>
                      <c:pt idx="999">
                        <c:v>-0.67800000000000082</c:v>
                      </c:pt>
                      <c:pt idx="1000">
                        <c:v>-0.66699999999999982</c:v>
                      </c:pt>
                      <c:pt idx="1001">
                        <c:v>-0.65499999999999936</c:v>
                      </c:pt>
                      <c:pt idx="1002">
                        <c:v>-0.64400000000000013</c:v>
                      </c:pt>
                      <c:pt idx="1003">
                        <c:v>-0.63299999999999912</c:v>
                      </c:pt>
                      <c:pt idx="1004">
                        <c:v>-0.62100000000000044</c:v>
                      </c:pt>
                      <c:pt idx="1005">
                        <c:v>-0.60999999999999943</c:v>
                      </c:pt>
                      <c:pt idx="1006">
                        <c:v>-0.5990000000000002</c:v>
                      </c:pt>
                      <c:pt idx="1007">
                        <c:v>-0.58699999999999974</c:v>
                      </c:pt>
                      <c:pt idx="1008">
                        <c:v>-0.57600000000000051</c:v>
                      </c:pt>
                      <c:pt idx="1009">
                        <c:v>-0.5649999999999995</c:v>
                      </c:pt>
                      <c:pt idx="1010">
                        <c:v>-0.55300000000000082</c:v>
                      </c:pt>
                      <c:pt idx="1011">
                        <c:v>-0.54199999999999982</c:v>
                      </c:pt>
                      <c:pt idx="1012">
                        <c:v>-0.53100000000000058</c:v>
                      </c:pt>
                      <c:pt idx="1013">
                        <c:v>-0.51900000000000013</c:v>
                      </c:pt>
                      <c:pt idx="1014">
                        <c:v>-0.50799999999999912</c:v>
                      </c:pt>
                      <c:pt idx="1015">
                        <c:v>-0.49699999999999989</c:v>
                      </c:pt>
                      <c:pt idx="1016">
                        <c:v>-0.48499999999999943</c:v>
                      </c:pt>
                      <c:pt idx="1017">
                        <c:v>-0.4740000000000002</c:v>
                      </c:pt>
                      <c:pt idx="1018">
                        <c:v>-0.46299999999999919</c:v>
                      </c:pt>
                      <c:pt idx="1019">
                        <c:v>-0.45100000000000051</c:v>
                      </c:pt>
                      <c:pt idx="1020">
                        <c:v>-0.4399999999999995</c:v>
                      </c:pt>
                      <c:pt idx="1021">
                        <c:v>-0.42900000000000027</c:v>
                      </c:pt>
                      <c:pt idx="1022">
                        <c:v>-0.41699999999999982</c:v>
                      </c:pt>
                      <c:pt idx="1023">
                        <c:v>-0.40600000000000058</c:v>
                      </c:pt>
                      <c:pt idx="1024">
                        <c:v>-0.39499999999999957</c:v>
                      </c:pt>
                      <c:pt idx="1025">
                        <c:v>-0.38299999999999912</c:v>
                      </c:pt>
                      <c:pt idx="1026">
                        <c:v>-0.37199999999999989</c:v>
                      </c:pt>
                      <c:pt idx="1027">
                        <c:v>-0.36100000000000065</c:v>
                      </c:pt>
                      <c:pt idx="1028">
                        <c:v>-0.3490000000000002</c:v>
                      </c:pt>
                      <c:pt idx="1029">
                        <c:v>-0.33799999999999919</c:v>
                      </c:pt>
                      <c:pt idx="1030">
                        <c:v>-0.32699999999999996</c:v>
                      </c:pt>
                      <c:pt idx="1031">
                        <c:v>-0.3149999999999995</c:v>
                      </c:pt>
                      <c:pt idx="1032">
                        <c:v>-0.30400000000000027</c:v>
                      </c:pt>
                      <c:pt idx="1033">
                        <c:v>-0.29299999999999926</c:v>
                      </c:pt>
                      <c:pt idx="1034">
                        <c:v>-0.28100000000000058</c:v>
                      </c:pt>
                      <c:pt idx="1035">
                        <c:v>-0.26999999999999957</c:v>
                      </c:pt>
                      <c:pt idx="1036">
                        <c:v>-0.25900000000000034</c:v>
                      </c:pt>
                      <c:pt idx="1037">
                        <c:v>-0.24699999999999989</c:v>
                      </c:pt>
                      <c:pt idx="1038">
                        <c:v>-0.23600000000000065</c:v>
                      </c:pt>
                      <c:pt idx="1039">
                        <c:v>-0.22499999999999964</c:v>
                      </c:pt>
                      <c:pt idx="1040">
                        <c:v>-0.21299999999999919</c:v>
                      </c:pt>
                      <c:pt idx="1041">
                        <c:v>-0.20199999999999996</c:v>
                      </c:pt>
                      <c:pt idx="1042">
                        <c:v>-0.19100000000000072</c:v>
                      </c:pt>
                      <c:pt idx="1043">
                        <c:v>-0.17900000000000027</c:v>
                      </c:pt>
                      <c:pt idx="1044">
                        <c:v>-0.16799999999999926</c:v>
                      </c:pt>
                      <c:pt idx="1045">
                        <c:v>-0.15700000000000003</c:v>
                      </c:pt>
                      <c:pt idx="1046">
                        <c:v>-0.14499999999999957</c:v>
                      </c:pt>
                      <c:pt idx="1047">
                        <c:v>-0.13400000000000034</c:v>
                      </c:pt>
                      <c:pt idx="1048">
                        <c:v>-0.12299999999999933</c:v>
                      </c:pt>
                      <c:pt idx="1049">
                        <c:v>-0.11100000000000065</c:v>
                      </c:pt>
                      <c:pt idx="1050">
                        <c:v>-9.9999999999999645E-2</c:v>
                      </c:pt>
                      <c:pt idx="1051">
                        <c:v>-8.9000000000000412E-2</c:v>
                      </c:pt>
                      <c:pt idx="1052">
                        <c:v>-7.6999999999999957E-2</c:v>
                      </c:pt>
                      <c:pt idx="1053">
                        <c:v>-6.6000000000000725E-2</c:v>
                      </c:pt>
                      <c:pt idx="1054">
                        <c:v>-5.4999999999999716E-2</c:v>
                      </c:pt>
                      <c:pt idx="1055">
                        <c:v>-4.2999999999999261E-2</c:v>
                      </c:pt>
                      <c:pt idx="1056">
                        <c:v>-3.2000000000000028E-2</c:v>
                      </c:pt>
                      <c:pt idx="1057">
                        <c:v>-2.1000000000000796E-2</c:v>
                      </c:pt>
                      <c:pt idx="1058">
                        <c:v>-9.0000000000003411E-3</c:v>
                      </c:pt>
                      <c:pt idx="1059">
                        <c:v>2.0000000000006679E-3</c:v>
                      </c:pt>
                      <c:pt idx="1060">
                        <c:v>1.2999999999999901E-2</c:v>
                      </c:pt>
                      <c:pt idx="1061">
                        <c:v>2.5000000000000355E-2</c:v>
                      </c:pt>
                      <c:pt idx="1062">
                        <c:v>3.5999999999999588E-2</c:v>
                      </c:pt>
                      <c:pt idx="1063">
                        <c:v>4.7000000000000597E-2</c:v>
                      </c:pt>
                      <c:pt idx="1064">
                        <c:v>5.8999999999999275E-2</c:v>
                      </c:pt>
                      <c:pt idx="1065">
                        <c:v>7.0000000000000284E-2</c:v>
                      </c:pt>
                      <c:pt idx="1066">
                        <c:v>8.0999999999999517E-2</c:v>
                      </c:pt>
                      <c:pt idx="1067">
                        <c:v>9.2999999999999972E-2</c:v>
                      </c:pt>
                      <c:pt idx="1068">
                        <c:v>0.1039999999999992</c:v>
                      </c:pt>
                      <c:pt idx="1069">
                        <c:v>0.11500000000000021</c:v>
                      </c:pt>
                      <c:pt idx="1070">
                        <c:v>0.12700000000000067</c:v>
                      </c:pt>
                      <c:pt idx="1071">
                        <c:v>0.1379999999999999</c:v>
                      </c:pt>
                      <c:pt idx="1072">
                        <c:v>0.14899999999999913</c:v>
                      </c:pt>
                      <c:pt idx="1073">
                        <c:v>0.16099999999999959</c:v>
                      </c:pt>
                      <c:pt idx="1074">
                        <c:v>0.1720000000000006</c:v>
                      </c:pt>
                      <c:pt idx="1075">
                        <c:v>0.18299999999999983</c:v>
                      </c:pt>
                      <c:pt idx="1076">
                        <c:v>0.19500000000000028</c:v>
                      </c:pt>
                      <c:pt idx="1077">
                        <c:v>0.20599999999999952</c:v>
                      </c:pt>
                      <c:pt idx="1078">
                        <c:v>0.21700000000000053</c:v>
                      </c:pt>
                      <c:pt idx="1079">
                        <c:v>0.2289999999999992</c:v>
                      </c:pt>
                      <c:pt idx="1080">
                        <c:v>0.24000000000000021</c:v>
                      </c:pt>
                      <c:pt idx="1081">
                        <c:v>0.25099999999999945</c:v>
                      </c:pt>
                      <c:pt idx="1082">
                        <c:v>0.2629999999999999</c:v>
                      </c:pt>
                      <c:pt idx="1083">
                        <c:v>0.27399999999999913</c:v>
                      </c:pt>
                      <c:pt idx="1084">
                        <c:v>0.28500000000000014</c:v>
                      </c:pt>
                      <c:pt idx="1085">
                        <c:v>0.2970000000000006</c:v>
                      </c:pt>
                      <c:pt idx="1086">
                        <c:v>0.30799999999999983</c:v>
                      </c:pt>
                      <c:pt idx="1087">
                        <c:v>0.31900000000000084</c:v>
                      </c:pt>
                      <c:pt idx="1088">
                        <c:v>0.33099999999999952</c:v>
                      </c:pt>
                      <c:pt idx="1089">
                        <c:v>0.34200000000000053</c:v>
                      </c:pt>
                      <c:pt idx="1090">
                        <c:v>0.35299999999999976</c:v>
                      </c:pt>
                      <c:pt idx="1091">
                        <c:v>0.36500000000000021</c:v>
                      </c:pt>
                      <c:pt idx="1092">
                        <c:v>0.37599999999999945</c:v>
                      </c:pt>
                      <c:pt idx="1093">
                        <c:v>0.38700000000000045</c:v>
                      </c:pt>
                      <c:pt idx="1094">
                        <c:v>0.39899999999999913</c:v>
                      </c:pt>
                      <c:pt idx="1095">
                        <c:v>0.41000000000000014</c:v>
                      </c:pt>
                      <c:pt idx="1096">
                        <c:v>0.42099999999999937</c:v>
                      </c:pt>
                      <c:pt idx="1097">
                        <c:v>0.43299999999999983</c:v>
                      </c:pt>
                      <c:pt idx="1098">
                        <c:v>0.44400000000000084</c:v>
                      </c:pt>
                      <c:pt idx="1099">
                        <c:v>0.45500000000000007</c:v>
                      </c:pt>
                      <c:pt idx="1100">
                        <c:v>0.46700000000000053</c:v>
                      </c:pt>
                      <c:pt idx="1101">
                        <c:v>0.47799999999999976</c:v>
                      </c:pt>
                      <c:pt idx="1102">
                        <c:v>0.48900000000000077</c:v>
                      </c:pt>
                      <c:pt idx="1103">
                        <c:v>0.50099999999999945</c:v>
                      </c:pt>
                      <c:pt idx="1104">
                        <c:v>0.51200000000000045</c:v>
                      </c:pt>
                      <c:pt idx="1105">
                        <c:v>0.52299999999999969</c:v>
                      </c:pt>
                      <c:pt idx="1106">
                        <c:v>0.53500000000000014</c:v>
                      </c:pt>
                      <c:pt idx="1107">
                        <c:v>0.54599999999999937</c:v>
                      </c:pt>
                      <c:pt idx="1108">
                        <c:v>0.55700000000000038</c:v>
                      </c:pt>
                      <c:pt idx="1109">
                        <c:v>0.56900000000000084</c:v>
                      </c:pt>
                      <c:pt idx="1110">
                        <c:v>0.58000000000000007</c:v>
                      </c:pt>
                      <c:pt idx="1111">
                        <c:v>0.5909999999999993</c:v>
                      </c:pt>
                      <c:pt idx="1112">
                        <c:v>0.60299999999999976</c:v>
                      </c:pt>
                      <c:pt idx="1113">
                        <c:v>0.61400000000000077</c:v>
                      </c:pt>
                      <c:pt idx="1114">
                        <c:v>0.625</c:v>
                      </c:pt>
                      <c:pt idx="1115">
                        <c:v>0.63700000000000045</c:v>
                      </c:pt>
                      <c:pt idx="1116">
                        <c:v>0.64799999999999969</c:v>
                      </c:pt>
                      <c:pt idx="1117">
                        <c:v>0.6590000000000007</c:v>
                      </c:pt>
                      <c:pt idx="1118">
                        <c:v>0.67099999999999937</c:v>
                      </c:pt>
                      <c:pt idx="1119">
                        <c:v>0.68200000000000038</c:v>
                      </c:pt>
                      <c:pt idx="1120">
                        <c:v>0.69299999999999962</c:v>
                      </c:pt>
                      <c:pt idx="1121">
                        <c:v>0.70500000000000007</c:v>
                      </c:pt>
                      <c:pt idx="1122">
                        <c:v>0.7159999999999993</c:v>
                      </c:pt>
                      <c:pt idx="1123">
                        <c:v>0.72700000000000031</c:v>
                      </c:pt>
                      <c:pt idx="1124">
                        <c:v>0.73900000000000077</c:v>
                      </c:pt>
                      <c:pt idx="1125">
                        <c:v>0.75</c:v>
                      </c:pt>
                      <c:pt idx="1126">
                        <c:v>0.76099999999999923</c:v>
                      </c:pt>
                      <c:pt idx="1127">
                        <c:v>0.77299999999999969</c:v>
                      </c:pt>
                      <c:pt idx="1128">
                        <c:v>0.7840000000000007</c:v>
                      </c:pt>
                      <c:pt idx="1129">
                        <c:v>0.79499999999999993</c:v>
                      </c:pt>
                      <c:pt idx="1130">
                        <c:v>0.80700000000000038</c:v>
                      </c:pt>
                      <c:pt idx="1131">
                        <c:v>0.81799999999999962</c:v>
                      </c:pt>
                      <c:pt idx="1132">
                        <c:v>0.82900000000000063</c:v>
                      </c:pt>
                      <c:pt idx="1133">
                        <c:v>0.8409999999999993</c:v>
                      </c:pt>
                      <c:pt idx="1134">
                        <c:v>0.85200000000000031</c:v>
                      </c:pt>
                      <c:pt idx="1135">
                        <c:v>0.86299999999999955</c:v>
                      </c:pt>
                      <c:pt idx="1136">
                        <c:v>0.875</c:v>
                      </c:pt>
                      <c:pt idx="1137">
                        <c:v>0.88599999999999923</c:v>
                      </c:pt>
                      <c:pt idx="1138">
                        <c:v>0.89700000000000024</c:v>
                      </c:pt>
                      <c:pt idx="1139">
                        <c:v>0.9090000000000007</c:v>
                      </c:pt>
                      <c:pt idx="1140">
                        <c:v>0.91999999999999993</c:v>
                      </c:pt>
                      <c:pt idx="1141">
                        <c:v>0.93099999999999916</c:v>
                      </c:pt>
                      <c:pt idx="1142">
                        <c:v>0.94299999999999962</c:v>
                      </c:pt>
                      <c:pt idx="1143">
                        <c:v>0.95400000000000063</c:v>
                      </c:pt>
                      <c:pt idx="1144">
                        <c:v>0.96499999999999986</c:v>
                      </c:pt>
                      <c:pt idx="1145">
                        <c:v>0.97700000000000031</c:v>
                      </c:pt>
                      <c:pt idx="1146">
                        <c:v>0.98799999999999955</c:v>
                      </c:pt>
                      <c:pt idx="1147">
                        <c:v>0.99900000000000055</c:v>
                      </c:pt>
                      <c:pt idx="1148">
                        <c:v>1.0109999999999992</c:v>
                      </c:pt>
                      <c:pt idx="1149">
                        <c:v>1.0220000000000002</c:v>
                      </c:pt>
                      <c:pt idx="1150">
                        <c:v>1.0329999999999995</c:v>
                      </c:pt>
                      <c:pt idx="1151">
                        <c:v>1.0449999999999999</c:v>
                      </c:pt>
                      <c:pt idx="1152">
                        <c:v>1.0559999999999992</c:v>
                      </c:pt>
                      <c:pt idx="1153">
                        <c:v>1.0670000000000002</c:v>
                      </c:pt>
                      <c:pt idx="1154">
                        <c:v>1.0790000000000006</c:v>
                      </c:pt>
                      <c:pt idx="1155">
                        <c:v>1.0899999999999999</c:v>
                      </c:pt>
                      <c:pt idx="1156">
                        <c:v>1.1010000000000009</c:v>
                      </c:pt>
                      <c:pt idx="1157">
                        <c:v>1.1129999999999995</c:v>
                      </c:pt>
                      <c:pt idx="1158">
                        <c:v>1.1240000000000006</c:v>
                      </c:pt>
                      <c:pt idx="1159">
                        <c:v>1.1349999999999998</c:v>
                      </c:pt>
                      <c:pt idx="1160">
                        <c:v>1.1470000000000002</c:v>
                      </c:pt>
                      <c:pt idx="1161">
                        <c:v>1.1579999999999995</c:v>
                      </c:pt>
                      <c:pt idx="1162">
                        <c:v>1.1690000000000005</c:v>
                      </c:pt>
                      <c:pt idx="1163">
                        <c:v>1.1809999999999992</c:v>
                      </c:pt>
                      <c:pt idx="1164">
                        <c:v>1.1920000000000002</c:v>
                      </c:pt>
                      <c:pt idx="1165">
                        <c:v>1.2029999999999994</c:v>
                      </c:pt>
                      <c:pt idx="1166">
                        <c:v>1.2149999999999999</c:v>
                      </c:pt>
                      <c:pt idx="1167">
                        <c:v>1.2260000000000009</c:v>
                      </c:pt>
                      <c:pt idx="1168">
                        <c:v>1.2370000000000001</c:v>
                      </c:pt>
                      <c:pt idx="1169">
                        <c:v>1.2490000000000006</c:v>
                      </c:pt>
                      <c:pt idx="1170">
                        <c:v>1.2599999999999998</c:v>
                      </c:pt>
                      <c:pt idx="1171">
                        <c:v>1.2710000000000008</c:v>
                      </c:pt>
                      <c:pt idx="1172">
                        <c:v>1.2829999999999995</c:v>
                      </c:pt>
                      <c:pt idx="1173">
                        <c:v>1.2940000000000005</c:v>
                      </c:pt>
                      <c:pt idx="1174">
                        <c:v>1.3049999999999997</c:v>
                      </c:pt>
                      <c:pt idx="1175">
                        <c:v>1.3170000000000002</c:v>
                      </c:pt>
                      <c:pt idx="1176">
                        <c:v>1.3279999999999994</c:v>
                      </c:pt>
                      <c:pt idx="1177">
                        <c:v>1.3390000000000004</c:v>
                      </c:pt>
                      <c:pt idx="1178">
                        <c:v>1.3510000000000009</c:v>
                      </c:pt>
                      <c:pt idx="1179">
                        <c:v>1.3620000000000001</c:v>
                      </c:pt>
                      <c:pt idx="1180">
                        <c:v>1.3729999999999993</c:v>
                      </c:pt>
                      <c:pt idx="1181">
                        <c:v>1.3849999999999998</c:v>
                      </c:pt>
                      <c:pt idx="1182">
                        <c:v>1.3960000000000008</c:v>
                      </c:pt>
                      <c:pt idx="1183">
                        <c:v>1.407</c:v>
                      </c:pt>
                      <c:pt idx="1184">
                        <c:v>1.4190000000000005</c:v>
                      </c:pt>
                      <c:pt idx="1185">
                        <c:v>1.4299999999999997</c:v>
                      </c:pt>
                      <c:pt idx="1186">
                        <c:v>1.4410000000000007</c:v>
                      </c:pt>
                      <c:pt idx="1187">
                        <c:v>1.4529999999999994</c:v>
                      </c:pt>
                      <c:pt idx="1188">
                        <c:v>1.4640000000000004</c:v>
                      </c:pt>
                      <c:pt idx="1189">
                        <c:v>1.4749999999999996</c:v>
                      </c:pt>
                      <c:pt idx="1190">
                        <c:v>1.4870000000000001</c:v>
                      </c:pt>
                      <c:pt idx="1191">
                        <c:v>1.4979999999999993</c:v>
                      </c:pt>
                      <c:pt idx="1192">
                        <c:v>1.5090000000000003</c:v>
                      </c:pt>
                      <c:pt idx="1193">
                        <c:v>1.5210000000000008</c:v>
                      </c:pt>
                      <c:pt idx="1194">
                        <c:v>1.532</c:v>
                      </c:pt>
                      <c:pt idx="1195">
                        <c:v>1.5429999999999993</c:v>
                      </c:pt>
                      <c:pt idx="1196">
                        <c:v>1.5549999999999997</c:v>
                      </c:pt>
                      <c:pt idx="1197">
                        <c:v>1.5660000000000007</c:v>
                      </c:pt>
                      <c:pt idx="1198">
                        <c:v>1.577</c:v>
                      </c:pt>
                      <c:pt idx="1199">
                        <c:v>1.5890000000000004</c:v>
                      </c:pt>
                      <c:pt idx="1200">
                        <c:v>1.5999999999999996</c:v>
                      </c:pt>
                      <c:pt idx="1201">
                        <c:v>1.6110000000000007</c:v>
                      </c:pt>
                      <c:pt idx="1202">
                        <c:v>1.6229999999999993</c:v>
                      </c:pt>
                      <c:pt idx="1203">
                        <c:v>1.6340000000000003</c:v>
                      </c:pt>
                      <c:pt idx="1204">
                        <c:v>1.6449999999999996</c:v>
                      </c:pt>
                      <c:pt idx="1205">
                        <c:v>1.657</c:v>
                      </c:pt>
                      <c:pt idx="1206">
                        <c:v>1.6679999999999993</c:v>
                      </c:pt>
                      <c:pt idx="1207">
                        <c:v>1.6790000000000003</c:v>
                      </c:pt>
                      <c:pt idx="1208">
                        <c:v>1.6910000000000007</c:v>
                      </c:pt>
                      <c:pt idx="1209">
                        <c:v>1.702</c:v>
                      </c:pt>
                      <c:pt idx="1210">
                        <c:v>1.7129999999999992</c:v>
                      </c:pt>
                      <c:pt idx="1211">
                        <c:v>1.7249999999999996</c:v>
                      </c:pt>
                      <c:pt idx="1212">
                        <c:v>1.7360000000000007</c:v>
                      </c:pt>
                      <c:pt idx="1213">
                        <c:v>1.7469999999999999</c:v>
                      </c:pt>
                      <c:pt idx="1214">
                        <c:v>1.7590000000000003</c:v>
                      </c:pt>
                      <c:pt idx="1215">
                        <c:v>1.7699999999999996</c:v>
                      </c:pt>
                      <c:pt idx="1216">
                        <c:v>1.7810000000000006</c:v>
                      </c:pt>
                      <c:pt idx="1217">
                        <c:v>1.7929999999999993</c:v>
                      </c:pt>
                      <c:pt idx="1218">
                        <c:v>1.8040000000000003</c:v>
                      </c:pt>
                      <c:pt idx="1219">
                        <c:v>1.8149999999999995</c:v>
                      </c:pt>
                      <c:pt idx="1220">
                        <c:v>1.827</c:v>
                      </c:pt>
                      <c:pt idx="1221">
                        <c:v>1.8379999999999992</c:v>
                      </c:pt>
                      <c:pt idx="1222">
                        <c:v>1.8490000000000002</c:v>
                      </c:pt>
                      <c:pt idx="1223">
                        <c:v>1.8610000000000007</c:v>
                      </c:pt>
                      <c:pt idx="1224">
                        <c:v>1.8719999999999999</c:v>
                      </c:pt>
                      <c:pt idx="1225">
                        <c:v>1.8829999999999991</c:v>
                      </c:pt>
                      <c:pt idx="1226">
                        <c:v>1.8949999999999996</c:v>
                      </c:pt>
                      <c:pt idx="1227">
                        <c:v>1.9060000000000006</c:v>
                      </c:pt>
                      <c:pt idx="1228">
                        <c:v>1.9169999999999998</c:v>
                      </c:pt>
                      <c:pt idx="1229">
                        <c:v>1.9290000000000003</c:v>
                      </c:pt>
                      <c:pt idx="1230">
                        <c:v>1.9399999999999995</c:v>
                      </c:pt>
                      <c:pt idx="1231">
                        <c:v>1.9510000000000005</c:v>
                      </c:pt>
                      <c:pt idx="1232">
                        <c:v>1.9629999999999992</c:v>
                      </c:pt>
                      <c:pt idx="1233">
                        <c:v>1.9740000000000002</c:v>
                      </c:pt>
                      <c:pt idx="1234">
                        <c:v>1.9849999999999994</c:v>
                      </c:pt>
                      <c:pt idx="1235">
                        <c:v>1.9969999999999999</c:v>
                      </c:pt>
                      <c:pt idx="1236">
                        <c:v>2.0079999999999991</c:v>
                      </c:pt>
                      <c:pt idx="1237">
                        <c:v>2.0190000000000001</c:v>
                      </c:pt>
                      <c:pt idx="1238">
                        <c:v>2.0310000000000006</c:v>
                      </c:pt>
                      <c:pt idx="1239">
                        <c:v>2.0419999999999998</c:v>
                      </c:pt>
                      <c:pt idx="1240">
                        <c:v>2.0530000000000008</c:v>
                      </c:pt>
                      <c:pt idx="1241">
                        <c:v>2.0649999999999995</c:v>
                      </c:pt>
                      <c:pt idx="1242">
                        <c:v>2.0760000000000005</c:v>
                      </c:pt>
                      <c:pt idx="1243">
                        <c:v>2.0869999999999997</c:v>
                      </c:pt>
                      <c:pt idx="1244">
                        <c:v>2.0990000000000002</c:v>
                      </c:pt>
                      <c:pt idx="1245">
                        <c:v>2.1099999999999994</c:v>
                      </c:pt>
                      <c:pt idx="1246">
                        <c:v>2.1210000000000004</c:v>
                      </c:pt>
                      <c:pt idx="1247">
                        <c:v>2.1329999999999991</c:v>
                      </c:pt>
                      <c:pt idx="1248">
                        <c:v>2.1440000000000001</c:v>
                      </c:pt>
                      <c:pt idx="1249">
                        <c:v>2.1549999999999994</c:v>
                      </c:pt>
                      <c:pt idx="1250">
                        <c:v>2.1669999999999998</c:v>
                      </c:pt>
                      <c:pt idx="1251">
                        <c:v>2.1780000000000008</c:v>
                      </c:pt>
                      <c:pt idx="1252">
                        <c:v>2.1890000000000001</c:v>
                      </c:pt>
                      <c:pt idx="1253">
                        <c:v>2.2010000000000005</c:v>
                      </c:pt>
                      <c:pt idx="1254">
                        <c:v>2.2119999999999997</c:v>
                      </c:pt>
                      <c:pt idx="1255">
                        <c:v>2.2230000000000008</c:v>
                      </c:pt>
                      <c:pt idx="1256">
                        <c:v>2.2349999999999994</c:v>
                      </c:pt>
                      <c:pt idx="1257">
                        <c:v>2.2460000000000004</c:v>
                      </c:pt>
                      <c:pt idx="1258">
                        <c:v>2.2569999999999997</c:v>
                      </c:pt>
                      <c:pt idx="1259">
                        <c:v>2.2690000000000001</c:v>
                      </c:pt>
                      <c:pt idx="1260">
                        <c:v>2.2799999999999994</c:v>
                      </c:pt>
                      <c:pt idx="1261">
                        <c:v>2.2910000000000004</c:v>
                      </c:pt>
                      <c:pt idx="1262">
                        <c:v>2.3030000000000008</c:v>
                      </c:pt>
                      <c:pt idx="1263">
                        <c:v>2.3140000000000001</c:v>
                      </c:pt>
                      <c:pt idx="1264">
                        <c:v>2.3249999999999993</c:v>
                      </c:pt>
                      <c:pt idx="1265">
                        <c:v>2.3369999999999997</c:v>
                      </c:pt>
                      <c:pt idx="1266">
                        <c:v>2.3480000000000008</c:v>
                      </c:pt>
                      <c:pt idx="1267">
                        <c:v>2.359</c:v>
                      </c:pt>
                      <c:pt idx="1268">
                        <c:v>2.3710000000000004</c:v>
                      </c:pt>
                      <c:pt idx="1269">
                        <c:v>2.3819999999999997</c:v>
                      </c:pt>
                      <c:pt idx="1270">
                        <c:v>2.3930000000000007</c:v>
                      </c:pt>
                      <c:pt idx="1271">
                        <c:v>2.4049999999999994</c:v>
                      </c:pt>
                      <c:pt idx="1272">
                        <c:v>2.4160000000000004</c:v>
                      </c:pt>
                      <c:pt idx="1273">
                        <c:v>2.4269999999999996</c:v>
                      </c:pt>
                      <c:pt idx="1274">
                        <c:v>2.4390000000000001</c:v>
                      </c:pt>
                      <c:pt idx="1275">
                        <c:v>2.4499999999999993</c:v>
                      </c:pt>
                      <c:pt idx="1276">
                        <c:v>2.4610000000000003</c:v>
                      </c:pt>
                      <c:pt idx="1277">
                        <c:v>2.4730000000000008</c:v>
                      </c:pt>
                      <c:pt idx="1278">
                        <c:v>2.484</c:v>
                      </c:pt>
                      <c:pt idx="1279">
                        <c:v>2.4949999999999992</c:v>
                      </c:pt>
                      <c:pt idx="1280">
                        <c:v>2.5069999999999997</c:v>
                      </c:pt>
                      <c:pt idx="1281">
                        <c:v>2.5180000000000007</c:v>
                      </c:pt>
                      <c:pt idx="1282">
                        <c:v>2.5289999999999999</c:v>
                      </c:pt>
                      <c:pt idx="1283">
                        <c:v>2.5410000000000004</c:v>
                      </c:pt>
                      <c:pt idx="1284">
                        <c:v>2.5519999999999996</c:v>
                      </c:pt>
                      <c:pt idx="1285">
                        <c:v>2.5630000000000006</c:v>
                      </c:pt>
                      <c:pt idx="1286">
                        <c:v>2.5749999999999993</c:v>
                      </c:pt>
                      <c:pt idx="1287">
                        <c:v>2.5860000000000003</c:v>
                      </c:pt>
                      <c:pt idx="1288">
                        <c:v>2.5969999999999995</c:v>
                      </c:pt>
                      <c:pt idx="1289">
                        <c:v>2.609</c:v>
                      </c:pt>
                      <c:pt idx="1290">
                        <c:v>2.6199999999999992</c:v>
                      </c:pt>
                      <c:pt idx="1291">
                        <c:v>2.6310000000000002</c:v>
                      </c:pt>
                      <c:pt idx="1292">
                        <c:v>2.6430000000000007</c:v>
                      </c:pt>
                      <c:pt idx="1293">
                        <c:v>2.6539999999999999</c:v>
                      </c:pt>
                      <c:pt idx="1294">
                        <c:v>2.6649999999999991</c:v>
                      </c:pt>
                      <c:pt idx="1295">
                        <c:v>2.6769999999999996</c:v>
                      </c:pt>
                      <c:pt idx="1296">
                        <c:v>2.6880000000000006</c:v>
                      </c:pt>
                      <c:pt idx="1297">
                        <c:v>2.6989999999999998</c:v>
                      </c:pt>
                      <c:pt idx="1298">
                        <c:v>2.7110000000000003</c:v>
                      </c:pt>
                      <c:pt idx="1299">
                        <c:v>2.7219999999999995</c:v>
                      </c:pt>
                      <c:pt idx="1300">
                        <c:v>2.7330000000000005</c:v>
                      </c:pt>
                      <c:pt idx="1301">
                        <c:v>2.7449999999999992</c:v>
                      </c:pt>
                      <c:pt idx="1302">
                        <c:v>2.7560000000000002</c:v>
                      </c:pt>
                      <c:pt idx="1303">
                        <c:v>2.7669999999999995</c:v>
                      </c:pt>
                      <c:pt idx="1304">
                        <c:v>2.7789999999999999</c:v>
                      </c:pt>
                      <c:pt idx="1305">
                        <c:v>2.7899999999999991</c:v>
                      </c:pt>
                      <c:pt idx="1306">
                        <c:v>2.8010000000000002</c:v>
                      </c:pt>
                      <c:pt idx="1307">
                        <c:v>2.8130000000000006</c:v>
                      </c:pt>
                      <c:pt idx="1308">
                        <c:v>2.8239999999999998</c:v>
                      </c:pt>
                      <c:pt idx="1309">
                        <c:v>2.8350000000000009</c:v>
                      </c:pt>
                      <c:pt idx="1310">
                        <c:v>2.8469999999999995</c:v>
                      </c:pt>
                      <c:pt idx="1311">
                        <c:v>2.8580000000000005</c:v>
                      </c:pt>
                      <c:pt idx="1312">
                        <c:v>2.8689999999999998</c:v>
                      </c:pt>
                      <c:pt idx="1313">
                        <c:v>2.8810000000000002</c:v>
                      </c:pt>
                      <c:pt idx="1314">
                        <c:v>2.8919999999999995</c:v>
                      </c:pt>
                      <c:pt idx="1315">
                        <c:v>2.9030000000000005</c:v>
                      </c:pt>
                      <c:pt idx="1316">
                        <c:v>2.9149999999999991</c:v>
                      </c:pt>
                      <c:pt idx="1317">
                        <c:v>2.9260000000000002</c:v>
                      </c:pt>
                      <c:pt idx="1318">
                        <c:v>2.9369999999999994</c:v>
                      </c:pt>
                      <c:pt idx="1319">
                        <c:v>2.9489999999999998</c:v>
                      </c:pt>
                      <c:pt idx="1320">
                        <c:v>2.9600000000000009</c:v>
                      </c:pt>
                      <c:pt idx="1321">
                        <c:v>2.9710000000000001</c:v>
                      </c:pt>
                      <c:pt idx="1322">
                        <c:v>2.9830000000000005</c:v>
                      </c:pt>
                      <c:pt idx="1323">
                        <c:v>2.9939999999999998</c:v>
                      </c:pt>
                      <c:pt idx="1324">
                        <c:v>3.0050000000000008</c:v>
                      </c:pt>
                      <c:pt idx="1325">
                        <c:v>3.0169999999999995</c:v>
                      </c:pt>
                      <c:pt idx="1326">
                        <c:v>3.0280000000000005</c:v>
                      </c:pt>
                      <c:pt idx="1327">
                        <c:v>3.0389999999999997</c:v>
                      </c:pt>
                      <c:pt idx="1328">
                        <c:v>3.0510000000000002</c:v>
                      </c:pt>
                      <c:pt idx="1329">
                        <c:v>3.0619999999999994</c:v>
                      </c:pt>
                      <c:pt idx="1330">
                        <c:v>3.0730000000000004</c:v>
                      </c:pt>
                      <c:pt idx="1331">
                        <c:v>3.0850000000000009</c:v>
                      </c:pt>
                      <c:pt idx="1332">
                        <c:v>3.0960000000000001</c:v>
                      </c:pt>
                      <c:pt idx="1333">
                        <c:v>3.1069999999999993</c:v>
                      </c:pt>
                      <c:pt idx="1334">
                        <c:v>3.1189999999999998</c:v>
                      </c:pt>
                      <c:pt idx="1335">
                        <c:v>3.1300000000000008</c:v>
                      </c:pt>
                      <c:pt idx="1336">
                        <c:v>3.141</c:v>
                      </c:pt>
                      <c:pt idx="1337">
                        <c:v>3.1530000000000005</c:v>
                      </c:pt>
                      <c:pt idx="1338">
                        <c:v>3.1639999999999997</c:v>
                      </c:pt>
                      <c:pt idx="1339">
                        <c:v>3.1750000000000007</c:v>
                      </c:pt>
                      <c:pt idx="1340">
                        <c:v>3.1869999999999994</c:v>
                      </c:pt>
                      <c:pt idx="1341">
                        <c:v>3.1980000000000004</c:v>
                      </c:pt>
                      <c:pt idx="1342">
                        <c:v>3.2089999999999996</c:v>
                      </c:pt>
                      <c:pt idx="1343">
                        <c:v>3.2210000000000001</c:v>
                      </c:pt>
                      <c:pt idx="1344">
                        <c:v>3.2319999999999993</c:v>
                      </c:pt>
                      <c:pt idx="1345">
                        <c:v>3.2430000000000003</c:v>
                      </c:pt>
                      <c:pt idx="1346">
                        <c:v>3.2550000000000008</c:v>
                      </c:pt>
                      <c:pt idx="1347">
                        <c:v>3.266</c:v>
                      </c:pt>
                      <c:pt idx="1348">
                        <c:v>3.2769999999999992</c:v>
                      </c:pt>
                      <c:pt idx="1349">
                        <c:v>3.2889999999999997</c:v>
                      </c:pt>
                      <c:pt idx="1350">
                        <c:v>3.3000000000000007</c:v>
                      </c:pt>
                      <c:pt idx="1351">
                        <c:v>3.3109999999999999</c:v>
                      </c:pt>
                      <c:pt idx="1352">
                        <c:v>3.3230000000000004</c:v>
                      </c:pt>
                      <c:pt idx="1353">
                        <c:v>3.3339999999999996</c:v>
                      </c:pt>
                      <c:pt idx="1354">
                        <c:v>3.3450000000000006</c:v>
                      </c:pt>
                      <c:pt idx="1355">
                        <c:v>3.3569999999999993</c:v>
                      </c:pt>
                      <c:pt idx="1356">
                        <c:v>3.3680000000000003</c:v>
                      </c:pt>
                      <c:pt idx="1357">
                        <c:v>3.3789999999999996</c:v>
                      </c:pt>
                      <c:pt idx="1358">
                        <c:v>3.391</c:v>
                      </c:pt>
                      <c:pt idx="1359">
                        <c:v>3.4019999999999992</c:v>
                      </c:pt>
                      <c:pt idx="1360">
                        <c:v>3.4130000000000003</c:v>
                      </c:pt>
                      <c:pt idx="1361">
                        <c:v>3.4250000000000007</c:v>
                      </c:pt>
                      <c:pt idx="1362">
                        <c:v>3.4359999999999999</c:v>
                      </c:pt>
                      <c:pt idx="1363">
                        <c:v>3.4469999999999992</c:v>
                      </c:pt>
                      <c:pt idx="1364">
                        <c:v>3.4589999999999996</c:v>
                      </c:pt>
                      <c:pt idx="1365">
                        <c:v>3.4700000000000006</c:v>
                      </c:pt>
                      <c:pt idx="1366">
                        <c:v>3.4809999999999999</c:v>
                      </c:pt>
                      <c:pt idx="1367">
                        <c:v>3.4930000000000003</c:v>
                      </c:pt>
                      <c:pt idx="1368">
                        <c:v>3.5039999999999996</c:v>
                      </c:pt>
                      <c:pt idx="1369">
                        <c:v>3.5150000000000006</c:v>
                      </c:pt>
                      <c:pt idx="1370">
                        <c:v>3.5269999999999992</c:v>
                      </c:pt>
                      <c:pt idx="1371">
                        <c:v>3.5380000000000003</c:v>
                      </c:pt>
                      <c:pt idx="1372">
                        <c:v>3.5489999999999995</c:v>
                      </c:pt>
                      <c:pt idx="1373">
                        <c:v>3.5609999999999999</c:v>
                      </c:pt>
                      <c:pt idx="1374">
                        <c:v>3.5719999999999992</c:v>
                      </c:pt>
                      <c:pt idx="1375">
                        <c:v>3.5830000000000002</c:v>
                      </c:pt>
                      <c:pt idx="1376">
                        <c:v>3.5950000000000006</c:v>
                      </c:pt>
                      <c:pt idx="1377">
                        <c:v>3.6059999999999999</c:v>
                      </c:pt>
                      <c:pt idx="1378">
                        <c:v>3.6170000000000009</c:v>
                      </c:pt>
                      <c:pt idx="1379">
                        <c:v>3.6289999999999996</c:v>
                      </c:pt>
                      <c:pt idx="1380">
                        <c:v>3.6400000000000006</c:v>
                      </c:pt>
                      <c:pt idx="1381">
                        <c:v>3.6509999999999998</c:v>
                      </c:pt>
                      <c:pt idx="1382">
                        <c:v>3.6630000000000003</c:v>
                      </c:pt>
                      <c:pt idx="1383">
                        <c:v>3.6739999999999995</c:v>
                      </c:pt>
                      <c:pt idx="1384">
                        <c:v>3.6850000000000005</c:v>
                      </c:pt>
                      <c:pt idx="1385">
                        <c:v>3.6969999999999992</c:v>
                      </c:pt>
                      <c:pt idx="1386">
                        <c:v>3.7080000000000002</c:v>
                      </c:pt>
                      <c:pt idx="1387">
                        <c:v>3.7189999999999994</c:v>
                      </c:pt>
                      <c:pt idx="1388">
                        <c:v>3.7309999999999999</c:v>
                      </c:pt>
                      <c:pt idx="1389">
                        <c:v>3.7420000000000009</c:v>
                      </c:pt>
                      <c:pt idx="1390">
                        <c:v>3.7530000000000001</c:v>
                      </c:pt>
                      <c:pt idx="1391">
                        <c:v>3.7650000000000006</c:v>
                      </c:pt>
                      <c:pt idx="1392">
                        <c:v>3.7759999999999998</c:v>
                      </c:pt>
                      <c:pt idx="1393">
                        <c:v>3.7870000000000008</c:v>
                      </c:pt>
                      <c:pt idx="1394">
                        <c:v>3.7989999999999995</c:v>
                      </c:pt>
                      <c:pt idx="1395">
                        <c:v>3.8100000000000005</c:v>
                      </c:pt>
                      <c:pt idx="1396">
                        <c:v>3.8209999999999997</c:v>
                      </c:pt>
                      <c:pt idx="1397">
                        <c:v>3.8330000000000002</c:v>
                      </c:pt>
                      <c:pt idx="1398">
                        <c:v>3.8439999999999994</c:v>
                      </c:pt>
                      <c:pt idx="1399">
                        <c:v>3.8550000000000004</c:v>
                      </c:pt>
                      <c:pt idx="1400">
                        <c:v>3.8670000000000009</c:v>
                      </c:pt>
                      <c:pt idx="1401">
                        <c:v>3.8780000000000001</c:v>
                      </c:pt>
                      <c:pt idx="1402">
                        <c:v>3.8889999999999993</c:v>
                      </c:pt>
                      <c:pt idx="1403">
                        <c:v>3.9009999999999998</c:v>
                      </c:pt>
                      <c:pt idx="1404">
                        <c:v>3.9120000000000008</c:v>
                      </c:pt>
                      <c:pt idx="1405">
                        <c:v>3.923</c:v>
                      </c:pt>
                      <c:pt idx="1406">
                        <c:v>3.9350000000000005</c:v>
                      </c:pt>
                      <c:pt idx="1407">
                        <c:v>3.9459999999999997</c:v>
                      </c:pt>
                      <c:pt idx="1408">
                        <c:v>3.9570000000000007</c:v>
                      </c:pt>
                      <c:pt idx="1409">
                        <c:v>3.9689999999999994</c:v>
                      </c:pt>
                      <c:pt idx="1410">
                        <c:v>3.9800000000000004</c:v>
                      </c:pt>
                      <c:pt idx="1411">
                        <c:v>3.9909999999999997</c:v>
                      </c:pt>
                      <c:pt idx="1412">
                        <c:v>4.0030000000000001</c:v>
                      </c:pt>
                      <c:pt idx="1413">
                        <c:v>4.0139999999999993</c:v>
                      </c:pt>
                      <c:pt idx="1414">
                        <c:v>4.0249999999999986</c:v>
                      </c:pt>
                      <c:pt idx="1415">
                        <c:v>4.036999999999999</c:v>
                      </c:pt>
                      <c:pt idx="1416">
                        <c:v>4.0479999999999983</c:v>
                      </c:pt>
                      <c:pt idx="1417">
                        <c:v>4.0590000000000011</c:v>
                      </c:pt>
                      <c:pt idx="1418">
                        <c:v>4.0710000000000015</c:v>
                      </c:pt>
                      <c:pt idx="1419">
                        <c:v>4.0820000000000007</c:v>
                      </c:pt>
                      <c:pt idx="1420">
                        <c:v>4.093</c:v>
                      </c:pt>
                      <c:pt idx="1421">
                        <c:v>4.1050000000000004</c:v>
                      </c:pt>
                      <c:pt idx="1422">
                        <c:v>4.1159999999999997</c:v>
                      </c:pt>
                      <c:pt idx="1423">
                        <c:v>4.1269999999999989</c:v>
                      </c:pt>
                      <c:pt idx="1424">
                        <c:v>4.1389999999999993</c:v>
                      </c:pt>
                      <c:pt idx="1425">
                        <c:v>4.1499999999999986</c:v>
                      </c:pt>
                      <c:pt idx="1426">
                        <c:v>4.1610000000000014</c:v>
                      </c:pt>
                      <c:pt idx="1427">
                        <c:v>4.1729999999999983</c:v>
                      </c:pt>
                      <c:pt idx="1428">
                        <c:v>4.1840000000000011</c:v>
                      </c:pt>
                      <c:pt idx="1429">
                        <c:v>4.1950000000000003</c:v>
                      </c:pt>
                      <c:pt idx="1430">
                        <c:v>4.2070000000000007</c:v>
                      </c:pt>
                      <c:pt idx="1431">
                        <c:v>4.218</c:v>
                      </c:pt>
                      <c:pt idx="1432">
                        <c:v>4.2289999999999992</c:v>
                      </c:pt>
                      <c:pt idx="1433">
                        <c:v>4.2409999999999997</c:v>
                      </c:pt>
                      <c:pt idx="1434">
                        <c:v>4.2519999999999989</c:v>
                      </c:pt>
                      <c:pt idx="1435">
                        <c:v>4.2630000000000017</c:v>
                      </c:pt>
                      <c:pt idx="1436">
                        <c:v>4.2749999999999986</c:v>
                      </c:pt>
                      <c:pt idx="1437">
                        <c:v>4.2860000000000014</c:v>
                      </c:pt>
                      <c:pt idx="1438">
                        <c:v>4.2970000000000006</c:v>
                      </c:pt>
                      <c:pt idx="1439">
                        <c:v>4.3090000000000011</c:v>
                      </c:pt>
                      <c:pt idx="1440">
                        <c:v>4.32</c:v>
                      </c:pt>
                      <c:pt idx="1441">
                        <c:v>4.3309999999999995</c:v>
                      </c:pt>
                      <c:pt idx="1442">
                        <c:v>4.343</c:v>
                      </c:pt>
                      <c:pt idx="1443">
                        <c:v>4.3539999999999992</c:v>
                      </c:pt>
                      <c:pt idx="1444">
                        <c:v>4.3649999999999984</c:v>
                      </c:pt>
                      <c:pt idx="1445">
                        <c:v>4.3769999999999989</c:v>
                      </c:pt>
                      <c:pt idx="1446">
                        <c:v>4.3880000000000017</c:v>
                      </c:pt>
                      <c:pt idx="1447">
                        <c:v>4.3990000000000009</c:v>
                      </c:pt>
                      <c:pt idx="1448">
                        <c:v>4.4110000000000014</c:v>
                      </c:pt>
                      <c:pt idx="1449">
                        <c:v>4.4220000000000006</c:v>
                      </c:pt>
                      <c:pt idx="1450">
                        <c:v>4.4329999999999998</c:v>
                      </c:pt>
                      <c:pt idx="1451">
                        <c:v>4.4450000000000003</c:v>
                      </c:pt>
                      <c:pt idx="1452">
                        <c:v>4.4559999999999995</c:v>
                      </c:pt>
                      <c:pt idx="1453">
                        <c:v>4.4669999999999987</c:v>
                      </c:pt>
                      <c:pt idx="1454">
                        <c:v>4.4789999999999992</c:v>
                      </c:pt>
                      <c:pt idx="1455">
                        <c:v>4.4899999999999984</c:v>
                      </c:pt>
                      <c:pt idx="1456">
                        <c:v>4.5010000000000012</c:v>
                      </c:pt>
                      <c:pt idx="1457">
                        <c:v>4.5130000000000017</c:v>
                      </c:pt>
                      <c:pt idx="1458">
                        <c:v>4.5240000000000009</c:v>
                      </c:pt>
                      <c:pt idx="1459">
                        <c:v>4.5350000000000001</c:v>
                      </c:pt>
                      <c:pt idx="1460">
                        <c:v>4.5470000000000006</c:v>
                      </c:pt>
                      <c:pt idx="1461">
                        <c:v>4.5579999999999998</c:v>
                      </c:pt>
                      <c:pt idx="1462">
                        <c:v>4.5689999999999991</c:v>
                      </c:pt>
                      <c:pt idx="1463">
                        <c:v>4.5809999999999995</c:v>
                      </c:pt>
                      <c:pt idx="1464">
                        <c:v>4.5919999999999987</c:v>
                      </c:pt>
                      <c:pt idx="1465">
                        <c:v>4.6030000000000015</c:v>
                      </c:pt>
                      <c:pt idx="1466">
                        <c:v>4.6149999999999984</c:v>
                      </c:pt>
                      <c:pt idx="1467">
                        <c:v>4.6260000000000012</c:v>
                      </c:pt>
                      <c:pt idx="1468">
                        <c:v>4.6370000000000005</c:v>
                      </c:pt>
                      <c:pt idx="1469">
                        <c:v>4.6490000000000009</c:v>
                      </c:pt>
                      <c:pt idx="1470">
                        <c:v>4.66</c:v>
                      </c:pt>
                      <c:pt idx="1471">
                        <c:v>4.6709999999999994</c:v>
                      </c:pt>
                      <c:pt idx="1472">
                        <c:v>4.6829999999999998</c:v>
                      </c:pt>
                      <c:pt idx="1473">
                        <c:v>4.6939999999999991</c:v>
                      </c:pt>
                      <c:pt idx="1474">
                        <c:v>4.7049999999999983</c:v>
                      </c:pt>
                      <c:pt idx="1475">
                        <c:v>4.7169999999999987</c:v>
                      </c:pt>
                      <c:pt idx="1476">
                        <c:v>4.7280000000000015</c:v>
                      </c:pt>
                      <c:pt idx="1477">
                        <c:v>4.7390000000000008</c:v>
                      </c:pt>
                      <c:pt idx="1478">
                        <c:v>4.7510000000000012</c:v>
                      </c:pt>
                      <c:pt idx="1479">
                        <c:v>4.7620000000000005</c:v>
                      </c:pt>
                      <c:pt idx="1480">
                        <c:v>4.7729999999999997</c:v>
                      </c:pt>
                      <c:pt idx="1481">
                        <c:v>4.7850000000000001</c:v>
                      </c:pt>
                      <c:pt idx="1482">
                        <c:v>4.7959999999999994</c:v>
                      </c:pt>
                      <c:pt idx="1483">
                        <c:v>4.8069999999999986</c:v>
                      </c:pt>
                      <c:pt idx="1484">
                        <c:v>4.8189999999999991</c:v>
                      </c:pt>
                      <c:pt idx="1485">
                        <c:v>4.8299999999999983</c:v>
                      </c:pt>
                      <c:pt idx="1486">
                        <c:v>4.8410000000000011</c:v>
                      </c:pt>
                      <c:pt idx="1487">
                        <c:v>4.8530000000000015</c:v>
                      </c:pt>
                      <c:pt idx="1488">
                        <c:v>4.8640000000000008</c:v>
                      </c:pt>
                      <c:pt idx="1489">
                        <c:v>4.875</c:v>
                      </c:pt>
                      <c:pt idx="1490">
                        <c:v>4.8870000000000005</c:v>
                      </c:pt>
                      <c:pt idx="1491">
                        <c:v>4.8979999999999997</c:v>
                      </c:pt>
                      <c:pt idx="1492">
                        <c:v>4.9089999999999989</c:v>
                      </c:pt>
                      <c:pt idx="1493">
                        <c:v>4.9209999999999994</c:v>
                      </c:pt>
                      <c:pt idx="1494">
                        <c:v>4.9319999999999986</c:v>
                      </c:pt>
                      <c:pt idx="1495">
                        <c:v>4.9430000000000014</c:v>
                      </c:pt>
                      <c:pt idx="1496">
                        <c:v>4.9549999999999983</c:v>
                      </c:pt>
                      <c:pt idx="1497">
                        <c:v>4.9660000000000011</c:v>
                      </c:pt>
                      <c:pt idx="1498">
                        <c:v>4.9770000000000003</c:v>
                      </c:pt>
                      <c:pt idx="1499">
                        <c:v>4.9890000000000008</c:v>
                      </c:pt>
                      <c:pt idx="1500">
                        <c:v>5</c:v>
                      </c:pt>
                      <c:pt idx="1501">
                        <c:v>5.0109999999999992</c:v>
                      </c:pt>
                      <c:pt idx="1502">
                        <c:v>5.0229999999999997</c:v>
                      </c:pt>
                      <c:pt idx="1503">
                        <c:v>5.0339999999999989</c:v>
                      </c:pt>
                      <c:pt idx="1504">
                        <c:v>5.0450000000000017</c:v>
                      </c:pt>
                      <c:pt idx="1505">
                        <c:v>5.0569999999999986</c:v>
                      </c:pt>
                      <c:pt idx="1506">
                        <c:v>5.0680000000000014</c:v>
                      </c:pt>
                      <c:pt idx="1507">
                        <c:v>5.0790000000000006</c:v>
                      </c:pt>
                      <c:pt idx="1508">
                        <c:v>5.0910000000000011</c:v>
                      </c:pt>
                      <c:pt idx="1509">
                        <c:v>5.1020000000000003</c:v>
                      </c:pt>
                      <c:pt idx="1510">
                        <c:v>5.1129999999999995</c:v>
                      </c:pt>
                      <c:pt idx="1511">
                        <c:v>5.125</c:v>
                      </c:pt>
                      <c:pt idx="1512">
                        <c:v>5.1359999999999992</c:v>
                      </c:pt>
                      <c:pt idx="1513">
                        <c:v>5.1469999999999985</c:v>
                      </c:pt>
                      <c:pt idx="1514">
                        <c:v>5.1589999999999989</c:v>
                      </c:pt>
                      <c:pt idx="1515">
                        <c:v>5.1700000000000017</c:v>
                      </c:pt>
                      <c:pt idx="1516">
                        <c:v>5.1810000000000009</c:v>
                      </c:pt>
                      <c:pt idx="1517">
                        <c:v>5.1930000000000014</c:v>
                      </c:pt>
                      <c:pt idx="1518">
                        <c:v>5.2040000000000006</c:v>
                      </c:pt>
                      <c:pt idx="1519">
                        <c:v>5.2149999999999999</c:v>
                      </c:pt>
                      <c:pt idx="1520">
                        <c:v>5.2270000000000003</c:v>
                      </c:pt>
                      <c:pt idx="1521">
                        <c:v>5.2379999999999995</c:v>
                      </c:pt>
                      <c:pt idx="1522">
                        <c:v>5.2489999999999988</c:v>
                      </c:pt>
                      <c:pt idx="1523">
                        <c:v>5.2609999999999992</c:v>
                      </c:pt>
                      <c:pt idx="1524">
                        <c:v>5.2719999999999985</c:v>
                      </c:pt>
                      <c:pt idx="1525">
                        <c:v>5.2830000000000013</c:v>
                      </c:pt>
                      <c:pt idx="1526">
                        <c:v>5.2950000000000017</c:v>
                      </c:pt>
                      <c:pt idx="1527">
                        <c:v>5.3060000000000009</c:v>
                      </c:pt>
                      <c:pt idx="1528">
                        <c:v>5.3170000000000002</c:v>
                      </c:pt>
                      <c:pt idx="1529">
                        <c:v>5.3290000000000006</c:v>
                      </c:pt>
                      <c:pt idx="1530">
                        <c:v>5.34</c:v>
                      </c:pt>
                      <c:pt idx="1531">
                        <c:v>5.3509999999999991</c:v>
                      </c:pt>
                      <c:pt idx="1532">
                        <c:v>5.3629999999999995</c:v>
                      </c:pt>
                      <c:pt idx="1533">
                        <c:v>5.3739999999999988</c:v>
                      </c:pt>
                      <c:pt idx="1534">
                        <c:v>5.3850000000000016</c:v>
                      </c:pt>
                      <c:pt idx="1535">
                        <c:v>5.3969999999999985</c:v>
                      </c:pt>
                      <c:pt idx="1536">
                        <c:v>5.4080000000000013</c:v>
                      </c:pt>
                      <c:pt idx="1537">
                        <c:v>5.4190000000000005</c:v>
                      </c:pt>
                      <c:pt idx="1538">
                        <c:v>5.4310000000000009</c:v>
                      </c:pt>
                      <c:pt idx="1539">
                        <c:v>5.4420000000000002</c:v>
                      </c:pt>
                      <c:pt idx="1540">
                        <c:v>5.4529999999999994</c:v>
                      </c:pt>
                      <c:pt idx="1541">
                        <c:v>5.4649999999999999</c:v>
                      </c:pt>
                      <c:pt idx="1542">
                        <c:v>5.4759999999999991</c:v>
                      </c:pt>
                      <c:pt idx="1543">
                        <c:v>5.4869999999999983</c:v>
                      </c:pt>
                      <c:pt idx="1544">
                        <c:v>5.4989999999999988</c:v>
                      </c:pt>
                      <c:pt idx="1545">
                        <c:v>5.5100000000000016</c:v>
                      </c:pt>
                      <c:pt idx="1546">
                        <c:v>5.5210000000000008</c:v>
                      </c:pt>
                      <c:pt idx="1547">
                        <c:v>5.5330000000000013</c:v>
                      </c:pt>
                      <c:pt idx="1548">
                        <c:v>5.5440000000000005</c:v>
                      </c:pt>
                      <c:pt idx="1549">
                        <c:v>5.5549999999999997</c:v>
                      </c:pt>
                      <c:pt idx="1550">
                        <c:v>5.5670000000000002</c:v>
                      </c:pt>
                      <c:pt idx="1551">
                        <c:v>5.5779999999999994</c:v>
                      </c:pt>
                      <c:pt idx="1552">
                        <c:v>5.5889999999999986</c:v>
                      </c:pt>
                      <c:pt idx="1553">
                        <c:v>5.6009999999999991</c:v>
                      </c:pt>
                      <c:pt idx="1554">
                        <c:v>5.6119999999999983</c:v>
                      </c:pt>
                      <c:pt idx="1555">
                        <c:v>5.6230000000000011</c:v>
                      </c:pt>
                      <c:pt idx="1556">
                        <c:v>5.6350000000000016</c:v>
                      </c:pt>
                      <c:pt idx="1557">
                        <c:v>5.6460000000000008</c:v>
                      </c:pt>
                      <c:pt idx="1558">
                        <c:v>5.657</c:v>
                      </c:pt>
                      <c:pt idx="1559">
                        <c:v>5.6690000000000005</c:v>
                      </c:pt>
                      <c:pt idx="1560">
                        <c:v>5.68</c:v>
                      </c:pt>
                      <c:pt idx="1561">
                        <c:v>5.6909999999999989</c:v>
                      </c:pt>
                      <c:pt idx="1562">
                        <c:v>5.7029999999999994</c:v>
                      </c:pt>
                      <c:pt idx="1563">
                        <c:v>5.7139999999999986</c:v>
                      </c:pt>
                      <c:pt idx="1564">
                        <c:v>5.7250000000000014</c:v>
                      </c:pt>
                      <c:pt idx="1565">
                        <c:v>5.7369999999999983</c:v>
                      </c:pt>
                      <c:pt idx="1566">
                        <c:v>5.7480000000000011</c:v>
                      </c:pt>
                      <c:pt idx="1567">
                        <c:v>5.7590000000000003</c:v>
                      </c:pt>
                      <c:pt idx="1568">
                        <c:v>5.7710000000000008</c:v>
                      </c:pt>
                      <c:pt idx="1569">
                        <c:v>5.782</c:v>
                      </c:pt>
                      <c:pt idx="1570">
                        <c:v>5.7929999999999993</c:v>
                      </c:pt>
                      <c:pt idx="1571">
                        <c:v>5.8049999999999997</c:v>
                      </c:pt>
                      <c:pt idx="1572">
                        <c:v>5.8159999999999989</c:v>
                      </c:pt>
                      <c:pt idx="1573">
                        <c:v>5.8270000000000017</c:v>
                      </c:pt>
                      <c:pt idx="1574">
                        <c:v>5.8389999999999986</c:v>
                      </c:pt>
                      <c:pt idx="1575">
                        <c:v>5.8500000000000014</c:v>
                      </c:pt>
                      <c:pt idx="1576">
                        <c:v>5.8610000000000007</c:v>
                      </c:pt>
                      <c:pt idx="1577">
                        <c:v>5.8730000000000011</c:v>
                      </c:pt>
                      <c:pt idx="1578">
                        <c:v>5.8840000000000003</c:v>
                      </c:pt>
                      <c:pt idx="1579">
                        <c:v>5.8949999999999996</c:v>
                      </c:pt>
                      <c:pt idx="1580">
                        <c:v>5.907</c:v>
                      </c:pt>
                      <c:pt idx="1581">
                        <c:v>5.9179999999999993</c:v>
                      </c:pt>
                      <c:pt idx="1582">
                        <c:v>5.9289999999999985</c:v>
                      </c:pt>
                      <c:pt idx="1583">
                        <c:v>5.9409999999999989</c:v>
                      </c:pt>
                      <c:pt idx="1584">
                        <c:v>5.9520000000000017</c:v>
                      </c:pt>
                      <c:pt idx="1585">
                        <c:v>5.963000000000001</c:v>
                      </c:pt>
                      <c:pt idx="1586">
                        <c:v>5.9750000000000014</c:v>
                      </c:pt>
                      <c:pt idx="1587">
                        <c:v>5.9860000000000007</c:v>
                      </c:pt>
                      <c:pt idx="1588">
                        <c:v>5.9969999999999999</c:v>
                      </c:pt>
                      <c:pt idx="1589">
                        <c:v>6.0090000000000003</c:v>
                      </c:pt>
                      <c:pt idx="1590">
                        <c:v>6.02</c:v>
                      </c:pt>
                      <c:pt idx="1591">
                        <c:v>6.0309999999999988</c:v>
                      </c:pt>
                      <c:pt idx="1592">
                        <c:v>6.0429999999999993</c:v>
                      </c:pt>
                      <c:pt idx="1593">
                        <c:v>6.0539999999999985</c:v>
                      </c:pt>
                      <c:pt idx="1594">
                        <c:v>6.0650000000000013</c:v>
                      </c:pt>
                      <c:pt idx="1595">
                        <c:v>6.0770000000000017</c:v>
                      </c:pt>
                      <c:pt idx="1596">
                        <c:v>6.088000000000001</c:v>
                      </c:pt>
                      <c:pt idx="1597">
                        <c:v>6.0990000000000002</c:v>
                      </c:pt>
                      <c:pt idx="1598">
                        <c:v>6.1110000000000007</c:v>
                      </c:pt>
                      <c:pt idx="1599">
                        <c:v>6.1219999999999999</c:v>
                      </c:pt>
                      <c:pt idx="1600">
                        <c:v>6.1329999999999991</c:v>
                      </c:pt>
                      <c:pt idx="1601">
                        <c:v>6.1449999999999996</c:v>
                      </c:pt>
                      <c:pt idx="1602">
                        <c:v>6.1559999999999988</c:v>
                      </c:pt>
                      <c:pt idx="1603">
                        <c:v>6.1670000000000016</c:v>
                      </c:pt>
                      <c:pt idx="1604">
                        <c:v>6.1789999999999985</c:v>
                      </c:pt>
                      <c:pt idx="1605">
                        <c:v>6.1900000000000013</c:v>
                      </c:pt>
                      <c:pt idx="1606">
                        <c:v>6.2010000000000005</c:v>
                      </c:pt>
                      <c:pt idx="1607">
                        <c:v>6.213000000000001</c:v>
                      </c:pt>
                      <c:pt idx="1608">
                        <c:v>6.2240000000000002</c:v>
                      </c:pt>
                      <c:pt idx="1609">
                        <c:v>6.2349999999999994</c:v>
                      </c:pt>
                      <c:pt idx="1610">
                        <c:v>6.2469999999999999</c:v>
                      </c:pt>
                      <c:pt idx="1611">
                        <c:v>6.2579999999999991</c:v>
                      </c:pt>
                      <c:pt idx="1612">
                        <c:v>6.2689999999999984</c:v>
                      </c:pt>
                      <c:pt idx="1613">
                        <c:v>6.2809999999999988</c:v>
                      </c:pt>
                      <c:pt idx="1614">
                        <c:v>6.2920000000000016</c:v>
                      </c:pt>
                      <c:pt idx="1615">
                        <c:v>6.3030000000000008</c:v>
                      </c:pt>
                      <c:pt idx="1616">
                        <c:v>6.3150000000000013</c:v>
                      </c:pt>
                      <c:pt idx="1617">
                        <c:v>6.3260000000000005</c:v>
                      </c:pt>
                      <c:pt idx="1618">
                        <c:v>6.3369999999999997</c:v>
                      </c:pt>
                      <c:pt idx="1619">
                        <c:v>6.3490000000000002</c:v>
                      </c:pt>
                      <c:pt idx="1620">
                        <c:v>6.3599999999999994</c:v>
                      </c:pt>
                      <c:pt idx="1621">
                        <c:v>6.3709999999999987</c:v>
                      </c:pt>
                      <c:pt idx="1622">
                        <c:v>6.3829999999999991</c:v>
                      </c:pt>
                      <c:pt idx="1623">
                        <c:v>6.3939999999999984</c:v>
                      </c:pt>
                      <c:pt idx="1624">
                        <c:v>6.4050000000000011</c:v>
                      </c:pt>
                      <c:pt idx="1625">
                        <c:v>6.4170000000000016</c:v>
                      </c:pt>
                      <c:pt idx="1626">
                        <c:v>6.4280000000000008</c:v>
                      </c:pt>
                      <c:pt idx="1627">
                        <c:v>6.4390000000000001</c:v>
                      </c:pt>
                      <c:pt idx="1628">
                        <c:v>6.4510000000000005</c:v>
                      </c:pt>
                      <c:pt idx="1629">
                        <c:v>6.4619999999999997</c:v>
                      </c:pt>
                      <c:pt idx="1630">
                        <c:v>6.472999999999999</c:v>
                      </c:pt>
                      <c:pt idx="1631">
                        <c:v>6.4849999999999994</c:v>
                      </c:pt>
                      <c:pt idx="1632">
                        <c:v>6.4959999999999987</c:v>
                      </c:pt>
                      <c:pt idx="1633">
                        <c:v>6.5070000000000014</c:v>
                      </c:pt>
                      <c:pt idx="1634">
                        <c:v>6.5189999999999984</c:v>
                      </c:pt>
                      <c:pt idx="1635">
                        <c:v>6.5300000000000011</c:v>
                      </c:pt>
                      <c:pt idx="1636">
                        <c:v>6.5410000000000004</c:v>
                      </c:pt>
                      <c:pt idx="1637">
                        <c:v>6.5530000000000008</c:v>
                      </c:pt>
                      <c:pt idx="1638">
                        <c:v>6.5640000000000001</c:v>
                      </c:pt>
                      <c:pt idx="1639">
                        <c:v>6.5749999999999993</c:v>
                      </c:pt>
                      <c:pt idx="1640">
                        <c:v>6.5869999999999997</c:v>
                      </c:pt>
                      <c:pt idx="1641">
                        <c:v>6.597999999999999</c:v>
                      </c:pt>
                      <c:pt idx="1642">
                        <c:v>6.6090000000000018</c:v>
                      </c:pt>
                      <c:pt idx="1643">
                        <c:v>6.6209999999999987</c:v>
                      </c:pt>
                      <c:pt idx="1644">
                        <c:v>6.6320000000000014</c:v>
                      </c:pt>
                      <c:pt idx="1645">
                        <c:v>6.6430000000000007</c:v>
                      </c:pt>
                      <c:pt idx="1646">
                        <c:v>6.6550000000000011</c:v>
                      </c:pt>
                      <c:pt idx="1647">
                        <c:v>6.6660000000000004</c:v>
                      </c:pt>
                      <c:pt idx="1648">
                        <c:v>6.6769999999999996</c:v>
                      </c:pt>
                      <c:pt idx="1649">
                        <c:v>6.6890000000000001</c:v>
                      </c:pt>
                      <c:pt idx="1650">
                        <c:v>6.6999999999999993</c:v>
                      </c:pt>
                      <c:pt idx="1651">
                        <c:v>6.7109999999999985</c:v>
                      </c:pt>
                      <c:pt idx="1652">
                        <c:v>6.722999999999999</c:v>
                      </c:pt>
                      <c:pt idx="1653">
                        <c:v>6.7340000000000018</c:v>
                      </c:pt>
                      <c:pt idx="1654">
                        <c:v>6.745000000000001</c:v>
                      </c:pt>
                      <c:pt idx="1655">
                        <c:v>6.7570000000000014</c:v>
                      </c:pt>
                      <c:pt idx="1656">
                        <c:v>6.7680000000000007</c:v>
                      </c:pt>
                      <c:pt idx="1657">
                        <c:v>6.7789999999999999</c:v>
                      </c:pt>
                      <c:pt idx="1658">
                        <c:v>6.7910000000000004</c:v>
                      </c:pt>
                      <c:pt idx="1659">
                        <c:v>6.8019999999999996</c:v>
                      </c:pt>
                      <c:pt idx="1660">
                        <c:v>6.8129999999999988</c:v>
                      </c:pt>
                      <c:pt idx="1661">
                        <c:v>6.8249999999999993</c:v>
                      </c:pt>
                      <c:pt idx="1662">
                        <c:v>6.8359999999999985</c:v>
                      </c:pt>
                      <c:pt idx="1663">
                        <c:v>6.8470000000000013</c:v>
                      </c:pt>
                      <c:pt idx="1664">
                        <c:v>6.8590000000000018</c:v>
                      </c:pt>
                      <c:pt idx="1665">
                        <c:v>6.870000000000001</c:v>
                      </c:pt>
                      <c:pt idx="1666">
                        <c:v>6.8810000000000002</c:v>
                      </c:pt>
                      <c:pt idx="1667">
                        <c:v>6.8930000000000007</c:v>
                      </c:pt>
                      <c:pt idx="1668">
                        <c:v>6.9039999999999999</c:v>
                      </c:pt>
                      <c:pt idx="1669">
                        <c:v>6.9149999999999991</c:v>
                      </c:pt>
                      <c:pt idx="1670">
                        <c:v>6.9269999999999996</c:v>
                      </c:pt>
                      <c:pt idx="1671">
                        <c:v>6.9379999999999988</c:v>
                      </c:pt>
                      <c:pt idx="1672">
                        <c:v>6.9490000000000016</c:v>
                      </c:pt>
                      <c:pt idx="1673">
                        <c:v>6.9609999999999985</c:v>
                      </c:pt>
                      <c:pt idx="1674">
                        <c:v>6.9720000000000013</c:v>
                      </c:pt>
                      <c:pt idx="1675">
                        <c:v>6.9830000000000005</c:v>
                      </c:pt>
                      <c:pt idx="1676">
                        <c:v>6.995000000000001</c:v>
                      </c:pt>
                      <c:pt idx="1677">
                        <c:v>7.0060000000000002</c:v>
                      </c:pt>
                      <c:pt idx="1678">
                        <c:v>7.0169999999999995</c:v>
                      </c:pt>
                      <c:pt idx="1679">
                        <c:v>7.0289999999999999</c:v>
                      </c:pt>
                      <c:pt idx="1680">
                        <c:v>7.0399999999999991</c:v>
                      </c:pt>
                      <c:pt idx="1681">
                        <c:v>7.0509999999999984</c:v>
                      </c:pt>
                      <c:pt idx="1682">
                        <c:v>7.0629999999999988</c:v>
                      </c:pt>
                      <c:pt idx="1683">
                        <c:v>7.0740000000000016</c:v>
                      </c:pt>
                      <c:pt idx="1684">
                        <c:v>7.0850000000000009</c:v>
                      </c:pt>
                      <c:pt idx="1685">
                        <c:v>7.0970000000000013</c:v>
                      </c:pt>
                      <c:pt idx="1686">
                        <c:v>7.1080000000000005</c:v>
                      </c:pt>
                      <c:pt idx="1687">
                        <c:v>7.1189999999999998</c:v>
                      </c:pt>
                      <c:pt idx="1688">
                        <c:v>7.1310000000000002</c:v>
                      </c:pt>
                      <c:pt idx="1689">
                        <c:v>7.1419999999999995</c:v>
                      </c:pt>
                      <c:pt idx="1690">
                        <c:v>7.1529999999999987</c:v>
                      </c:pt>
                      <c:pt idx="1691">
                        <c:v>7.1649999999999991</c:v>
                      </c:pt>
                      <c:pt idx="1692">
                        <c:v>7.1759999999999984</c:v>
                      </c:pt>
                      <c:pt idx="1693">
                        <c:v>7.1870000000000012</c:v>
                      </c:pt>
                      <c:pt idx="1694">
                        <c:v>7.1990000000000016</c:v>
                      </c:pt>
                      <c:pt idx="1695">
                        <c:v>7.2100000000000009</c:v>
                      </c:pt>
                      <c:pt idx="1696">
                        <c:v>7.2210000000000001</c:v>
                      </c:pt>
                      <c:pt idx="1697">
                        <c:v>7.2330000000000005</c:v>
                      </c:pt>
                      <c:pt idx="1698">
                        <c:v>7.2439999999999998</c:v>
                      </c:pt>
                      <c:pt idx="1699">
                        <c:v>7.254999999999999</c:v>
                      </c:pt>
                      <c:pt idx="1700">
                        <c:v>7.2669999999999995</c:v>
                      </c:pt>
                      <c:pt idx="1701">
                        <c:v>7.2779999999999987</c:v>
                      </c:pt>
                      <c:pt idx="1702">
                        <c:v>7.2890000000000015</c:v>
                      </c:pt>
                      <c:pt idx="1703">
                        <c:v>7.3009999999999984</c:v>
                      </c:pt>
                      <c:pt idx="1704">
                        <c:v>7.3120000000000012</c:v>
                      </c:pt>
                      <c:pt idx="1705">
                        <c:v>7.3230000000000004</c:v>
                      </c:pt>
                      <c:pt idx="1706">
                        <c:v>7.3350000000000009</c:v>
                      </c:pt>
                      <c:pt idx="1707">
                        <c:v>7.3460000000000001</c:v>
                      </c:pt>
                      <c:pt idx="1708">
                        <c:v>7.3569999999999993</c:v>
                      </c:pt>
                      <c:pt idx="1709">
                        <c:v>7.3689999999999998</c:v>
                      </c:pt>
                      <c:pt idx="1710">
                        <c:v>7.379999999999999</c:v>
                      </c:pt>
                      <c:pt idx="1711">
                        <c:v>7.3909999999999982</c:v>
                      </c:pt>
                      <c:pt idx="1712">
                        <c:v>7.4029999999999987</c:v>
                      </c:pt>
                      <c:pt idx="1713">
                        <c:v>7.4140000000000015</c:v>
                      </c:pt>
                      <c:pt idx="1714">
                        <c:v>7.4250000000000007</c:v>
                      </c:pt>
                      <c:pt idx="1715">
                        <c:v>7.4370000000000012</c:v>
                      </c:pt>
                      <c:pt idx="1716">
                        <c:v>7.4480000000000004</c:v>
                      </c:pt>
                      <c:pt idx="1717">
                        <c:v>7.4589999999999996</c:v>
                      </c:pt>
                      <c:pt idx="1718">
                        <c:v>7.4710000000000001</c:v>
                      </c:pt>
                      <c:pt idx="1719">
                        <c:v>7.4819999999999993</c:v>
                      </c:pt>
                      <c:pt idx="1720">
                        <c:v>7.4929999999999986</c:v>
                      </c:pt>
                      <c:pt idx="1721">
                        <c:v>7.504999999999999</c:v>
                      </c:pt>
                      <c:pt idx="1722">
                        <c:v>7.5159999999999982</c:v>
                      </c:pt>
                      <c:pt idx="1723">
                        <c:v>7.527000000000001</c:v>
                      </c:pt>
                      <c:pt idx="1724">
                        <c:v>7.5390000000000015</c:v>
                      </c:pt>
                      <c:pt idx="1725">
                        <c:v>7.5500000000000007</c:v>
                      </c:pt>
                      <c:pt idx="1726">
                        <c:v>7.5609999999999999</c:v>
                      </c:pt>
                      <c:pt idx="1727">
                        <c:v>7.5730000000000004</c:v>
                      </c:pt>
                      <c:pt idx="1728">
                        <c:v>7.5839999999999996</c:v>
                      </c:pt>
                      <c:pt idx="1729">
                        <c:v>7.5949999999999989</c:v>
                      </c:pt>
                      <c:pt idx="1730">
                        <c:v>7.6069999999999993</c:v>
                      </c:pt>
                      <c:pt idx="1731">
                        <c:v>7.6179999999999986</c:v>
                      </c:pt>
                      <c:pt idx="1732">
                        <c:v>7.6290000000000013</c:v>
                      </c:pt>
                      <c:pt idx="1733">
                        <c:v>7.6409999999999982</c:v>
                      </c:pt>
                      <c:pt idx="1734">
                        <c:v>7.652000000000001</c:v>
                      </c:pt>
                      <c:pt idx="1735">
                        <c:v>7.6630000000000003</c:v>
                      </c:pt>
                      <c:pt idx="1736">
                        <c:v>7.6750000000000007</c:v>
                      </c:pt>
                      <c:pt idx="1737">
                        <c:v>7.6859999999999999</c:v>
                      </c:pt>
                      <c:pt idx="1738">
                        <c:v>7.6969999999999992</c:v>
                      </c:pt>
                      <c:pt idx="1739">
                        <c:v>7.7089999999999996</c:v>
                      </c:pt>
                      <c:pt idx="1740">
                        <c:v>7.7199999999999989</c:v>
                      </c:pt>
                      <c:pt idx="1741">
                        <c:v>7.7310000000000016</c:v>
                      </c:pt>
                      <c:pt idx="1742">
                        <c:v>7.7429999999999986</c:v>
                      </c:pt>
                      <c:pt idx="1743">
                        <c:v>7.7540000000000013</c:v>
                      </c:pt>
                      <c:pt idx="1744">
                        <c:v>7.7650000000000006</c:v>
                      </c:pt>
                      <c:pt idx="1745">
                        <c:v>7.777000000000001</c:v>
                      </c:pt>
                      <c:pt idx="1746">
                        <c:v>7.7880000000000003</c:v>
                      </c:pt>
                      <c:pt idx="1747">
                        <c:v>7.7989999999999995</c:v>
                      </c:pt>
                      <c:pt idx="1748">
                        <c:v>7.8109999999999999</c:v>
                      </c:pt>
                      <c:pt idx="1749">
                        <c:v>7.8219999999999992</c:v>
                      </c:pt>
                      <c:pt idx="1750">
                        <c:v>7.8329999999999984</c:v>
                      </c:pt>
                      <c:pt idx="1751">
                        <c:v>7.8449999999999989</c:v>
                      </c:pt>
                      <c:pt idx="1752">
                        <c:v>7.8560000000000016</c:v>
                      </c:pt>
                      <c:pt idx="1753">
                        <c:v>7.8670000000000009</c:v>
                      </c:pt>
                      <c:pt idx="1754">
                        <c:v>7.8790000000000013</c:v>
                      </c:pt>
                      <c:pt idx="1755">
                        <c:v>7.8900000000000006</c:v>
                      </c:pt>
                      <c:pt idx="1756">
                        <c:v>7.9009999999999998</c:v>
                      </c:pt>
                      <c:pt idx="1757">
                        <c:v>7.9130000000000003</c:v>
                      </c:pt>
                      <c:pt idx="1758">
                        <c:v>7.9239999999999995</c:v>
                      </c:pt>
                      <c:pt idx="1759">
                        <c:v>7.9349999999999987</c:v>
                      </c:pt>
                      <c:pt idx="1760">
                        <c:v>7.9469999999999992</c:v>
                      </c:pt>
                      <c:pt idx="1761">
                        <c:v>7.9579999999999984</c:v>
                      </c:pt>
                      <c:pt idx="1762">
                        <c:v>7.9690000000000012</c:v>
                      </c:pt>
                      <c:pt idx="1763">
                        <c:v>7.9810000000000016</c:v>
                      </c:pt>
                      <c:pt idx="1764">
                        <c:v>7.9920000000000009</c:v>
                      </c:pt>
                      <c:pt idx="1765">
                        <c:v>8.0030000000000001</c:v>
                      </c:pt>
                      <c:pt idx="1766">
                        <c:v>8.0150000000000006</c:v>
                      </c:pt>
                      <c:pt idx="1767">
                        <c:v>8.0259999999999998</c:v>
                      </c:pt>
                      <c:pt idx="1768">
                        <c:v>8.036999999999999</c:v>
                      </c:pt>
                      <c:pt idx="1769">
                        <c:v>8.0489999999999995</c:v>
                      </c:pt>
                      <c:pt idx="1770">
                        <c:v>8.0599999999999987</c:v>
                      </c:pt>
                      <c:pt idx="1771">
                        <c:v>8.0710000000000015</c:v>
                      </c:pt>
                      <c:pt idx="1772">
                        <c:v>8.0829999999999984</c:v>
                      </c:pt>
                      <c:pt idx="1773">
                        <c:v>8.0940000000000012</c:v>
                      </c:pt>
                      <c:pt idx="1774">
                        <c:v>8.1050000000000004</c:v>
                      </c:pt>
                      <c:pt idx="1775">
                        <c:v>8.1170000000000009</c:v>
                      </c:pt>
                      <c:pt idx="1776">
                        <c:v>8.1280000000000001</c:v>
                      </c:pt>
                      <c:pt idx="1777">
                        <c:v>8.1389999999999993</c:v>
                      </c:pt>
                      <c:pt idx="1778">
                        <c:v>8.1509999999999998</c:v>
                      </c:pt>
                      <c:pt idx="1779">
                        <c:v>8.161999999999999</c:v>
                      </c:pt>
                      <c:pt idx="1780">
                        <c:v>8.1729999999999983</c:v>
                      </c:pt>
                      <c:pt idx="1781">
                        <c:v>8.1849999999999987</c:v>
                      </c:pt>
                      <c:pt idx="1782">
                        <c:v>8.1960000000000015</c:v>
                      </c:pt>
                      <c:pt idx="1783">
                        <c:v>8.2070000000000007</c:v>
                      </c:pt>
                      <c:pt idx="1784">
                        <c:v>8.2190000000000012</c:v>
                      </c:pt>
                      <c:pt idx="1785">
                        <c:v>8.23</c:v>
                      </c:pt>
                      <c:pt idx="1786">
                        <c:v>8.2409999999999997</c:v>
                      </c:pt>
                      <c:pt idx="1787">
                        <c:v>8.2530000000000001</c:v>
                      </c:pt>
                      <c:pt idx="1788">
                        <c:v>8.2639999999999993</c:v>
                      </c:pt>
                      <c:pt idx="1789">
                        <c:v>8.2749999999999986</c:v>
                      </c:pt>
                      <c:pt idx="1790">
                        <c:v>8.286999999999999</c:v>
                      </c:pt>
                      <c:pt idx="1791">
                        <c:v>8.2979999999999983</c:v>
                      </c:pt>
                      <c:pt idx="1792">
                        <c:v>8.3090000000000011</c:v>
                      </c:pt>
                      <c:pt idx="1793">
                        <c:v>8.3210000000000015</c:v>
                      </c:pt>
                      <c:pt idx="1794">
                        <c:v>8.3320000000000007</c:v>
                      </c:pt>
                      <c:pt idx="1795">
                        <c:v>8.343</c:v>
                      </c:pt>
                      <c:pt idx="1796">
                        <c:v>8.3550000000000004</c:v>
                      </c:pt>
                      <c:pt idx="1797">
                        <c:v>8.3659999999999997</c:v>
                      </c:pt>
                      <c:pt idx="1798">
                        <c:v>8.3769999999999989</c:v>
                      </c:pt>
                      <c:pt idx="1799">
                        <c:v>8.3889999999999993</c:v>
                      </c:pt>
                      <c:pt idx="1800">
                        <c:v>8.3999999999999986</c:v>
                      </c:pt>
                      <c:pt idx="1801">
                        <c:v>8.4110000000000014</c:v>
                      </c:pt>
                      <c:pt idx="1802">
                        <c:v>8.4229999999999983</c:v>
                      </c:pt>
                      <c:pt idx="1803">
                        <c:v>8.4340000000000011</c:v>
                      </c:pt>
                      <c:pt idx="1804">
                        <c:v>8.4450000000000003</c:v>
                      </c:pt>
                      <c:pt idx="1805">
                        <c:v>8.4570000000000007</c:v>
                      </c:pt>
                      <c:pt idx="1806">
                        <c:v>8.468</c:v>
                      </c:pt>
                      <c:pt idx="1807">
                        <c:v>8.4789999999999992</c:v>
                      </c:pt>
                      <c:pt idx="1808">
                        <c:v>8.4909999999999997</c:v>
                      </c:pt>
                      <c:pt idx="1809">
                        <c:v>8.5019999999999989</c:v>
                      </c:pt>
                      <c:pt idx="1810">
                        <c:v>8.5130000000000017</c:v>
                      </c:pt>
                      <c:pt idx="1811">
                        <c:v>8.5249999999999986</c:v>
                      </c:pt>
                      <c:pt idx="1812">
                        <c:v>8.5360000000000014</c:v>
                      </c:pt>
                      <c:pt idx="1813">
                        <c:v>8.5470000000000006</c:v>
                      </c:pt>
                      <c:pt idx="1814">
                        <c:v>8.5590000000000011</c:v>
                      </c:pt>
                      <c:pt idx="1815">
                        <c:v>8.57</c:v>
                      </c:pt>
                      <c:pt idx="1816">
                        <c:v>8.5809999999999995</c:v>
                      </c:pt>
                      <c:pt idx="1817">
                        <c:v>8.593</c:v>
                      </c:pt>
                      <c:pt idx="1818">
                        <c:v>8.6039999999999992</c:v>
                      </c:pt>
                      <c:pt idx="1819">
                        <c:v>8.6149999999999984</c:v>
                      </c:pt>
                      <c:pt idx="1820">
                        <c:v>8.6269999999999989</c:v>
                      </c:pt>
                      <c:pt idx="1821">
                        <c:v>8.6380000000000017</c:v>
                      </c:pt>
                      <c:pt idx="1822">
                        <c:v>8.6490000000000009</c:v>
                      </c:pt>
                      <c:pt idx="1823">
                        <c:v>8.6610000000000014</c:v>
                      </c:pt>
                      <c:pt idx="1824">
                        <c:v>8.6720000000000006</c:v>
                      </c:pt>
                      <c:pt idx="1825">
                        <c:v>8.6829999999999998</c:v>
                      </c:pt>
                      <c:pt idx="1826">
                        <c:v>8.6950000000000003</c:v>
                      </c:pt>
                      <c:pt idx="1827">
                        <c:v>8.7059999999999995</c:v>
                      </c:pt>
                      <c:pt idx="1828">
                        <c:v>8.7169999999999987</c:v>
                      </c:pt>
                      <c:pt idx="1829">
                        <c:v>8.7289999999999992</c:v>
                      </c:pt>
                      <c:pt idx="1830">
                        <c:v>8.7399999999999984</c:v>
                      </c:pt>
                      <c:pt idx="1831">
                        <c:v>8.7510000000000012</c:v>
                      </c:pt>
                      <c:pt idx="1832">
                        <c:v>8.7630000000000017</c:v>
                      </c:pt>
                      <c:pt idx="1833">
                        <c:v>8.7740000000000009</c:v>
                      </c:pt>
                      <c:pt idx="1834">
                        <c:v>8.7850000000000001</c:v>
                      </c:pt>
                      <c:pt idx="1835">
                        <c:v>8.7970000000000006</c:v>
                      </c:pt>
                      <c:pt idx="1836">
                        <c:v>8.8079999999999998</c:v>
                      </c:pt>
                      <c:pt idx="1837">
                        <c:v>8.8189999999999991</c:v>
                      </c:pt>
                      <c:pt idx="1838">
                        <c:v>8.8309999999999995</c:v>
                      </c:pt>
                      <c:pt idx="1839">
                        <c:v>8.8419999999999987</c:v>
                      </c:pt>
                      <c:pt idx="1840">
                        <c:v>8.8530000000000015</c:v>
                      </c:pt>
                      <c:pt idx="1841">
                        <c:v>8.8649999999999984</c:v>
                      </c:pt>
                      <c:pt idx="1842">
                        <c:v>8.8760000000000012</c:v>
                      </c:pt>
                      <c:pt idx="1843">
                        <c:v>8.8870000000000005</c:v>
                      </c:pt>
                      <c:pt idx="1844">
                        <c:v>8.8990000000000009</c:v>
                      </c:pt>
                      <c:pt idx="1845">
                        <c:v>8.91</c:v>
                      </c:pt>
                      <c:pt idx="1846">
                        <c:v>8.9209999999999994</c:v>
                      </c:pt>
                      <c:pt idx="1847">
                        <c:v>8.9329999999999998</c:v>
                      </c:pt>
                      <c:pt idx="1848">
                        <c:v>8.9439999999999991</c:v>
                      </c:pt>
                      <c:pt idx="1849">
                        <c:v>8.9549999999999983</c:v>
                      </c:pt>
                      <c:pt idx="1850">
                        <c:v>8.9669999999999987</c:v>
                      </c:pt>
                      <c:pt idx="1851">
                        <c:v>8.9780000000000015</c:v>
                      </c:pt>
                      <c:pt idx="1852">
                        <c:v>8.9890000000000008</c:v>
                      </c:pt>
                      <c:pt idx="1853">
                        <c:v>9.0010000000000012</c:v>
                      </c:pt>
                      <c:pt idx="1854">
                        <c:v>9.0120000000000005</c:v>
                      </c:pt>
                      <c:pt idx="1855">
                        <c:v>9.0229999999999997</c:v>
                      </c:pt>
                      <c:pt idx="1856">
                        <c:v>9.0350000000000001</c:v>
                      </c:pt>
                      <c:pt idx="1857">
                        <c:v>9.0459999999999994</c:v>
                      </c:pt>
                      <c:pt idx="1858">
                        <c:v>9.0569999999999986</c:v>
                      </c:pt>
                      <c:pt idx="1859">
                        <c:v>9.0689999999999991</c:v>
                      </c:pt>
                      <c:pt idx="1860">
                        <c:v>9.0799999999999983</c:v>
                      </c:pt>
                      <c:pt idx="1861">
                        <c:v>9.0910000000000011</c:v>
                      </c:pt>
                      <c:pt idx="1862">
                        <c:v>9.1030000000000015</c:v>
                      </c:pt>
                      <c:pt idx="1863">
                        <c:v>9.1140000000000008</c:v>
                      </c:pt>
                      <c:pt idx="1864">
                        <c:v>9.125</c:v>
                      </c:pt>
                      <c:pt idx="1865">
                        <c:v>9.1370000000000005</c:v>
                      </c:pt>
                      <c:pt idx="1866">
                        <c:v>9.1479999999999997</c:v>
                      </c:pt>
                      <c:pt idx="1867">
                        <c:v>9.1589999999999989</c:v>
                      </c:pt>
                      <c:pt idx="1868">
                        <c:v>9.1709999999999994</c:v>
                      </c:pt>
                      <c:pt idx="1869">
                        <c:v>9.1819999999999986</c:v>
                      </c:pt>
                      <c:pt idx="1870">
                        <c:v>9.1930000000000014</c:v>
                      </c:pt>
                      <c:pt idx="1871">
                        <c:v>9.2049999999999983</c:v>
                      </c:pt>
                      <c:pt idx="1872">
                        <c:v>9.2160000000000011</c:v>
                      </c:pt>
                      <c:pt idx="1873">
                        <c:v>9.2270000000000003</c:v>
                      </c:pt>
                      <c:pt idx="1874">
                        <c:v>9.2390000000000008</c:v>
                      </c:pt>
                      <c:pt idx="1875">
                        <c:v>9.25</c:v>
                      </c:pt>
                      <c:pt idx="1876">
                        <c:v>9.2609999999999992</c:v>
                      </c:pt>
                      <c:pt idx="1877">
                        <c:v>9.2729999999999997</c:v>
                      </c:pt>
                      <c:pt idx="1878">
                        <c:v>9.2839999999999989</c:v>
                      </c:pt>
                      <c:pt idx="1879">
                        <c:v>9.2950000000000017</c:v>
                      </c:pt>
                      <c:pt idx="1880">
                        <c:v>9.3069999999999986</c:v>
                      </c:pt>
                      <c:pt idx="1881">
                        <c:v>9.3180000000000014</c:v>
                      </c:pt>
                      <c:pt idx="1882">
                        <c:v>9.3290000000000006</c:v>
                      </c:pt>
                      <c:pt idx="1883">
                        <c:v>9.3410000000000011</c:v>
                      </c:pt>
                      <c:pt idx="1884">
                        <c:v>9.3520000000000003</c:v>
                      </c:pt>
                      <c:pt idx="1885">
                        <c:v>9.3629999999999995</c:v>
                      </c:pt>
                      <c:pt idx="1886">
                        <c:v>9.375</c:v>
                      </c:pt>
                      <c:pt idx="1887">
                        <c:v>9.3859999999999992</c:v>
                      </c:pt>
                      <c:pt idx="1888">
                        <c:v>9.3969999999999985</c:v>
                      </c:pt>
                      <c:pt idx="1889">
                        <c:v>9.4089999999999989</c:v>
                      </c:pt>
                      <c:pt idx="1890">
                        <c:v>9.4200000000000017</c:v>
                      </c:pt>
                      <c:pt idx="1891">
                        <c:v>9.4310000000000009</c:v>
                      </c:pt>
                      <c:pt idx="1892">
                        <c:v>9.4430000000000014</c:v>
                      </c:pt>
                      <c:pt idx="1893">
                        <c:v>9.4540000000000006</c:v>
                      </c:pt>
                      <c:pt idx="1894">
                        <c:v>9.4649999999999999</c:v>
                      </c:pt>
                      <c:pt idx="1895">
                        <c:v>9.4770000000000003</c:v>
                      </c:pt>
                      <c:pt idx="1896">
                        <c:v>9.4879999999999995</c:v>
                      </c:pt>
                      <c:pt idx="1897">
                        <c:v>9.4989999999999988</c:v>
                      </c:pt>
                      <c:pt idx="1898">
                        <c:v>9.5109999999999992</c:v>
                      </c:pt>
                      <c:pt idx="1899">
                        <c:v>9.5219999999999985</c:v>
                      </c:pt>
                      <c:pt idx="1900">
                        <c:v>9.5330000000000013</c:v>
                      </c:pt>
                      <c:pt idx="1901">
                        <c:v>9.5450000000000017</c:v>
                      </c:pt>
                      <c:pt idx="1902">
                        <c:v>9.5560000000000009</c:v>
                      </c:pt>
                      <c:pt idx="1903">
                        <c:v>9.5670000000000002</c:v>
                      </c:pt>
                      <c:pt idx="1904">
                        <c:v>9.5790000000000006</c:v>
                      </c:pt>
                      <c:pt idx="1905">
                        <c:v>9.59</c:v>
                      </c:pt>
                      <c:pt idx="1906">
                        <c:v>9.6009999999999991</c:v>
                      </c:pt>
                      <c:pt idx="1907">
                        <c:v>9.6129999999999995</c:v>
                      </c:pt>
                      <c:pt idx="1908">
                        <c:v>9.6239999999999988</c:v>
                      </c:pt>
                      <c:pt idx="1909">
                        <c:v>9.6350000000000016</c:v>
                      </c:pt>
                      <c:pt idx="1910">
                        <c:v>9.6469999999999985</c:v>
                      </c:pt>
                      <c:pt idx="1911">
                        <c:v>9.6580000000000013</c:v>
                      </c:pt>
                      <c:pt idx="1912">
                        <c:v>9.6690000000000005</c:v>
                      </c:pt>
                      <c:pt idx="1913">
                        <c:v>9.6810000000000009</c:v>
                      </c:pt>
                      <c:pt idx="1914">
                        <c:v>9.6920000000000002</c:v>
                      </c:pt>
                      <c:pt idx="1915">
                        <c:v>9.7029999999999994</c:v>
                      </c:pt>
                      <c:pt idx="1916">
                        <c:v>9.7149999999999999</c:v>
                      </c:pt>
                      <c:pt idx="1917">
                        <c:v>9.7259999999999991</c:v>
                      </c:pt>
                      <c:pt idx="1918">
                        <c:v>9.7369999999999983</c:v>
                      </c:pt>
                      <c:pt idx="1919">
                        <c:v>9.7489999999999988</c:v>
                      </c:pt>
                      <c:pt idx="1920">
                        <c:v>9.7600000000000016</c:v>
                      </c:pt>
                      <c:pt idx="1921">
                        <c:v>9.7710000000000008</c:v>
                      </c:pt>
                      <c:pt idx="1922">
                        <c:v>9.7830000000000013</c:v>
                      </c:pt>
                      <c:pt idx="1923">
                        <c:v>9.7940000000000005</c:v>
                      </c:pt>
                      <c:pt idx="1924">
                        <c:v>9.8049999999999997</c:v>
                      </c:pt>
                      <c:pt idx="1925">
                        <c:v>9.8170000000000002</c:v>
                      </c:pt>
                      <c:pt idx="1926">
                        <c:v>9.8279999999999994</c:v>
                      </c:pt>
                      <c:pt idx="1927">
                        <c:v>9.8389999999999986</c:v>
                      </c:pt>
                      <c:pt idx="1928">
                        <c:v>9.8509999999999991</c:v>
                      </c:pt>
                      <c:pt idx="1929">
                        <c:v>9.8619999999999983</c:v>
                      </c:pt>
                      <c:pt idx="1930">
                        <c:v>9.8730000000000011</c:v>
                      </c:pt>
                      <c:pt idx="1931">
                        <c:v>9.8850000000000016</c:v>
                      </c:pt>
                      <c:pt idx="1932">
                        <c:v>9.8960000000000008</c:v>
                      </c:pt>
                      <c:pt idx="1933">
                        <c:v>9.907</c:v>
                      </c:pt>
                      <c:pt idx="1934">
                        <c:v>9.9190000000000005</c:v>
                      </c:pt>
                      <c:pt idx="1935">
                        <c:v>9.93</c:v>
                      </c:pt>
                      <c:pt idx="1936">
                        <c:v>9.9409999999999989</c:v>
                      </c:pt>
                      <c:pt idx="1937">
                        <c:v>9.9529999999999994</c:v>
                      </c:pt>
                      <c:pt idx="1938">
                        <c:v>9.9639999999999986</c:v>
                      </c:pt>
                      <c:pt idx="1939">
                        <c:v>9.9750000000000014</c:v>
                      </c:pt>
                      <c:pt idx="1940">
                        <c:v>9.9869999999999983</c:v>
                      </c:pt>
                      <c:pt idx="1941">
                        <c:v>9.9980000000000011</c:v>
                      </c:pt>
                      <c:pt idx="1942">
                        <c:v>10.009</c:v>
                      </c:pt>
                      <c:pt idx="1943">
                        <c:v>10.021000000000001</c:v>
                      </c:pt>
                      <c:pt idx="1944">
                        <c:v>10.032</c:v>
                      </c:pt>
                      <c:pt idx="1945">
                        <c:v>10.042999999999999</c:v>
                      </c:pt>
                      <c:pt idx="1946">
                        <c:v>10.055</c:v>
                      </c:pt>
                      <c:pt idx="1947">
                        <c:v>10.065999999999999</c:v>
                      </c:pt>
                      <c:pt idx="1948">
                        <c:v>10.077000000000002</c:v>
                      </c:pt>
                      <c:pt idx="1949">
                        <c:v>10.088999999999999</c:v>
                      </c:pt>
                      <c:pt idx="1950">
                        <c:v>10.100000000000001</c:v>
                      </c:pt>
                      <c:pt idx="1951">
                        <c:v>10.111000000000001</c:v>
                      </c:pt>
                      <c:pt idx="1952">
                        <c:v>10.123000000000001</c:v>
                      </c:pt>
                      <c:pt idx="1953">
                        <c:v>10.134</c:v>
                      </c:pt>
                      <c:pt idx="1954">
                        <c:v>10.145</c:v>
                      </c:pt>
                      <c:pt idx="1955">
                        <c:v>10.157</c:v>
                      </c:pt>
                      <c:pt idx="1956">
                        <c:v>10.167999999999999</c:v>
                      </c:pt>
                      <c:pt idx="1957">
                        <c:v>10.178999999999998</c:v>
                      </c:pt>
                      <c:pt idx="1958">
                        <c:v>10.190999999999999</c:v>
                      </c:pt>
                      <c:pt idx="1959">
                        <c:v>10.202000000000002</c:v>
                      </c:pt>
                      <c:pt idx="1960">
                        <c:v>10.213000000000001</c:v>
                      </c:pt>
                      <c:pt idx="1961">
                        <c:v>10.225000000000001</c:v>
                      </c:pt>
                      <c:pt idx="1962">
                        <c:v>10.236000000000001</c:v>
                      </c:pt>
                      <c:pt idx="1963">
                        <c:v>10.247</c:v>
                      </c:pt>
                      <c:pt idx="1964">
                        <c:v>10.259</c:v>
                      </c:pt>
                      <c:pt idx="1965">
                        <c:v>10.27</c:v>
                      </c:pt>
                      <c:pt idx="1966">
                        <c:v>10.280999999999999</c:v>
                      </c:pt>
                      <c:pt idx="1967">
                        <c:v>10.292999999999999</c:v>
                      </c:pt>
                      <c:pt idx="1968">
                        <c:v>10.303999999999998</c:v>
                      </c:pt>
                      <c:pt idx="1969">
                        <c:v>10.315000000000001</c:v>
                      </c:pt>
                      <c:pt idx="1970">
                        <c:v>10.327000000000002</c:v>
                      </c:pt>
                      <c:pt idx="1971">
                        <c:v>10.338000000000001</c:v>
                      </c:pt>
                      <c:pt idx="1972">
                        <c:v>10.349</c:v>
                      </c:pt>
                      <c:pt idx="1973">
                        <c:v>10.361000000000001</c:v>
                      </c:pt>
                      <c:pt idx="1974">
                        <c:v>10.372</c:v>
                      </c:pt>
                      <c:pt idx="1975">
                        <c:v>10.382999999999999</c:v>
                      </c:pt>
                      <c:pt idx="1976">
                        <c:v>10.395</c:v>
                      </c:pt>
                      <c:pt idx="1977">
                        <c:v>10.405999999999999</c:v>
                      </c:pt>
                      <c:pt idx="1978">
                        <c:v>10.417000000000002</c:v>
                      </c:pt>
                      <c:pt idx="1979">
                        <c:v>10.428999999999998</c:v>
                      </c:pt>
                      <c:pt idx="1980">
                        <c:v>10.440000000000001</c:v>
                      </c:pt>
                      <c:pt idx="1981">
                        <c:v>10.451000000000001</c:v>
                      </c:pt>
                      <c:pt idx="1982">
                        <c:v>10.463000000000001</c:v>
                      </c:pt>
                      <c:pt idx="1983">
                        <c:v>10.474</c:v>
                      </c:pt>
                      <c:pt idx="1984">
                        <c:v>10.484999999999999</c:v>
                      </c:pt>
                      <c:pt idx="1985">
                        <c:v>10.497</c:v>
                      </c:pt>
                      <c:pt idx="1986">
                        <c:v>10.507999999999999</c:v>
                      </c:pt>
                      <c:pt idx="1987">
                        <c:v>10.518999999999998</c:v>
                      </c:pt>
                      <c:pt idx="1988">
                        <c:v>10.530999999999999</c:v>
                      </c:pt>
                      <c:pt idx="1989">
                        <c:v>10.542000000000002</c:v>
                      </c:pt>
                      <c:pt idx="1990">
                        <c:v>10.553000000000001</c:v>
                      </c:pt>
                      <c:pt idx="1991">
                        <c:v>10.565000000000001</c:v>
                      </c:pt>
                      <c:pt idx="1992">
                        <c:v>10.576000000000001</c:v>
                      </c:pt>
                      <c:pt idx="1993">
                        <c:v>10.587</c:v>
                      </c:pt>
                      <c:pt idx="1994">
                        <c:v>10.599</c:v>
                      </c:pt>
                      <c:pt idx="1995">
                        <c:v>10.61</c:v>
                      </c:pt>
                      <c:pt idx="1996">
                        <c:v>10.620999999999999</c:v>
                      </c:pt>
                      <c:pt idx="1997">
                        <c:v>10.632999999999999</c:v>
                      </c:pt>
                      <c:pt idx="1998">
                        <c:v>10.643999999999998</c:v>
                      </c:pt>
                      <c:pt idx="1999">
                        <c:v>10.655000000000001</c:v>
                      </c:pt>
                      <c:pt idx="2000">
                        <c:v>10.667000000000002</c:v>
                      </c:pt>
                      <c:pt idx="2001">
                        <c:v>10.678000000000001</c:v>
                      </c:pt>
                      <c:pt idx="2002">
                        <c:v>10.689</c:v>
                      </c:pt>
                      <c:pt idx="2003">
                        <c:v>10.701000000000001</c:v>
                      </c:pt>
                      <c:pt idx="2004">
                        <c:v>10.712</c:v>
                      </c:pt>
                      <c:pt idx="2005">
                        <c:v>10.722999999999999</c:v>
                      </c:pt>
                      <c:pt idx="2006">
                        <c:v>10.734999999999999</c:v>
                      </c:pt>
                      <c:pt idx="2007">
                        <c:v>10.745999999999999</c:v>
                      </c:pt>
                      <c:pt idx="2008">
                        <c:v>10.757000000000001</c:v>
                      </c:pt>
                      <c:pt idx="2009">
                        <c:v>10.768999999999998</c:v>
                      </c:pt>
                      <c:pt idx="2010">
                        <c:v>10.780000000000001</c:v>
                      </c:pt>
                      <c:pt idx="2011">
                        <c:v>10.791</c:v>
                      </c:pt>
                      <c:pt idx="2012">
                        <c:v>10.803000000000001</c:v>
                      </c:pt>
                      <c:pt idx="2013">
                        <c:v>10.814</c:v>
                      </c:pt>
                      <c:pt idx="2014">
                        <c:v>10.824999999999999</c:v>
                      </c:pt>
                      <c:pt idx="2015">
                        <c:v>10.837</c:v>
                      </c:pt>
                      <c:pt idx="2016">
                        <c:v>10.847999999999999</c:v>
                      </c:pt>
                      <c:pt idx="2017">
                        <c:v>10.859000000000002</c:v>
                      </c:pt>
                      <c:pt idx="2018">
                        <c:v>10.870999999999999</c:v>
                      </c:pt>
                      <c:pt idx="2019">
                        <c:v>10.882000000000001</c:v>
                      </c:pt>
                      <c:pt idx="2020">
                        <c:v>10.893000000000001</c:v>
                      </c:pt>
                      <c:pt idx="2021">
                        <c:v>10.905000000000001</c:v>
                      </c:pt>
                      <c:pt idx="2022">
                        <c:v>10.916</c:v>
                      </c:pt>
                      <c:pt idx="2023">
                        <c:v>10.927</c:v>
                      </c:pt>
                      <c:pt idx="2024">
                        <c:v>10.939</c:v>
                      </c:pt>
                      <c:pt idx="2025">
                        <c:v>10.95</c:v>
                      </c:pt>
                      <c:pt idx="2026">
                        <c:v>10.960999999999999</c:v>
                      </c:pt>
                      <c:pt idx="2027">
                        <c:v>10.972999999999999</c:v>
                      </c:pt>
                      <c:pt idx="2028">
                        <c:v>10.984000000000002</c:v>
                      </c:pt>
                      <c:pt idx="2029">
                        <c:v>10.995000000000001</c:v>
                      </c:pt>
                      <c:pt idx="2030">
                        <c:v>11.007000000000001</c:v>
                      </c:pt>
                      <c:pt idx="2031">
                        <c:v>11.018000000000001</c:v>
                      </c:pt>
                      <c:pt idx="2032">
                        <c:v>11.029</c:v>
                      </c:pt>
                      <c:pt idx="2033">
                        <c:v>11.041</c:v>
                      </c:pt>
                      <c:pt idx="2034">
                        <c:v>11.052</c:v>
                      </c:pt>
                      <c:pt idx="2035">
                        <c:v>11.062999999999999</c:v>
                      </c:pt>
                      <c:pt idx="2036">
                        <c:v>11.074999999999999</c:v>
                      </c:pt>
                      <c:pt idx="2037">
                        <c:v>11.085999999999999</c:v>
                      </c:pt>
                      <c:pt idx="2038">
                        <c:v>11.097000000000001</c:v>
                      </c:pt>
                      <c:pt idx="2039">
                        <c:v>11.109000000000002</c:v>
                      </c:pt>
                      <c:pt idx="2040">
                        <c:v>11.120000000000001</c:v>
                      </c:pt>
                      <c:pt idx="2041">
                        <c:v>11.131</c:v>
                      </c:pt>
                      <c:pt idx="2042">
                        <c:v>11.143000000000001</c:v>
                      </c:pt>
                      <c:pt idx="2043">
                        <c:v>11.154</c:v>
                      </c:pt>
                      <c:pt idx="2044">
                        <c:v>11.164999999999999</c:v>
                      </c:pt>
                      <c:pt idx="2045">
                        <c:v>11.177</c:v>
                      </c:pt>
                      <c:pt idx="2046">
                        <c:v>11.187999999999999</c:v>
                      </c:pt>
                      <c:pt idx="2047">
                        <c:v>11.199000000000002</c:v>
                      </c:pt>
                      <c:pt idx="2048">
                        <c:v>11.210999999999999</c:v>
                      </c:pt>
                      <c:pt idx="2049">
                        <c:v>11.222000000000001</c:v>
                      </c:pt>
                      <c:pt idx="2050">
                        <c:v>11.233000000000001</c:v>
                      </c:pt>
                      <c:pt idx="2051">
                        <c:v>11.245000000000001</c:v>
                      </c:pt>
                      <c:pt idx="2052">
                        <c:v>11.256</c:v>
                      </c:pt>
                      <c:pt idx="2053">
                        <c:v>11.266999999999999</c:v>
                      </c:pt>
                      <c:pt idx="2054">
                        <c:v>11.279</c:v>
                      </c:pt>
                      <c:pt idx="2055">
                        <c:v>11.29</c:v>
                      </c:pt>
                      <c:pt idx="2056">
                        <c:v>11.300999999999998</c:v>
                      </c:pt>
                      <c:pt idx="2057">
                        <c:v>11.312999999999999</c:v>
                      </c:pt>
                      <c:pt idx="2058">
                        <c:v>11.324000000000002</c:v>
                      </c:pt>
                      <c:pt idx="2059">
                        <c:v>11.335000000000001</c:v>
                      </c:pt>
                      <c:pt idx="2060">
                        <c:v>11.347000000000001</c:v>
                      </c:pt>
                      <c:pt idx="2061">
                        <c:v>11.358000000000001</c:v>
                      </c:pt>
                      <c:pt idx="2062">
                        <c:v>11.369</c:v>
                      </c:pt>
                      <c:pt idx="2063">
                        <c:v>11.381</c:v>
                      </c:pt>
                      <c:pt idx="2064">
                        <c:v>11.391999999999999</c:v>
                      </c:pt>
                      <c:pt idx="2065">
                        <c:v>11.402999999999999</c:v>
                      </c:pt>
                      <c:pt idx="2066">
                        <c:v>11.414999999999999</c:v>
                      </c:pt>
                      <c:pt idx="2067">
                        <c:v>11.425999999999998</c:v>
                      </c:pt>
                      <c:pt idx="2068">
                        <c:v>11.437000000000001</c:v>
                      </c:pt>
                      <c:pt idx="2069">
                        <c:v>11.449000000000002</c:v>
                      </c:pt>
                      <c:pt idx="2070">
                        <c:v>11.46</c:v>
                      </c:pt>
                      <c:pt idx="2071">
                        <c:v>11.471</c:v>
                      </c:pt>
                      <c:pt idx="2072">
                        <c:v>11.483000000000001</c:v>
                      </c:pt>
                      <c:pt idx="2073">
                        <c:v>11.494</c:v>
                      </c:pt>
                      <c:pt idx="2074">
                        <c:v>11.504999999999999</c:v>
                      </c:pt>
                      <c:pt idx="2075">
                        <c:v>11.516999999999999</c:v>
                      </c:pt>
                      <c:pt idx="2076">
                        <c:v>11.527999999999999</c:v>
                      </c:pt>
                      <c:pt idx="2077">
                        <c:v>11.539000000000001</c:v>
                      </c:pt>
                      <c:pt idx="2078">
                        <c:v>11.550999999999998</c:v>
                      </c:pt>
                      <c:pt idx="2079">
                        <c:v>11.562000000000001</c:v>
                      </c:pt>
                      <c:pt idx="2080">
                        <c:v>11.573</c:v>
                      </c:pt>
                      <c:pt idx="2081">
                        <c:v>11.585000000000001</c:v>
                      </c:pt>
                      <c:pt idx="2082">
                        <c:v>11.596</c:v>
                      </c:pt>
                      <c:pt idx="2083">
                        <c:v>11.606999999999999</c:v>
                      </c:pt>
                      <c:pt idx="2084">
                        <c:v>11.619</c:v>
                      </c:pt>
                      <c:pt idx="2085">
                        <c:v>11.629999999999999</c:v>
                      </c:pt>
                      <c:pt idx="2086">
                        <c:v>11.640999999999998</c:v>
                      </c:pt>
                      <c:pt idx="2087">
                        <c:v>11.652999999999999</c:v>
                      </c:pt>
                      <c:pt idx="2088">
                        <c:v>11.664000000000001</c:v>
                      </c:pt>
                      <c:pt idx="2089">
                        <c:v>11.675000000000001</c:v>
                      </c:pt>
                      <c:pt idx="2090">
                        <c:v>11.687000000000001</c:v>
                      </c:pt>
                      <c:pt idx="2091">
                        <c:v>11.698</c:v>
                      </c:pt>
                      <c:pt idx="2092">
                        <c:v>11.709</c:v>
                      </c:pt>
                      <c:pt idx="2093">
                        <c:v>11.721</c:v>
                      </c:pt>
                      <c:pt idx="2094">
                        <c:v>11.731999999999999</c:v>
                      </c:pt>
                      <c:pt idx="2095">
                        <c:v>11.742999999999999</c:v>
                      </c:pt>
                      <c:pt idx="2096">
                        <c:v>11.754999999999999</c:v>
                      </c:pt>
                      <c:pt idx="2097">
                        <c:v>11.765999999999998</c:v>
                      </c:pt>
                      <c:pt idx="2098">
                        <c:v>11.777000000000001</c:v>
                      </c:pt>
                      <c:pt idx="2099">
                        <c:v>11.789000000000001</c:v>
                      </c:pt>
                      <c:pt idx="2100">
                        <c:v>11.8</c:v>
                      </c:pt>
                      <c:pt idx="2101">
                        <c:v>11.811</c:v>
                      </c:pt>
                      <c:pt idx="2102">
                        <c:v>11.823</c:v>
                      </c:pt>
                      <c:pt idx="2103">
                        <c:v>11.834</c:v>
                      </c:pt>
                      <c:pt idx="2104">
                        <c:v>11.844999999999999</c:v>
                      </c:pt>
                      <c:pt idx="2105">
                        <c:v>11.856999999999999</c:v>
                      </c:pt>
                      <c:pt idx="2106">
                        <c:v>11.867999999999999</c:v>
                      </c:pt>
                      <c:pt idx="2107">
                        <c:v>11.879000000000001</c:v>
                      </c:pt>
                      <c:pt idx="2108">
                        <c:v>11.890999999999998</c:v>
                      </c:pt>
                      <c:pt idx="2109">
                        <c:v>11.902000000000001</c:v>
                      </c:pt>
                      <c:pt idx="2110">
                        <c:v>11.913</c:v>
                      </c:pt>
                      <c:pt idx="2111">
                        <c:v>11.925000000000001</c:v>
                      </c:pt>
                      <c:pt idx="2112">
                        <c:v>11.936</c:v>
                      </c:pt>
                      <c:pt idx="2113">
                        <c:v>11.946999999999999</c:v>
                      </c:pt>
                      <c:pt idx="2114">
                        <c:v>11.959</c:v>
                      </c:pt>
                      <c:pt idx="2115">
                        <c:v>11.969999999999999</c:v>
                      </c:pt>
                      <c:pt idx="2116">
                        <c:v>11.981000000000002</c:v>
                      </c:pt>
                      <c:pt idx="2117">
                        <c:v>11.992999999999999</c:v>
                      </c:pt>
                      <c:pt idx="2118">
                        <c:v>12.004000000000001</c:v>
                      </c:pt>
                      <c:pt idx="2119">
                        <c:v>12.015000000000001</c:v>
                      </c:pt>
                      <c:pt idx="2120">
                        <c:v>12.027000000000001</c:v>
                      </c:pt>
                      <c:pt idx="2121">
                        <c:v>12.038</c:v>
                      </c:pt>
                      <c:pt idx="2122">
                        <c:v>12.048999999999999</c:v>
                      </c:pt>
                      <c:pt idx="2123">
                        <c:v>12.061</c:v>
                      </c:pt>
                      <c:pt idx="2124">
                        <c:v>12.071999999999999</c:v>
                      </c:pt>
                      <c:pt idx="2125">
                        <c:v>12.082999999999998</c:v>
                      </c:pt>
                      <c:pt idx="2126">
                        <c:v>12.094999999999999</c:v>
                      </c:pt>
                      <c:pt idx="2127">
                        <c:v>12.106000000000002</c:v>
                      </c:pt>
                      <c:pt idx="2128">
                        <c:v>12.117000000000001</c:v>
                      </c:pt>
                      <c:pt idx="2129">
                        <c:v>12.129000000000001</c:v>
                      </c:pt>
                      <c:pt idx="2130">
                        <c:v>12.14</c:v>
                      </c:pt>
                      <c:pt idx="2131">
                        <c:v>12.151</c:v>
                      </c:pt>
                      <c:pt idx="2132">
                        <c:v>12.163</c:v>
                      </c:pt>
                      <c:pt idx="2133">
                        <c:v>12.173999999999999</c:v>
                      </c:pt>
                      <c:pt idx="2134">
                        <c:v>12.184999999999999</c:v>
                      </c:pt>
                      <c:pt idx="2135">
                        <c:v>12.196999999999999</c:v>
                      </c:pt>
                      <c:pt idx="2136">
                        <c:v>12.207999999999998</c:v>
                      </c:pt>
                      <c:pt idx="2137">
                        <c:v>12.219000000000001</c:v>
                      </c:pt>
                      <c:pt idx="2138">
                        <c:v>12.231000000000002</c:v>
                      </c:pt>
                      <c:pt idx="2139">
                        <c:v>12.242000000000001</c:v>
                      </c:pt>
                      <c:pt idx="2140">
                        <c:v>12.253</c:v>
                      </c:pt>
                      <c:pt idx="2141">
                        <c:v>12.265000000000001</c:v>
                      </c:pt>
                      <c:pt idx="2142">
                        <c:v>12.276</c:v>
                      </c:pt>
                      <c:pt idx="2143">
                        <c:v>12.286999999999999</c:v>
                      </c:pt>
                      <c:pt idx="2144">
                        <c:v>12.298999999999999</c:v>
                      </c:pt>
                      <c:pt idx="2145">
                        <c:v>12.309999999999999</c:v>
                      </c:pt>
                      <c:pt idx="2146">
                        <c:v>12.321000000000002</c:v>
                      </c:pt>
                      <c:pt idx="2147">
                        <c:v>12.332999999999998</c:v>
                      </c:pt>
                      <c:pt idx="2148">
                        <c:v>12.344000000000001</c:v>
                      </c:pt>
                      <c:pt idx="2149">
                        <c:v>12.355</c:v>
                      </c:pt>
                      <c:pt idx="2150">
                        <c:v>12.367000000000001</c:v>
                      </c:pt>
                      <c:pt idx="2151">
                        <c:v>12.378</c:v>
                      </c:pt>
                      <c:pt idx="2152">
                        <c:v>12.388999999999999</c:v>
                      </c:pt>
                      <c:pt idx="2153">
                        <c:v>12.401</c:v>
                      </c:pt>
                      <c:pt idx="2154">
                        <c:v>12.411999999999999</c:v>
                      </c:pt>
                      <c:pt idx="2155">
                        <c:v>12.422999999999998</c:v>
                      </c:pt>
                      <c:pt idx="2156">
                        <c:v>12.434999999999999</c:v>
                      </c:pt>
                      <c:pt idx="2157">
                        <c:v>12.446000000000002</c:v>
                      </c:pt>
                      <c:pt idx="2158">
                        <c:v>12.457000000000001</c:v>
                      </c:pt>
                      <c:pt idx="2159">
                        <c:v>12.469000000000001</c:v>
                      </c:pt>
                      <c:pt idx="2160">
                        <c:v>12.48</c:v>
                      </c:pt>
                      <c:pt idx="2161">
                        <c:v>12.491</c:v>
                      </c:pt>
                      <c:pt idx="2162">
                        <c:v>12.503</c:v>
                      </c:pt>
                      <c:pt idx="2163">
                        <c:v>12.513999999999999</c:v>
                      </c:pt>
                      <c:pt idx="2164">
                        <c:v>12.524999999999999</c:v>
                      </c:pt>
                      <c:pt idx="2165">
                        <c:v>12.536999999999999</c:v>
                      </c:pt>
                      <c:pt idx="2166">
                        <c:v>12.547999999999998</c:v>
                      </c:pt>
                      <c:pt idx="2167">
                        <c:v>12.559000000000001</c:v>
                      </c:pt>
                      <c:pt idx="2168">
                        <c:v>12.571000000000002</c:v>
                      </c:pt>
                      <c:pt idx="2169">
                        <c:v>12.582000000000001</c:v>
                      </c:pt>
                      <c:pt idx="2170">
                        <c:v>12.593</c:v>
                      </c:pt>
                      <c:pt idx="2171">
                        <c:v>12.605</c:v>
                      </c:pt>
                      <c:pt idx="2172">
                        <c:v>12.616</c:v>
                      </c:pt>
                      <c:pt idx="2173">
                        <c:v>12.626999999999999</c:v>
                      </c:pt>
                      <c:pt idx="2174">
                        <c:v>12.638999999999999</c:v>
                      </c:pt>
                      <c:pt idx="2175">
                        <c:v>12.649999999999999</c:v>
                      </c:pt>
                      <c:pt idx="2176">
                        <c:v>12.661000000000001</c:v>
                      </c:pt>
                      <c:pt idx="2177">
                        <c:v>12.672999999999998</c:v>
                      </c:pt>
                      <c:pt idx="2178">
                        <c:v>12.684000000000001</c:v>
                      </c:pt>
                      <c:pt idx="2179">
                        <c:v>12.695</c:v>
                      </c:pt>
                      <c:pt idx="2180">
                        <c:v>12.707000000000001</c:v>
                      </c:pt>
                      <c:pt idx="2181">
                        <c:v>12.718</c:v>
                      </c:pt>
                      <c:pt idx="2182">
                        <c:v>12.728999999999999</c:v>
                      </c:pt>
                      <c:pt idx="2183">
                        <c:v>12.741</c:v>
                      </c:pt>
                      <c:pt idx="2184">
                        <c:v>12.751999999999999</c:v>
                      </c:pt>
                      <c:pt idx="2185">
                        <c:v>12.763000000000002</c:v>
                      </c:pt>
                      <c:pt idx="2186">
                        <c:v>12.774999999999999</c:v>
                      </c:pt>
                      <c:pt idx="2187">
                        <c:v>12.786000000000001</c:v>
                      </c:pt>
                      <c:pt idx="2188">
                        <c:v>12.797000000000001</c:v>
                      </c:pt>
                      <c:pt idx="2189">
                        <c:v>12.809000000000001</c:v>
                      </c:pt>
                      <c:pt idx="2190">
                        <c:v>12.82</c:v>
                      </c:pt>
                      <c:pt idx="2191">
                        <c:v>12.831</c:v>
                      </c:pt>
                      <c:pt idx="2192">
                        <c:v>12.843</c:v>
                      </c:pt>
                      <c:pt idx="2193">
                        <c:v>12.853999999999999</c:v>
                      </c:pt>
                      <c:pt idx="2194">
                        <c:v>12.864999999999998</c:v>
                      </c:pt>
                      <c:pt idx="2195">
                        <c:v>12.876999999999999</c:v>
                      </c:pt>
                      <c:pt idx="2196">
                        <c:v>12.888000000000002</c:v>
                      </c:pt>
                      <c:pt idx="2197">
                        <c:v>12.899000000000001</c:v>
                      </c:pt>
                      <c:pt idx="2198">
                        <c:v>12.911000000000001</c:v>
                      </c:pt>
                      <c:pt idx="2199">
                        <c:v>12.922000000000001</c:v>
                      </c:pt>
                      <c:pt idx="2200">
                        <c:v>12.933</c:v>
                      </c:pt>
                      <c:pt idx="2201">
                        <c:v>12.945</c:v>
                      </c:pt>
                      <c:pt idx="2202">
                        <c:v>12.956</c:v>
                      </c:pt>
                      <c:pt idx="2203">
                        <c:v>12.966999999999999</c:v>
                      </c:pt>
                      <c:pt idx="2204">
                        <c:v>12.978999999999999</c:v>
                      </c:pt>
                      <c:pt idx="2205">
                        <c:v>12.989999999999998</c:v>
                      </c:pt>
                      <c:pt idx="2206">
                        <c:v>13.001000000000001</c:v>
                      </c:pt>
                      <c:pt idx="2207">
                        <c:v>13.013000000000002</c:v>
                      </c:pt>
                      <c:pt idx="2208">
                        <c:v>13.024000000000001</c:v>
                      </c:pt>
                      <c:pt idx="2209">
                        <c:v>13.035</c:v>
                      </c:pt>
                      <c:pt idx="2210">
                        <c:v>13.047000000000001</c:v>
                      </c:pt>
                      <c:pt idx="2211">
                        <c:v>13.058</c:v>
                      </c:pt>
                      <c:pt idx="2212">
                        <c:v>13.068999999999999</c:v>
                      </c:pt>
                      <c:pt idx="2213">
                        <c:v>13.081</c:v>
                      </c:pt>
                      <c:pt idx="2214">
                        <c:v>13.091999999999999</c:v>
                      </c:pt>
                      <c:pt idx="2215">
                        <c:v>13.103000000000002</c:v>
                      </c:pt>
                      <c:pt idx="2216">
                        <c:v>13.114999999999998</c:v>
                      </c:pt>
                      <c:pt idx="2217">
                        <c:v>13.126000000000001</c:v>
                      </c:pt>
                      <c:pt idx="2218">
                        <c:v>13.137</c:v>
                      </c:pt>
                      <c:pt idx="2219">
                        <c:v>13.149000000000001</c:v>
                      </c:pt>
                      <c:pt idx="2220">
                        <c:v>13.16</c:v>
                      </c:pt>
                      <c:pt idx="2221">
                        <c:v>13.170999999999999</c:v>
                      </c:pt>
                      <c:pt idx="2222">
                        <c:v>13.183</c:v>
                      </c:pt>
                      <c:pt idx="2223">
                        <c:v>13.193999999999999</c:v>
                      </c:pt>
                      <c:pt idx="2224">
                        <c:v>13.204999999999998</c:v>
                      </c:pt>
                      <c:pt idx="2225">
                        <c:v>13.216999999999999</c:v>
                      </c:pt>
                      <c:pt idx="2226">
                        <c:v>13.228000000000002</c:v>
                      </c:pt>
                      <c:pt idx="2227">
                        <c:v>13.239000000000001</c:v>
                      </c:pt>
                      <c:pt idx="2228">
                        <c:v>13.251000000000001</c:v>
                      </c:pt>
                      <c:pt idx="2229">
                        <c:v>13.262</c:v>
                      </c:pt>
                      <c:pt idx="2230">
                        <c:v>13.273</c:v>
                      </c:pt>
                      <c:pt idx="2231">
                        <c:v>13.285</c:v>
                      </c:pt>
                      <c:pt idx="2232">
                        <c:v>13.295999999999999</c:v>
                      </c:pt>
                      <c:pt idx="2233">
                        <c:v>13.306999999999999</c:v>
                      </c:pt>
                      <c:pt idx="2234">
                        <c:v>13.318999999999999</c:v>
                      </c:pt>
                      <c:pt idx="2235">
                        <c:v>13.329999999999998</c:v>
                      </c:pt>
                      <c:pt idx="2236">
                        <c:v>13.341000000000001</c:v>
                      </c:pt>
                      <c:pt idx="2237">
                        <c:v>13.353000000000002</c:v>
                      </c:pt>
                      <c:pt idx="2238">
                        <c:v>13.364000000000001</c:v>
                      </c:pt>
                      <c:pt idx="2239">
                        <c:v>13.375</c:v>
                      </c:pt>
                      <c:pt idx="2240">
                        <c:v>13.387</c:v>
                      </c:pt>
                      <c:pt idx="2241">
                        <c:v>13.398</c:v>
                      </c:pt>
                      <c:pt idx="2242">
                        <c:v>13.408999999999999</c:v>
                      </c:pt>
                      <c:pt idx="2243">
                        <c:v>13.420999999999999</c:v>
                      </c:pt>
                      <c:pt idx="2244">
                        <c:v>13.431999999999999</c:v>
                      </c:pt>
                      <c:pt idx="2245">
                        <c:v>13.443000000000001</c:v>
                      </c:pt>
                      <c:pt idx="2246">
                        <c:v>13.454999999999998</c:v>
                      </c:pt>
                      <c:pt idx="2247">
                        <c:v>13.466000000000001</c:v>
                      </c:pt>
                      <c:pt idx="2248">
                        <c:v>13.477</c:v>
                      </c:pt>
                      <c:pt idx="2249">
                        <c:v>13.489000000000001</c:v>
                      </c:pt>
                      <c:pt idx="2250">
                        <c:v>13.5</c:v>
                      </c:pt>
                      <c:pt idx="2251">
                        <c:v>13.510999999999999</c:v>
                      </c:pt>
                      <c:pt idx="2252">
                        <c:v>13.523</c:v>
                      </c:pt>
                      <c:pt idx="2253">
                        <c:v>13.533999999999999</c:v>
                      </c:pt>
                      <c:pt idx="2254">
                        <c:v>13.545000000000002</c:v>
                      </c:pt>
                      <c:pt idx="2255">
                        <c:v>13.556999999999999</c:v>
                      </c:pt>
                      <c:pt idx="2256">
                        <c:v>13.568000000000001</c:v>
                      </c:pt>
                      <c:pt idx="2257">
                        <c:v>13.579000000000001</c:v>
                      </c:pt>
                      <c:pt idx="2258">
                        <c:v>13.591000000000001</c:v>
                      </c:pt>
                      <c:pt idx="2259">
                        <c:v>13.602</c:v>
                      </c:pt>
                      <c:pt idx="2260">
                        <c:v>13.613</c:v>
                      </c:pt>
                      <c:pt idx="2261">
                        <c:v>13.625</c:v>
                      </c:pt>
                      <c:pt idx="2262">
                        <c:v>13.635999999999999</c:v>
                      </c:pt>
                      <c:pt idx="2263">
                        <c:v>13.646999999999998</c:v>
                      </c:pt>
                      <c:pt idx="2264">
                        <c:v>13.658999999999999</c:v>
                      </c:pt>
                      <c:pt idx="2265">
                        <c:v>13.670000000000002</c:v>
                      </c:pt>
                      <c:pt idx="2266">
                        <c:v>13.681000000000001</c:v>
                      </c:pt>
                      <c:pt idx="2267">
                        <c:v>13.693000000000001</c:v>
                      </c:pt>
                      <c:pt idx="2268">
                        <c:v>13.704000000000001</c:v>
                      </c:pt>
                      <c:pt idx="2269">
                        <c:v>13.715</c:v>
                      </c:pt>
                      <c:pt idx="2270">
                        <c:v>13.727</c:v>
                      </c:pt>
                      <c:pt idx="2271">
                        <c:v>13.738</c:v>
                      </c:pt>
                      <c:pt idx="2272">
                        <c:v>13.748999999999999</c:v>
                      </c:pt>
                      <c:pt idx="2273">
                        <c:v>13.760999999999999</c:v>
                      </c:pt>
                      <c:pt idx="2274">
                        <c:v>13.771999999999998</c:v>
                      </c:pt>
                      <c:pt idx="2275">
                        <c:v>13.783000000000001</c:v>
                      </c:pt>
                      <c:pt idx="2276">
                        <c:v>13.795000000000002</c:v>
                      </c:pt>
                      <c:pt idx="2277">
                        <c:v>13.806000000000001</c:v>
                      </c:pt>
                      <c:pt idx="2278">
                        <c:v>13.817</c:v>
                      </c:pt>
                      <c:pt idx="2279">
                        <c:v>13.829000000000001</c:v>
                      </c:pt>
                      <c:pt idx="2280">
                        <c:v>13.84</c:v>
                      </c:pt>
                      <c:pt idx="2281">
                        <c:v>13.850999999999999</c:v>
                      </c:pt>
                      <c:pt idx="2282">
                        <c:v>13.863</c:v>
                      </c:pt>
                      <c:pt idx="2283">
                        <c:v>13.873999999999999</c:v>
                      </c:pt>
                      <c:pt idx="2284">
                        <c:v>13.885000000000002</c:v>
                      </c:pt>
                      <c:pt idx="2285">
                        <c:v>13.896999999999998</c:v>
                      </c:pt>
                      <c:pt idx="2286">
                        <c:v>13.908000000000001</c:v>
                      </c:pt>
                      <c:pt idx="2287">
                        <c:v>13.919</c:v>
                      </c:pt>
                      <c:pt idx="2288">
                        <c:v>13.931000000000001</c:v>
                      </c:pt>
                      <c:pt idx="2289">
                        <c:v>13.942</c:v>
                      </c:pt>
                      <c:pt idx="2290">
                        <c:v>13.952999999999999</c:v>
                      </c:pt>
                      <c:pt idx="2291">
                        <c:v>13.965</c:v>
                      </c:pt>
                      <c:pt idx="2292">
                        <c:v>13.975999999999999</c:v>
                      </c:pt>
                      <c:pt idx="2293">
                        <c:v>13.986999999999998</c:v>
                      </c:pt>
                      <c:pt idx="2294">
                        <c:v>13.998999999999999</c:v>
                      </c:pt>
                      <c:pt idx="2295">
                        <c:v>14.010000000000002</c:v>
                      </c:pt>
                      <c:pt idx="2296">
                        <c:v>14.021000000000001</c:v>
                      </c:pt>
                      <c:pt idx="2297">
                        <c:v>14.033000000000001</c:v>
                      </c:pt>
                      <c:pt idx="2298">
                        <c:v>14.044</c:v>
                      </c:pt>
                      <c:pt idx="2299">
                        <c:v>14.055</c:v>
                      </c:pt>
                      <c:pt idx="2300">
                        <c:v>14.067</c:v>
                      </c:pt>
                      <c:pt idx="2301">
                        <c:v>14.077999999999999</c:v>
                      </c:pt>
                      <c:pt idx="2302">
                        <c:v>14.088999999999999</c:v>
                      </c:pt>
                      <c:pt idx="2303">
                        <c:v>14.100999999999999</c:v>
                      </c:pt>
                      <c:pt idx="2304">
                        <c:v>14.111999999999998</c:v>
                      </c:pt>
                      <c:pt idx="2305">
                        <c:v>14.123000000000001</c:v>
                      </c:pt>
                      <c:pt idx="2306">
                        <c:v>14.135000000000002</c:v>
                      </c:pt>
                      <c:pt idx="2307">
                        <c:v>14.146000000000001</c:v>
                      </c:pt>
                      <c:pt idx="2308">
                        <c:v>14.157</c:v>
                      </c:pt>
                      <c:pt idx="2309">
                        <c:v>14.169</c:v>
                      </c:pt>
                      <c:pt idx="2310">
                        <c:v>14.18</c:v>
                      </c:pt>
                      <c:pt idx="2311">
                        <c:v>14.190999999999999</c:v>
                      </c:pt>
                      <c:pt idx="2312">
                        <c:v>14.202999999999999</c:v>
                      </c:pt>
                      <c:pt idx="2313">
                        <c:v>14.213999999999999</c:v>
                      </c:pt>
                      <c:pt idx="2314">
                        <c:v>14.225000000000001</c:v>
                      </c:pt>
                      <c:pt idx="2315">
                        <c:v>14.236999999999998</c:v>
                      </c:pt>
                      <c:pt idx="2316">
                        <c:v>14.248000000000001</c:v>
                      </c:pt>
                      <c:pt idx="2317">
                        <c:v>14.259</c:v>
                      </c:pt>
                      <c:pt idx="2318">
                        <c:v>14.271000000000001</c:v>
                      </c:pt>
                      <c:pt idx="2319">
                        <c:v>14.282</c:v>
                      </c:pt>
                      <c:pt idx="2320">
                        <c:v>14.292999999999999</c:v>
                      </c:pt>
                      <c:pt idx="2321">
                        <c:v>14.305</c:v>
                      </c:pt>
                      <c:pt idx="2322">
                        <c:v>14.315999999999999</c:v>
                      </c:pt>
                      <c:pt idx="2323">
                        <c:v>14.327000000000002</c:v>
                      </c:pt>
                      <c:pt idx="2324">
                        <c:v>14.338999999999999</c:v>
                      </c:pt>
                      <c:pt idx="2325">
                        <c:v>14.350000000000001</c:v>
                      </c:pt>
                      <c:pt idx="2326">
                        <c:v>14.361000000000001</c:v>
                      </c:pt>
                      <c:pt idx="2327">
                        <c:v>14.373000000000001</c:v>
                      </c:pt>
                      <c:pt idx="2328">
                        <c:v>14.384</c:v>
                      </c:pt>
                      <c:pt idx="2329">
                        <c:v>14.395</c:v>
                      </c:pt>
                      <c:pt idx="2330">
                        <c:v>14.407</c:v>
                      </c:pt>
                      <c:pt idx="2331">
                        <c:v>14.417999999999999</c:v>
                      </c:pt>
                      <c:pt idx="2332">
                        <c:v>14.428999999999998</c:v>
                      </c:pt>
                      <c:pt idx="2333">
                        <c:v>14.440999999999999</c:v>
                      </c:pt>
                      <c:pt idx="2334">
                        <c:v>14.452000000000002</c:v>
                      </c:pt>
                      <c:pt idx="2335">
                        <c:v>14.463000000000001</c:v>
                      </c:pt>
                      <c:pt idx="2336">
                        <c:v>14.475000000000001</c:v>
                      </c:pt>
                      <c:pt idx="2337">
                        <c:v>14.486000000000001</c:v>
                      </c:pt>
                      <c:pt idx="2338">
                        <c:v>14.497</c:v>
                      </c:pt>
                      <c:pt idx="2339">
                        <c:v>14.509</c:v>
                      </c:pt>
                      <c:pt idx="2340">
                        <c:v>14.52</c:v>
                      </c:pt>
                      <c:pt idx="2341">
                        <c:v>14.530999999999999</c:v>
                      </c:pt>
                      <c:pt idx="2342">
                        <c:v>14.542999999999999</c:v>
                      </c:pt>
                      <c:pt idx="2343">
                        <c:v>14.553999999999998</c:v>
                      </c:pt>
                      <c:pt idx="2344">
                        <c:v>14.565000000000001</c:v>
                      </c:pt>
                      <c:pt idx="2345">
                        <c:v>14.577000000000002</c:v>
                      </c:pt>
                      <c:pt idx="2346">
                        <c:v>14.588000000000001</c:v>
                      </c:pt>
                      <c:pt idx="2347">
                        <c:v>14.599</c:v>
                      </c:pt>
                      <c:pt idx="2348">
                        <c:v>14.611000000000001</c:v>
                      </c:pt>
                      <c:pt idx="2349">
                        <c:v>14.622</c:v>
                      </c:pt>
                      <c:pt idx="2350">
                        <c:v>14.632999999999999</c:v>
                      </c:pt>
                      <c:pt idx="2351">
                        <c:v>14.645</c:v>
                      </c:pt>
                      <c:pt idx="2352">
                        <c:v>14.655999999999999</c:v>
                      </c:pt>
                      <c:pt idx="2353">
                        <c:v>14.667000000000002</c:v>
                      </c:pt>
                      <c:pt idx="2354">
                        <c:v>14.678999999999998</c:v>
                      </c:pt>
                      <c:pt idx="2355">
                        <c:v>14.690000000000001</c:v>
                      </c:pt>
                      <c:pt idx="2356">
                        <c:v>14.701000000000001</c:v>
                      </c:pt>
                      <c:pt idx="2357">
                        <c:v>14.713000000000001</c:v>
                      </c:pt>
                      <c:pt idx="2358">
                        <c:v>14.724</c:v>
                      </c:pt>
                      <c:pt idx="2359">
                        <c:v>14.734999999999999</c:v>
                      </c:pt>
                      <c:pt idx="2360">
                        <c:v>14.747</c:v>
                      </c:pt>
                      <c:pt idx="2361">
                        <c:v>14.757999999999999</c:v>
                      </c:pt>
                      <c:pt idx="2362">
                        <c:v>14.768999999999998</c:v>
                      </c:pt>
                      <c:pt idx="2363">
                        <c:v>14.780999999999999</c:v>
                      </c:pt>
                      <c:pt idx="2364">
                        <c:v>14.792000000000002</c:v>
                      </c:pt>
                      <c:pt idx="2365">
                        <c:v>14.803000000000001</c:v>
                      </c:pt>
                      <c:pt idx="2366">
                        <c:v>14.815000000000001</c:v>
                      </c:pt>
                      <c:pt idx="2367">
                        <c:v>14.826000000000001</c:v>
                      </c:pt>
                      <c:pt idx="2368">
                        <c:v>14.837</c:v>
                      </c:pt>
                      <c:pt idx="2369">
                        <c:v>14.849</c:v>
                      </c:pt>
                      <c:pt idx="2370">
                        <c:v>14.86</c:v>
                      </c:pt>
                      <c:pt idx="2371">
                        <c:v>14.870999999999999</c:v>
                      </c:pt>
                      <c:pt idx="2372">
                        <c:v>14.882999999999999</c:v>
                      </c:pt>
                      <c:pt idx="2373">
                        <c:v>14.893999999999998</c:v>
                      </c:pt>
                      <c:pt idx="2374">
                        <c:v>14.905000000000001</c:v>
                      </c:pt>
                      <c:pt idx="2375">
                        <c:v>14.917000000000002</c:v>
                      </c:pt>
                      <c:pt idx="2376">
                        <c:v>14.928000000000001</c:v>
                      </c:pt>
                      <c:pt idx="2377">
                        <c:v>14.939</c:v>
                      </c:pt>
                      <c:pt idx="2378">
                        <c:v>14.951000000000001</c:v>
                      </c:pt>
                      <c:pt idx="2379">
                        <c:v>14.962</c:v>
                      </c:pt>
                      <c:pt idx="2380">
                        <c:v>14.972999999999999</c:v>
                      </c:pt>
                      <c:pt idx="2381">
                        <c:v>14.984999999999999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Sechage'!$H$3:$H$2384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1298</c:v>
                      </c:pt>
                      <c:pt idx="1">
                        <c:v>1339</c:v>
                      </c:pt>
                      <c:pt idx="2">
                        <c:v>1326</c:v>
                      </c:pt>
                      <c:pt idx="3">
                        <c:v>1328</c:v>
                      </c:pt>
                      <c:pt idx="4">
                        <c:v>1323</c:v>
                      </c:pt>
                      <c:pt idx="5">
                        <c:v>1324</c:v>
                      </c:pt>
                      <c:pt idx="6">
                        <c:v>1325</c:v>
                      </c:pt>
                      <c:pt idx="7">
                        <c:v>1325</c:v>
                      </c:pt>
                      <c:pt idx="8">
                        <c:v>1316</c:v>
                      </c:pt>
                      <c:pt idx="9">
                        <c:v>1309</c:v>
                      </c:pt>
                      <c:pt idx="10">
                        <c:v>1317</c:v>
                      </c:pt>
                      <c:pt idx="11">
                        <c:v>1326</c:v>
                      </c:pt>
                      <c:pt idx="12">
                        <c:v>1329</c:v>
                      </c:pt>
                      <c:pt idx="13">
                        <c:v>1305</c:v>
                      </c:pt>
                      <c:pt idx="14">
                        <c:v>1286</c:v>
                      </c:pt>
                      <c:pt idx="15">
                        <c:v>1268</c:v>
                      </c:pt>
                      <c:pt idx="16">
                        <c:v>1268</c:v>
                      </c:pt>
                      <c:pt idx="17">
                        <c:v>1264</c:v>
                      </c:pt>
                      <c:pt idx="18">
                        <c:v>1256</c:v>
                      </c:pt>
                      <c:pt idx="19">
                        <c:v>1247</c:v>
                      </c:pt>
                      <c:pt idx="20">
                        <c:v>1246</c:v>
                      </c:pt>
                      <c:pt idx="21">
                        <c:v>1262</c:v>
                      </c:pt>
                      <c:pt idx="22">
                        <c:v>1276</c:v>
                      </c:pt>
                      <c:pt idx="23">
                        <c:v>1287</c:v>
                      </c:pt>
                      <c:pt idx="24">
                        <c:v>1285</c:v>
                      </c:pt>
                      <c:pt idx="25">
                        <c:v>1287</c:v>
                      </c:pt>
                      <c:pt idx="26">
                        <c:v>1278</c:v>
                      </c:pt>
                      <c:pt idx="27">
                        <c:v>1273</c:v>
                      </c:pt>
                      <c:pt idx="28">
                        <c:v>1261</c:v>
                      </c:pt>
                      <c:pt idx="29">
                        <c:v>1257</c:v>
                      </c:pt>
                      <c:pt idx="30">
                        <c:v>1253</c:v>
                      </c:pt>
                      <c:pt idx="31">
                        <c:v>1261</c:v>
                      </c:pt>
                      <c:pt idx="32">
                        <c:v>1268</c:v>
                      </c:pt>
                      <c:pt idx="33">
                        <c:v>1269</c:v>
                      </c:pt>
                      <c:pt idx="34">
                        <c:v>1260</c:v>
                      </c:pt>
                      <c:pt idx="35">
                        <c:v>1250</c:v>
                      </c:pt>
                      <c:pt idx="36">
                        <c:v>1252</c:v>
                      </c:pt>
                      <c:pt idx="37">
                        <c:v>1256</c:v>
                      </c:pt>
                      <c:pt idx="38">
                        <c:v>1257</c:v>
                      </c:pt>
                      <c:pt idx="39">
                        <c:v>1255</c:v>
                      </c:pt>
                      <c:pt idx="40">
                        <c:v>1256</c:v>
                      </c:pt>
                      <c:pt idx="41">
                        <c:v>1264</c:v>
                      </c:pt>
                      <c:pt idx="42">
                        <c:v>1270</c:v>
                      </c:pt>
                      <c:pt idx="43">
                        <c:v>1269</c:v>
                      </c:pt>
                      <c:pt idx="44">
                        <c:v>1266</c:v>
                      </c:pt>
                      <c:pt idx="45">
                        <c:v>1262</c:v>
                      </c:pt>
                      <c:pt idx="46">
                        <c:v>1276</c:v>
                      </c:pt>
                      <c:pt idx="47">
                        <c:v>1298</c:v>
                      </c:pt>
                      <c:pt idx="48">
                        <c:v>1316</c:v>
                      </c:pt>
                      <c:pt idx="49">
                        <c:v>1312</c:v>
                      </c:pt>
                      <c:pt idx="50">
                        <c:v>1292</c:v>
                      </c:pt>
                      <c:pt idx="51">
                        <c:v>1276</c:v>
                      </c:pt>
                      <c:pt idx="52">
                        <c:v>1274</c:v>
                      </c:pt>
                      <c:pt idx="53">
                        <c:v>1280</c:v>
                      </c:pt>
                      <c:pt idx="54">
                        <c:v>1289</c:v>
                      </c:pt>
                      <c:pt idx="55">
                        <c:v>1288</c:v>
                      </c:pt>
                      <c:pt idx="56">
                        <c:v>1287</c:v>
                      </c:pt>
                      <c:pt idx="57">
                        <c:v>1286</c:v>
                      </c:pt>
                      <c:pt idx="58">
                        <c:v>1287</c:v>
                      </c:pt>
                      <c:pt idx="59">
                        <c:v>1288</c:v>
                      </c:pt>
                      <c:pt idx="60">
                        <c:v>1280</c:v>
                      </c:pt>
                      <c:pt idx="61">
                        <c:v>1271</c:v>
                      </c:pt>
                      <c:pt idx="62">
                        <c:v>1265</c:v>
                      </c:pt>
                      <c:pt idx="63">
                        <c:v>1271</c:v>
                      </c:pt>
                      <c:pt idx="64">
                        <c:v>1283</c:v>
                      </c:pt>
                      <c:pt idx="65">
                        <c:v>1299</c:v>
                      </c:pt>
                      <c:pt idx="66">
                        <c:v>1312</c:v>
                      </c:pt>
                      <c:pt idx="67">
                        <c:v>1319</c:v>
                      </c:pt>
                      <c:pt idx="68">
                        <c:v>1315</c:v>
                      </c:pt>
                      <c:pt idx="69">
                        <c:v>1314</c:v>
                      </c:pt>
                      <c:pt idx="70">
                        <c:v>1311</c:v>
                      </c:pt>
                      <c:pt idx="71">
                        <c:v>1312</c:v>
                      </c:pt>
                      <c:pt idx="72">
                        <c:v>1304</c:v>
                      </c:pt>
                      <c:pt idx="73">
                        <c:v>1295</c:v>
                      </c:pt>
                      <c:pt idx="74">
                        <c:v>1280</c:v>
                      </c:pt>
                      <c:pt idx="75">
                        <c:v>1275</c:v>
                      </c:pt>
                      <c:pt idx="76">
                        <c:v>1265</c:v>
                      </c:pt>
                      <c:pt idx="77">
                        <c:v>1269</c:v>
                      </c:pt>
                      <c:pt idx="78">
                        <c:v>1267</c:v>
                      </c:pt>
                      <c:pt idx="79">
                        <c:v>1278</c:v>
                      </c:pt>
                      <c:pt idx="80">
                        <c:v>1275</c:v>
                      </c:pt>
                      <c:pt idx="81">
                        <c:v>1274</c:v>
                      </c:pt>
                      <c:pt idx="82">
                        <c:v>1265</c:v>
                      </c:pt>
                      <c:pt idx="83">
                        <c:v>1263</c:v>
                      </c:pt>
                      <c:pt idx="84">
                        <c:v>1264</c:v>
                      </c:pt>
                      <c:pt idx="85">
                        <c:v>1273</c:v>
                      </c:pt>
                      <c:pt idx="86">
                        <c:v>1279</c:v>
                      </c:pt>
                      <c:pt idx="87">
                        <c:v>1279</c:v>
                      </c:pt>
                      <c:pt idx="88">
                        <c:v>1269</c:v>
                      </c:pt>
                      <c:pt idx="89">
                        <c:v>1257</c:v>
                      </c:pt>
                      <c:pt idx="90">
                        <c:v>1249</c:v>
                      </c:pt>
                      <c:pt idx="91">
                        <c:v>1245</c:v>
                      </c:pt>
                      <c:pt idx="92">
                        <c:v>1249</c:v>
                      </c:pt>
                      <c:pt idx="93">
                        <c:v>1255</c:v>
                      </c:pt>
                      <c:pt idx="94">
                        <c:v>1258</c:v>
                      </c:pt>
                      <c:pt idx="95">
                        <c:v>1258</c:v>
                      </c:pt>
                      <c:pt idx="96">
                        <c:v>1264</c:v>
                      </c:pt>
                      <c:pt idx="97">
                        <c:v>1285</c:v>
                      </c:pt>
                      <c:pt idx="98">
                        <c:v>1308</c:v>
                      </c:pt>
                      <c:pt idx="99">
                        <c:v>1331</c:v>
                      </c:pt>
                      <c:pt idx="100">
                        <c:v>1329</c:v>
                      </c:pt>
                      <c:pt idx="101">
                        <c:v>1320</c:v>
                      </c:pt>
                      <c:pt idx="102">
                        <c:v>1299</c:v>
                      </c:pt>
                      <c:pt idx="103">
                        <c:v>1285</c:v>
                      </c:pt>
                      <c:pt idx="104">
                        <c:v>1271</c:v>
                      </c:pt>
                      <c:pt idx="105">
                        <c:v>1258</c:v>
                      </c:pt>
                      <c:pt idx="106">
                        <c:v>1251</c:v>
                      </c:pt>
                      <c:pt idx="107">
                        <c:v>1246</c:v>
                      </c:pt>
                      <c:pt idx="108">
                        <c:v>1248</c:v>
                      </c:pt>
                      <c:pt idx="109">
                        <c:v>1245</c:v>
                      </c:pt>
                      <c:pt idx="110">
                        <c:v>1249</c:v>
                      </c:pt>
                      <c:pt idx="111">
                        <c:v>1260</c:v>
                      </c:pt>
                      <c:pt idx="112">
                        <c:v>1273</c:v>
                      </c:pt>
                      <c:pt idx="113">
                        <c:v>1280</c:v>
                      </c:pt>
                      <c:pt idx="114">
                        <c:v>1270</c:v>
                      </c:pt>
                      <c:pt idx="115">
                        <c:v>1251</c:v>
                      </c:pt>
                      <c:pt idx="116">
                        <c:v>1233</c:v>
                      </c:pt>
                      <c:pt idx="117">
                        <c:v>1233</c:v>
                      </c:pt>
                      <c:pt idx="118">
                        <c:v>1241</c:v>
                      </c:pt>
                      <c:pt idx="119">
                        <c:v>1258</c:v>
                      </c:pt>
                      <c:pt idx="120">
                        <c:v>1272</c:v>
                      </c:pt>
                      <c:pt idx="121">
                        <c:v>1296</c:v>
                      </c:pt>
                      <c:pt idx="122">
                        <c:v>1305</c:v>
                      </c:pt>
                      <c:pt idx="123">
                        <c:v>1305</c:v>
                      </c:pt>
                      <c:pt idx="124">
                        <c:v>1288</c:v>
                      </c:pt>
                      <c:pt idx="125">
                        <c:v>1274</c:v>
                      </c:pt>
                      <c:pt idx="126">
                        <c:v>1256</c:v>
                      </c:pt>
                      <c:pt idx="127">
                        <c:v>1245</c:v>
                      </c:pt>
                      <c:pt idx="128">
                        <c:v>1243</c:v>
                      </c:pt>
                      <c:pt idx="129">
                        <c:v>1258</c:v>
                      </c:pt>
                      <c:pt idx="130">
                        <c:v>1275</c:v>
                      </c:pt>
                      <c:pt idx="131">
                        <c:v>1280</c:v>
                      </c:pt>
                      <c:pt idx="132">
                        <c:v>1270</c:v>
                      </c:pt>
                      <c:pt idx="133">
                        <c:v>1250</c:v>
                      </c:pt>
                      <c:pt idx="134">
                        <c:v>1243</c:v>
                      </c:pt>
                      <c:pt idx="135">
                        <c:v>1244</c:v>
                      </c:pt>
                      <c:pt idx="136">
                        <c:v>1255</c:v>
                      </c:pt>
                      <c:pt idx="137">
                        <c:v>1265</c:v>
                      </c:pt>
                      <c:pt idx="138">
                        <c:v>1278</c:v>
                      </c:pt>
                      <c:pt idx="139">
                        <c:v>1293</c:v>
                      </c:pt>
                      <c:pt idx="140">
                        <c:v>1306</c:v>
                      </c:pt>
                      <c:pt idx="141">
                        <c:v>1310</c:v>
                      </c:pt>
                      <c:pt idx="142">
                        <c:v>1305</c:v>
                      </c:pt>
                      <c:pt idx="143">
                        <c:v>1305</c:v>
                      </c:pt>
                      <c:pt idx="144">
                        <c:v>1297</c:v>
                      </c:pt>
                      <c:pt idx="145">
                        <c:v>1289</c:v>
                      </c:pt>
                      <c:pt idx="146">
                        <c:v>1265</c:v>
                      </c:pt>
                      <c:pt idx="147">
                        <c:v>1259</c:v>
                      </c:pt>
                      <c:pt idx="148">
                        <c:v>1252</c:v>
                      </c:pt>
                      <c:pt idx="149">
                        <c:v>1259</c:v>
                      </c:pt>
                      <c:pt idx="150">
                        <c:v>1268</c:v>
                      </c:pt>
                      <c:pt idx="151">
                        <c:v>1286</c:v>
                      </c:pt>
                      <c:pt idx="152">
                        <c:v>1297</c:v>
                      </c:pt>
                      <c:pt idx="153">
                        <c:v>1293</c:v>
                      </c:pt>
                      <c:pt idx="154">
                        <c:v>1278</c:v>
                      </c:pt>
                      <c:pt idx="155">
                        <c:v>1261</c:v>
                      </c:pt>
                      <c:pt idx="156">
                        <c:v>1252</c:v>
                      </c:pt>
                      <c:pt idx="157">
                        <c:v>1246</c:v>
                      </c:pt>
                      <c:pt idx="158">
                        <c:v>1250</c:v>
                      </c:pt>
                      <c:pt idx="159">
                        <c:v>1264</c:v>
                      </c:pt>
                      <c:pt idx="160">
                        <c:v>1286</c:v>
                      </c:pt>
                      <c:pt idx="161">
                        <c:v>1301</c:v>
                      </c:pt>
                      <c:pt idx="162">
                        <c:v>1298</c:v>
                      </c:pt>
                      <c:pt idx="163">
                        <c:v>1288</c:v>
                      </c:pt>
                      <c:pt idx="164">
                        <c:v>1280</c:v>
                      </c:pt>
                      <c:pt idx="165">
                        <c:v>1292</c:v>
                      </c:pt>
                      <c:pt idx="166">
                        <c:v>1296</c:v>
                      </c:pt>
                      <c:pt idx="167">
                        <c:v>1298</c:v>
                      </c:pt>
                      <c:pt idx="168">
                        <c:v>1282</c:v>
                      </c:pt>
                      <c:pt idx="169">
                        <c:v>1278</c:v>
                      </c:pt>
                      <c:pt idx="170">
                        <c:v>1276</c:v>
                      </c:pt>
                      <c:pt idx="171">
                        <c:v>1281</c:v>
                      </c:pt>
                      <c:pt idx="172">
                        <c:v>1281</c:v>
                      </c:pt>
                      <c:pt idx="173">
                        <c:v>1269</c:v>
                      </c:pt>
                      <c:pt idx="174">
                        <c:v>1252</c:v>
                      </c:pt>
                      <c:pt idx="175">
                        <c:v>1239</c:v>
                      </c:pt>
                      <c:pt idx="176">
                        <c:v>1242</c:v>
                      </c:pt>
                      <c:pt idx="177">
                        <c:v>1260</c:v>
                      </c:pt>
                      <c:pt idx="178">
                        <c:v>1282</c:v>
                      </c:pt>
                      <c:pt idx="179">
                        <c:v>1295</c:v>
                      </c:pt>
                      <c:pt idx="180">
                        <c:v>1292</c:v>
                      </c:pt>
                      <c:pt idx="181">
                        <c:v>1282</c:v>
                      </c:pt>
                      <c:pt idx="182">
                        <c:v>1281</c:v>
                      </c:pt>
                      <c:pt idx="183">
                        <c:v>1282</c:v>
                      </c:pt>
                      <c:pt idx="184">
                        <c:v>1282</c:v>
                      </c:pt>
                      <c:pt idx="185">
                        <c:v>1269</c:v>
                      </c:pt>
                      <c:pt idx="186">
                        <c:v>1264</c:v>
                      </c:pt>
                      <c:pt idx="187">
                        <c:v>1272</c:v>
                      </c:pt>
                      <c:pt idx="188">
                        <c:v>1289</c:v>
                      </c:pt>
                      <c:pt idx="189">
                        <c:v>1297</c:v>
                      </c:pt>
                      <c:pt idx="190">
                        <c:v>1283</c:v>
                      </c:pt>
                      <c:pt idx="191">
                        <c:v>1266</c:v>
                      </c:pt>
                      <c:pt idx="192">
                        <c:v>1254</c:v>
                      </c:pt>
                      <c:pt idx="193">
                        <c:v>1253</c:v>
                      </c:pt>
                      <c:pt idx="194">
                        <c:v>1244</c:v>
                      </c:pt>
                      <c:pt idx="195">
                        <c:v>1234</c:v>
                      </c:pt>
                      <c:pt idx="196">
                        <c:v>1224</c:v>
                      </c:pt>
                      <c:pt idx="197">
                        <c:v>1225</c:v>
                      </c:pt>
                      <c:pt idx="198">
                        <c:v>1222</c:v>
                      </c:pt>
                      <c:pt idx="199">
                        <c:v>1224</c:v>
                      </c:pt>
                      <c:pt idx="200">
                        <c:v>1229</c:v>
                      </c:pt>
                      <c:pt idx="201">
                        <c:v>1240</c:v>
                      </c:pt>
                      <c:pt idx="202">
                        <c:v>1240</c:v>
                      </c:pt>
                      <c:pt idx="203">
                        <c:v>1237</c:v>
                      </c:pt>
                      <c:pt idx="204">
                        <c:v>1233</c:v>
                      </c:pt>
                      <c:pt idx="205">
                        <c:v>1245</c:v>
                      </c:pt>
                      <c:pt idx="206">
                        <c:v>1267</c:v>
                      </c:pt>
                      <c:pt idx="207">
                        <c:v>1295</c:v>
                      </c:pt>
                      <c:pt idx="208">
                        <c:v>1314</c:v>
                      </c:pt>
                      <c:pt idx="209">
                        <c:v>1316</c:v>
                      </c:pt>
                      <c:pt idx="210">
                        <c:v>1302</c:v>
                      </c:pt>
                      <c:pt idx="211">
                        <c:v>1283</c:v>
                      </c:pt>
                      <c:pt idx="212">
                        <c:v>1268</c:v>
                      </c:pt>
                      <c:pt idx="213">
                        <c:v>1263</c:v>
                      </c:pt>
                      <c:pt idx="214">
                        <c:v>1268</c:v>
                      </c:pt>
                      <c:pt idx="215">
                        <c:v>1277</c:v>
                      </c:pt>
                      <c:pt idx="216">
                        <c:v>1281</c:v>
                      </c:pt>
                      <c:pt idx="217">
                        <c:v>1276</c:v>
                      </c:pt>
                      <c:pt idx="218">
                        <c:v>1274</c:v>
                      </c:pt>
                      <c:pt idx="219">
                        <c:v>1273</c:v>
                      </c:pt>
                      <c:pt idx="220">
                        <c:v>1277</c:v>
                      </c:pt>
                      <c:pt idx="221">
                        <c:v>1264</c:v>
                      </c:pt>
                      <c:pt idx="222">
                        <c:v>1244</c:v>
                      </c:pt>
                      <c:pt idx="223">
                        <c:v>1221</c:v>
                      </c:pt>
                      <c:pt idx="224">
                        <c:v>1214</c:v>
                      </c:pt>
                      <c:pt idx="225">
                        <c:v>1219</c:v>
                      </c:pt>
                      <c:pt idx="226">
                        <c:v>1243</c:v>
                      </c:pt>
                      <c:pt idx="227">
                        <c:v>1261</c:v>
                      </c:pt>
                      <c:pt idx="228">
                        <c:v>1276</c:v>
                      </c:pt>
                      <c:pt idx="229">
                        <c:v>1265</c:v>
                      </c:pt>
                      <c:pt idx="230">
                        <c:v>1257</c:v>
                      </c:pt>
                      <c:pt idx="231">
                        <c:v>1245</c:v>
                      </c:pt>
                      <c:pt idx="232">
                        <c:v>1258</c:v>
                      </c:pt>
                      <c:pt idx="233">
                        <c:v>1265</c:v>
                      </c:pt>
                      <c:pt idx="234">
                        <c:v>1279</c:v>
                      </c:pt>
                      <c:pt idx="235">
                        <c:v>1269</c:v>
                      </c:pt>
                      <c:pt idx="236">
                        <c:v>1254</c:v>
                      </c:pt>
                      <c:pt idx="237">
                        <c:v>1229</c:v>
                      </c:pt>
                      <c:pt idx="238">
                        <c:v>1222</c:v>
                      </c:pt>
                      <c:pt idx="239">
                        <c:v>1232</c:v>
                      </c:pt>
                      <c:pt idx="240">
                        <c:v>1256</c:v>
                      </c:pt>
                      <c:pt idx="241">
                        <c:v>1269</c:v>
                      </c:pt>
                      <c:pt idx="242">
                        <c:v>1272</c:v>
                      </c:pt>
                      <c:pt idx="243">
                        <c:v>1261</c:v>
                      </c:pt>
                      <c:pt idx="244">
                        <c:v>1249</c:v>
                      </c:pt>
                      <c:pt idx="245">
                        <c:v>1242</c:v>
                      </c:pt>
                      <c:pt idx="246">
                        <c:v>1248</c:v>
                      </c:pt>
                      <c:pt idx="247">
                        <c:v>1267</c:v>
                      </c:pt>
                      <c:pt idx="248">
                        <c:v>1280</c:v>
                      </c:pt>
                      <c:pt idx="249">
                        <c:v>1274</c:v>
                      </c:pt>
                      <c:pt idx="250">
                        <c:v>1251</c:v>
                      </c:pt>
                      <c:pt idx="251">
                        <c:v>1231</c:v>
                      </c:pt>
                      <c:pt idx="252">
                        <c:v>1224</c:v>
                      </c:pt>
                      <c:pt idx="253">
                        <c:v>1231</c:v>
                      </c:pt>
                      <c:pt idx="254">
                        <c:v>1248</c:v>
                      </c:pt>
                      <c:pt idx="255">
                        <c:v>1257</c:v>
                      </c:pt>
                      <c:pt idx="256">
                        <c:v>1255</c:v>
                      </c:pt>
                      <c:pt idx="257">
                        <c:v>1246</c:v>
                      </c:pt>
                      <c:pt idx="258">
                        <c:v>1243</c:v>
                      </c:pt>
                      <c:pt idx="259">
                        <c:v>1248</c:v>
                      </c:pt>
                      <c:pt idx="260">
                        <c:v>1251</c:v>
                      </c:pt>
                      <c:pt idx="261">
                        <c:v>1256</c:v>
                      </c:pt>
                      <c:pt idx="262">
                        <c:v>1247</c:v>
                      </c:pt>
                      <c:pt idx="263">
                        <c:v>1247</c:v>
                      </c:pt>
                      <c:pt idx="264">
                        <c:v>1250</c:v>
                      </c:pt>
                      <c:pt idx="265">
                        <c:v>1276</c:v>
                      </c:pt>
                      <c:pt idx="266">
                        <c:v>1286</c:v>
                      </c:pt>
                      <c:pt idx="267">
                        <c:v>1274</c:v>
                      </c:pt>
                      <c:pt idx="268">
                        <c:v>1237</c:v>
                      </c:pt>
                      <c:pt idx="269">
                        <c:v>1210</c:v>
                      </c:pt>
                      <c:pt idx="270">
                        <c:v>1203</c:v>
                      </c:pt>
                      <c:pt idx="271">
                        <c:v>1219</c:v>
                      </c:pt>
                      <c:pt idx="272">
                        <c:v>1248</c:v>
                      </c:pt>
                      <c:pt idx="273">
                        <c:v>1271</c:v>
                      </c:pt>
                      <c:pt idx="274">
                        <c:v>1284</c:v>
                      </c:pt>
                      <c:pt idx="275">
                        <c:v>1280</c:v>
                      </c:pt>
                      <c:pt idx="276">
                        <c:v>1272</c:v>
                      </c:pt>
                      <c:pt idx="277">
                        <c:v>1256</c:v>
                      </c:pt>
                      <c:pt idx="278">
                        <c:v>1244</c:v>
                      </c:pt>
                      <c:pt idx="279">
                        <c:v>1237</c:v>
                      </c:pt>
                      <c:pt idx="280">
                        <c:v>1238</c:v>
                      </c:pt>
                      <c:pt idx="281">
                        <c:v>1245</c:v>
                      </c:pt>
                      <c:pt idx="282">
                        <c:v>1252</c:v>
                      </c:pt>
                      <c:pt idx="283">
                        <c:v>1260</c:v>
                      </c:pt>
                      <c:pt idx="284">
                        <c:v>1261</c:v>
                      </c:pt>
                      <c:pt idx="285">
                        <c:v>1257</c:v>
                      </c:pt>
                      <c:pt idx="286">
                        <c:v>1253</c:v>
                      </c:pt>
                      <c:pt idx="287">
                        <c:v>1251</c:v>
                      </c:pt>
                      <c:pt idx="288">
                        <c:v>1254</c:v>
                      </c:pt>
                      <c:pt idx="289">
                        <c:v>1257</c:v>
                      </c:pt>
                      <c:pt idx="290">
                        <c:v>1259</c:v>
                      </c:pt>
                      <c:pt idx="291">
                        <c:v>1253</c:v>
                      </c:pt>
                      <c:pt idx="292">
                        <c:v>1245</c:v>
                      </c:pt>
                      <c:pt idx="293">
                        <c:v>1239</c:v>
                      </c:pt>
                      <c:pt idx="294">
                        <c:v>1239</c:v>
                      </c:pt>
                      <c:pt idx="295">
                        <c:v>1244</c:v>
                      </c:pt>
                      <c:pt idx="296">
                        <c:v>1255</c:v>
                      </c:pt>
                      <c:pt idx="297">
                        <c:v>1271</c:v>
                      </c:pt>
                      <c:pt idx="298">
                        <c:v>1278</c:v>
                      </c:pt>
                      <c:pt idx="299">
                        <c:v>1266</c:v>
                      </c:pt>
                      <c:pt idx="300">
                        <c:v>1245</c:v>
                      </c:pt>
                      <c:pt idx="301">
                        <c:v>1231</c:v>
                      </c:pt>
                      <c:pt idx="302">
                        <c:v>1235</c:v>
                      </c:pt>
                      <c:pt idx="303">
                        <c:v>1241</c:v>
                      </c:pt>
                      <c:pt idx="304">
                        <c:v>1257</c:v>
                      </c:pt>
                      <c:pt idx="305">
                        <c:v>1252</c:v>
                      </c:pt>
                      <c:pt idx="306">
                        <c:v>1250</c:v>
                      </c:pt>
                      <c:pt idx="307">
                        <c:v>1230</c:v>
                      </c:pt>
                      <c:pt idx="308">
                        <c:v>1236</c:v>
                      </c:pt>
                      <c:pt idx="309">
                        <c:v>1246</c:v>
                      </c:pt>
                      <c:pt idx="310">
                        <c:v>1266</c:v>
                      </c:pt>
                      <c:pt idx="311">
                        <c:v>1272</c:v>
                      </c:pt>
                      <c:pt idx="312">
                        <c:v>1265</c:v>
                      </c:pt>
                      <c:pt idx="313">
                        <c:v>1249</c:v>
                      </c:pt>
                      <c:pt idx="314">
                        <c:v>1225</c:v>
                      </c:pt>
                      <c:pt idx="315">
                        <c:v>1215</c:v>
                      </c:pt>
                      <c:pt idx="316">
                        <c:v>1216</c:v>
                      </c:pt>
                      <c:pt idx="317">
                        <c:v>1234</c:v>
                      </c:pt>
                      <c:pt idx="318">
                        <c:v>1247</c:v>
                      </c:pt>
                      <c:pt idx="319">
                        <c:v>1246</c:v>
                      </c:pt>
                      <c:pt idx="320">
                        <c:v>1226</c:v>
                      </c:pt>
                      <c:pt idx="321">
                        <c:v>1214</c:v>
                      </c:pt>
                      <c:pt idx="322">
                        <c:v>1211</c:v>
                      </c:pt>
                      <c:pt idx="323">
                        <c:v>1215</c:v>
                      </c:pt>
                      <c:pt idx="324">
                        <c:v>1205</c:v>
                      </c:pt>
                      <c:pt idx="325">
                        <c:v>1200</c:v>
                      </c:pt>
                      <c:pt idx="326">
                        <c:v>1202</c:v>
                      </c:pt>
                      <c:pt idx="327">
                        <c:v>1214</c:v>
                      </c:pt>
                      <c:pt idx="328">
                        <c:v>1226</c:v>
                      </c:pt>
                      <c:pt idx="329">
                        <c:v>1235</c:v>
                      </c:pt>
                      <c:pt idx="330">
                        <c:v>1241</c:v>
                      </c:pt>
                      <c:pt idx="331">
                        <c:v>1244</c:v>
                      </c:pt>
                      <c:pt idx="332">
                        <c:v>1250</c:v>
                      </c:pt>
                      <c:pt idx="333">
                        <c:v>1246</c:v>
                      </c:pt>
                      <c:pt idx="334">
                        <c:v>1235</c:v>
                      </c:pt>
                      <c:pt idx="335">
                        <c:v>1212</c:v>
                      </c:pt>
                      <c:pt idx="336">
                        <c:v>1209</c:v>
                      </c:pt>
                      <c:pt idx="337">
                        <c:v>1221</c:v>
                      </c:pt>
                      <c:pt idx="338">
                        <c:v>1238</c:v>
                      </c:pt>
                      <c:pt idx="339">
                        <c:v>1235</c:v>
                      </c:pt>
                      <c:pt idx="340">
                        <c:v>1219</c:v>
                      </c:pt>
                      <c:pt idx="341">
                        <c:v>1203</c:v>
                      </c:pt>
                      <c:pt idx="342">
                        <c:v>1197</c:v>
                      </c:pt>
                      <c:pt idx="343">
                        <c:v>1194</c:v>
                      </c:pt>
                      <c:pt idx="344">
                        <c:v>1199</c:v>
                      </c:pt>
                      <c:pt idx="345">
                        <c:v>1203</c:v>
                      </c:pt>
                      <c:pt idx="346">
                        <c:v>1208</c:v>
                      </c:pt>
                      <c:pt idx="347">
                        <c:v>1203</c:v>
                      </c:pt>
                      <c:pt idx="348">
                        <c:v>1204</c:v>
                      </c:pt>
                      <c:pt idx="349">
                        <c:v>1214</c:v>
                      </c:pt>
                      <c:pt idx="350">
                        <c:v>1234</c:v>
                      </c:pt>
                      <c:pt idx="351">
                        <c:v>1251</c:v>
                      </c:pt>
                      <c:pt idx="352">
                        <c:v>1252</c:v>
                      </c:pt>
                      <c:pt idx="353">
                        <c:v>1242</c:v>
                      </c:pt>
                      <c:pt idx="354">
                        <c:v>1224</c:v>
                      </c:pt>
                      <c:pt idx="355">
                        <c:v>1211</c:v>
                      </c:pt>
                      <c:pt idx="356">
                        <c:v>1210</c:v>
                      </c:pt>
                      <c:pt idx="357">
                        <c:v>1210</c:v>
                      </c:pt>
                      <c:pt idx="358">
                        <c:v>1210</c:v>
                      </c:pt>
                      <c:pt idx="359">
                        <c:v>1202</c:v>
                      </c:pt>
                      <c:pt idx="360">
                        <c:v>1203</c:v>
                      </c:pt>
                      <c:pt idx="361">
                        <c:v>1219</c:v>
                      </c:pt>
                      <c:pt idx="362">
                        <c:v>1240</c:v>
                      </c:pt>
                      <c:pt idx="363">
                        <c:v>1252</c:v>
                      </c:pt>
                      <c:pt idx="364">
                        <c:v>1243</c:v>
                      </c:pt>
                      <c:pt idx="365">
                        <c:v>1220</c:v>
                      </c:pt>
                      <c:pt idx="366">
                        <c:v>1199</c:v>
                      </c:pt>
                      <c:pt idx="367">
                        <c:v>1193</c:v>
                      </c:pt>
                      <c:pt idx="368">
                        <c:v>1214</c:v>
                      </c:pt>
                      <c:pt idx="369">
                        <c:v>1242</c:v>
                      </c:pt>
                      <c:pt idx="370">
                        <c:v>1270</c:v>
                      </c:pt>
                      <c:pt idx="371">
                        <c:v>1281</c:v>
                      </c:pt>
                      <c:pt idx="372">
                        <c:v>1281</c:v>
                      </c:pt>
                      <c:pt idx="373">
                        <c:v>1268</c:v>
                      </c:pt>
                      <c:pt idx="374">
                        <c:v>1238</c:v>
                      </c:pt>
                      <c:pt idx="375">
                        <c:v>1207</c:v>
                      </c:pt>
                      <c:pt idx="376">
                        <c:v>1183</c:v>
                      </c:pt>
                      <c:pt idx="377">
                        <c:v>1174</c:v>
                      </c:pt>
                      <c:pt idx="378">
                        <c:v>1169</c:v>
                      </c:pt>
                      <c:pt idx="379">
                        <c:v>1166</c:v>
                      </c:pt>
                      <c:pt idx="380">
                        <c:v>1171</c:v>
                      </c:pt>
                      <c:pt idx="381">
                        <c:v>1181</c:v>
                      </c:pt>
                      <c:pt idx="382">
                        <c:v>1201</c:v>
                      </c:pt>
                      <c:pt idx="383">
                        <c:v>1223</c:v>
                      </c:pt>
                      <c:pt idx="384">
                        <c:v>1233</c:v>
                      </c:pt>
                      <c:pt idx="385">
                        <c:v>1228</c:v>
                      </c:pt>
                      <c:pt idx="386">
                        <c:v>1210</c:v>
                      </c:pt>
                      <c:pt idx="387">
                        <c:v>1204</c:v>
                      </c:pt>
                      <c:pt idx="388">
                        <c:v>1199</c:v>
                      </c:pt>
                      <c:pt idx="389">
                        <c:v>1210</c:v>
                      </c:pt>
                      <c:pt idx="390">
                        <c:v>1224</c:v>
                      </c:pt>
                      <c:pt idx="391">
                        <c:v>1244</c:v>
                      </c:pt>
                      <c:pt idx="392">
                        <c:v>1247</c:v>
                      </c:pt>
                      <c:pt idx="393">
                        <c:v>1235</c:v>
                      </c:pt>
                      <c:pt idx="394">
                        <c:v>1207</c:v>
                      </c:pt>
                      <c:pt idx="395">
                        <c:v>1189</c:v>
                      </c:pt>
                      <c:pt idx="396">
                        <c:v>1177</c:v>
                      </c:pt>
                      <c:pt idx="397">
                        <c:v>1181</c:v>
                      </c:pt>
                      <c:pt idx="398">
                        <c:v>1182</c:v>
                      </c:pt>
                      <c:pt idx="399">
                        <c:v>1194</c:v>
                      </c:pt>
                      <c:pt idx="400">
                        <c:v>1205</c:v>
                      </c:pt>
                      <c:pt idx="401">
                        <c:v>1225</c:v>
                      </c:pt>
                      <c:pt idx="402">
                        <c:v>1230</c:v>
                      </c:pt>
                      <c:pt idx="403">
                        <c:v>1220</c:v>
                      </c:pt>
                      <c:pt idx="404">
                        <c:v>1197</c:v>
                      </c:pt>
                      <c:pt idx="405">
                        <c:v>1182</c:v>
                      </c:pt>
                      <c:pt idx="406">
                        <c:v>1183</c:v>
                      </c:pt>
                      <c:pt idx="407">
                        <c:v>1196</c:v>
                      </c:pt>
                      <c:pt idx="408">
                        <c:v>1201</c:v>
                      </c:pt>
                      <c:pt idx="409">
                        <c:v>1203</c:v>
                      </c:pt>
                      <c:pt idx="410">
                        <c:v>1194</c:v>
                      </c:pt>
                      <c:pt idx="411">
                        <c:v>1197</c:v>
                      </c:pt>
                      <c:pt idx="412">
                        <c:v>1194</c:v>
                      </c:pt>
                      <c:pt idx="413">
                        <c:v>1192</c:v>
                      </c:pt>
                      <c:pt idx="414">
                        <c:v>1186</c:v>
                      </c:pt>
                      <c:pt idx="415">
                        <c:v>1183</c:v>
                      </c:pt>
                      <c:pt idx="416">
                        <c:v>1186</c:v>
                      </c:pt>
                      <c:pt idx="417">
                        <c:v>1191</c:v>
                      </c:pt>
                      <c:pt idx="418">
                        <c:v>1196</c:v>
                      </c:pt>
                      <c:pt idx="419">
                        <c:v>1204</c:v>
                      </c:pt>
                      <c:pt idx="420">
                        <c:v>1208</c:v>
                      </c:pt>
                      <c:pt idx="421">
                        <c:v>1208</c:v>
                      </c:pt>
                      <c:pt idx="422">
                        <c:v>1206</c:v>
                      </c:pt>
                      <c:pt idx="423">
                        <c:v>1208</c:v>
                      </c:pt>
                      <c:pt idx="424">
                        <c:v>1217</c:v>
                      </c:pt>
                      <c:pt idx="425">
                        <c:v>1217</c:v>
                      </c:pt>
                      <c:pt idx="426">
                        <c:v>1205</c:v>
                      </c:pt>
                      <c:pt idx="427">
                        <c:v>1183</c:v>
                      </c:pt>
                      <c:pt idx="428">
                        <c:v>1171</c:v>
                      </c:pt>
                      <c:pt idx="429">
                        <c:v>1172</c:v>
                      </c:pt>
                      <c:pt idx="430">
                        <c:v>1183</c:v>
                      </c:pt>
                      <c:pt idx="431">
                        <c:v>1200</c:v>
                      </c:pt>
                      <c:pt idx="432">
                        <c:v>1209</c:v>
                      </c:pt>
                      <c:pt idx="433">
                        <c:v>1208</c:v>
                      </c:pt>
                      <c:pt idx="434">
                        <c:v>1202</c:v>
                      </c:pt>
                      <c:pt idx="435">
                        <c:v>1193</c:v>
                      </c:pt>
                      <c:pt idx="436">
                        <c:v>1197</c:v>
                      </c:pt>
                      <c:pt idx="437">
                        <c:v>1197</c:v>
                      </c:pt>
                      <c:pt idx="438">
                        <c:v>1201</c:v>
                      </c:pt>
                      <c:pt idx="439">
                        <c:v>1192</c:v>
                      </c:pt>
                      <c:pt idx="440">
                        <c:v>1184</c:v>
                      </c:pt>
                      <c:pt idx="441">
                        <c:v>1184</c:v>
                      </c:pt>
                      <c:pt idx="442">
                        <c:v>1197</c:v>
                      </c:pt>
                      <c:pt idx="443">
                        <c:v>1214</c:v>
                      </c:pt>
                      <c:pt idx="444">
                        <c:v>1215</c:v>
                      </c:pt>
                      <c:pt idx="445">
                        <c:v>1204</c:v>
                      </c:pt>
                      <c:pt idx="446">
                        <c:v>1188</c:v>
                      </c:pt>
                      <c:pt idx="447">
                        <c:v>1180</c:v>
                      </c:pt>
                      <c:pt idx="448">
                        <c:v>1177</c:v>
                      </c:pt>
                      <c:pt idx="449">
                        <c:v>1180</c:v>
                      </c:pt>
                      <c:pt idx="450">
                        <c:v>1207</c:v>
                      </c:pt>
                      <c:pt idx="451">
                        <c:v>1231</c:v>
                      </c:pt>
                      <c:pt idx="452">
                        <c:v>1255</c:v>
                      </c:pt>
                      <c:pt idx="453">
                        <c:v>1221</c:v>
                      </c:pt>
                      <c:pt idx="454">
                        <c:v>1192</c:v>
                      </c:pt>
                      <c:pt idx="455">
                        <c:v>1171</c:v>
                      </c:pt>
                      <c:pt idx="456">
                        <c:v>1189</c:v>
                      </c:pt>
                      <c:pt idx="457">
                        <c:v>1203</c:v>
                      </c:pt>
                      <c:pt idx="458">
                        <c:v>1207</c:v>
                      </c:pt>
                      <c:pt idx="459">
                        <c:v>1199</c:v>
                      </c:pt>
                      <c:pt idx="460">
                        <c:v>1195</c:v>
                      </c:pt>
                      <c:pt idx="461">
                        <c:v>1192</c:v>
                      </c:pt>
                      <c:pt idx="462">
                        <c:v>1187</c:v>
                      </c:pt>
                      <c:pt idx="463">
                        <c:v>1178</c:v>
                      </c:pt>
                      <c:pt idx="464">
                        <c:v>1175</c:v>
                      </c:pt>
                      <c:pt idx="465">
                        <c:v>1189</c:v>
                      </c:pt>
                      <c:pt idx="466">
                        <c:v>1214</c:v>
                      </c:pt>
                      <c:pt idx="467">
                        <c:v>1229</c:v>
                      </c:pt>
                      <c:pt idx="468">
                        <c:v>1221</c:v>
                      </c:pt>
                      <c:pt idx="469">
                        <c:v>1198</c:v>
                      </c:pt>
                      <c:pt idx="470">
                        <c:v>1185</c:v>
                      </c:pt>
                      <c:pt idx="471">
                        <c:v>1189</c:v>
                      </c:pt>
                      <c:pt idx="472">
                        <c:v>1197</c:v>
                      </c:pt>
                      <c:pt idx="473">
                        <c:v>1192</c:v>
                      </c:pt>
                      <c:pt idx="474">
                        <c:v>1182</c:v>
                      </c:pt>
                      <c:pt idx="475">
                        <c:v>1174</c:v>
                      </c:pt>
                      <c:pt idx="476">
                        <c:v>1169</c:v>
                      </c:pt>
                      <c:pt idx="477">
                        <c:v>1167</c:v>
                      </c:pt>
                      <c:pt idx="478">
                        <c:v>1170</c:v>
                      </c:pt>
                      <c:pt idx="479">
                        <c:v>1185</c:v>
                      </c:pt>
                      <c:pt idx="480">
                        <c:v>1192</c:v>
                      </c:pt>
                      <c:pt idx="481">
                        <c:v>1193</c:v>
                      </c:pt>
                      <c:pt idx="482">
                        <c:v>1183</c:v>
                      </c:pt>
                      <c:pt idx="483">
                        <c:v>1181</c:v>
                      </c:pt>
                      <c:pt idx="484">
                        <c:v>1176</c:v>
                      </c:pt>
                      <c:pt idx="485">
                        <c:v>1178</c:v>
                      </c:pt>
                      <c:pt idx="486">
                        <c:v>1170</c:v>
                      </c:pt>
                      <c:pt idx="487">
                        <c:v>1162</c:v>
                      </c:pt>
                      <c:pt idx="488">
                        <c:v>1146</c:v>
                      </c:pt>
                      <c:pt idx="489">
                        <c:v>1134</c:v>
                      </c:pt>
                      <c:pt idx="490">
                        <c:v>1132</c:v>
                      </c:pt>
                      <c:pt idx="491">
                        <c:v>1142</c:v>
                      </c:pt>
                      <c:pt idx="492">
                        <c:v>1165</c:v>
                      </c:pt>
                      <c:pt idx="493">
                        <c:v>1185</c:v>
                      </c:pt>
                      <c:pt idx="494">
                        <c:v>1196</c:v>
                      </c:pt>
                      <c:pt idx="495">
                        <c:v>1189</c:v>
                      </c:pt>
                      <c:pt idx="496">
                        <c:v>1177</c:v>
                      </c:pt>
                      <c:pt idx="497">
                        <c:v>1169</c:v>
                      </c:pt>
                      <c:pt idx="498">
                        <c:v>1169</c:v>
                      </c:pt>
                      <c:pt idx="499">
                        <c:v>1171</c:v>
                      </c:pt>
                      <c:pt idx="500">
                        <c:v>1165</c:v>
                      </c:pt>
                      <c:pt idx="501">
                        <c:v>1160</c:v>
                      </c:pt>
                      <c:pt idx="502">
                        <c:v>1162</c:v>
                      </c:pt>
                      <c:pt idx="503">
                        <c:v>1170</c:v>
                      </c:pt>
                      <c:pt idx="504">
                        <c:v>1173</c:v>
                      </c:pt>
                      <c:pt idx="505">
                        <c:v>1167</c:v>
                      </c:pt>
                      <c:pt idx="506">
                        <c:v>1160</c:v>
                      </c:pt>
                      <c:pt idx="507">
                        <c:v>1158</c:v>
                      </c:pt>
                      <c:pt idx="508">
                        <c:v>1161</c:v>
                      </c:pt>
                      <c:pt idx="509">
                        <c:v>1164</c:v>
                      </c:pt>
                      <c:pt idx="510">
                        <c:v>1159</c:v>
                      </c:pt>
                      <c:pt idx="511">
                        <c:v>1154</c:v>
                      </c:pt>
                      <c:pt idx="512">
                        <c:v>1152</c:v>
                      </c:pt>
                      <c:pt idx="513">
                        <c:v>1154</c:v>
                      </c:pt>
                      <c:pt idx="514">
                        <c:v>1142</c:v>
                      </c:pt>
                      <c:pt idx="515">
                        <c:v>1129</c:v>
                      </c:pt>
                      <c:pt idx="516">
                        <c:v>1117</c:v>
                      </c:pt>
                      <c:pt idx="517">
                        <c:v>1126</c:v>
                      </c:pt>
                      <c:pt idx="518">
                        <c:v>1141</c:v>
                      </c:pt>
                      <c:pt idx="519">
                        <c:v>1150</c:v>
                      </c:pt>
                      <c:pt idx="520">
                        <c:v>1152</c:v>
                      </c:pt>
                      <c:pt idx="521">
                        <c:v>1143</c:v>
                      </c:pt>
                      <c:pt idx="522">
                        <c:v>1142</c:v>
                      </c:pt>
                      <c:pt idx="523">
                        <c:v>1133</c:v>
                      </c:pt>
                      <c:pt idx="524">
                        <c:v>1132</c:v>
                      </c:pt>
                      <c:pt idx="525">
                        <c:v>1130</c:v>
                      </c:pt>
                      <c:pt idx="526">
                        <c:v>1129</c:v>
                      </c:pt>
                      <c:pt idx="527">
                        <c:v>1126</c:v>
                      </c:pt>
                      <c:pt idx="528">
                        <c:v>1123</c:v>
                      </c:pt>
                      <c:pt idx="529">
                        <c:v>1130</c:v>
                      </c:pt>
                      <c:pt idx="530">
                        <c:v>1141</c:v>
                      </c:pt>
                      <c:pt idx="531">
                        <c:v>1148</c:v>
                      </c:pt>
                      <c:pt idx="532">
                        <c:v>1149</c:v>
                      </c:pt>
                      <c:pt idx="533">
                        <c:v>1147</c:v>
                      </c:pt>
                      <c:pt idx="534">
                        <c:v>1148</c:v>
                      </c:pt>
                      <c:pt idx="535">
                        <c:v>1146</c:v>
                      </c:pt>
                      <c:pt idx="536">
                        <c:v>1146</c:v>
                      </c:pt>
                      <c:pt idx="537">
                        <c:v>1143</c:v>
                      </c:pt>
                      <c:pt idx="538">
                        <c:v>1145</c:v>
                      </c:pt>
                      <c:pt idx="539">
                        <c:v>1145</c:v>
                      </c:pt>
                      <c:pt idx="540">
                        <c:v>1151</c:v>
                      </c:pt>
                      <c:pt idx="541">
                        <c:v>1160</c:v>
                      </c:pt>
                      <c:pt idx="542">
                        <c:v>1168</c:v>
                      </c:pt>
                      <c:pt idx="543">
                        <c:v>1169</c:v>
                      </c:pt>
                      <c:pt idx="544">
                        <c:v>1160</c:v>
                      </c:pt>
                      <c:pt idx="545">
                        <c:v>1154</c:v>
                      </c:pt>
                      <c:pt idx="546">
                        <c:v>1148</c:v>
                      </c:pt>
                      <c:pt idx="547">
                        <c:v>1151</c:v>
                      </c:pt>
                      <c:pt idx="548">
                        <c:v>1167</c:v>
                      </c:pt>
                      <c:pt idx="549">
                        <c:v>1194</c:v>
                      </c:pt>
                      <c:pt idx="550">
                        <c:v>1216</c:v>
                      </c:pt>
                      <c:pt idx="551">
                        <c:v>1220</c:v>
                      </c:pt>
                      <c:pt idx="552">
                        <c:v>1212</c:v>
                      </c:pt>
                      <c:pt idx="553">
                        <c:v>1205</c:v>
                      </c:pt>
                      <c:pt idx="554">
                        <c:v>1202</c:v>
                      </c:pt>
                      <c:pt idx="555">
                        <c:v>1195</c:v>
                      </c:pt>
                      <c:pt idx="556">
                        <c:v>1180</c:v>
                      </c:pt>
                      <c:pt idx="557">
                        <c:v>1160</c:v>
                      </c:pt>
                      <c:pt idx="558">
                        <c:v>1145</c:v>
                      </c:pt>
                      <c:pt idx="559">
                        <c:v>1133</c:v>
                      </c:pt>
                      <c:pt idx="560">
                        <c:v>1125</c:v>
                      </c:pt>
                      <c:pt idx="561">
                        <c:v>1120</c:v>
                      </c:pt>
                      <c:pt idx="562">
                        <c:v>1121</c:v>
                      </c:pt>
                      <c:pt idx="563">
                        <c:v>1123</c:v>
                      </c:pt>
                      <c:pt idx="564">
                        <c:v>1127</c:v>
                      </c:pt>
                      <c:pt idx="565">
                        <c:v>1128</c:v>
                      </c:pt>
                      <c:pt idx="566">
                        <c:v>1134</c:v>
                      </c:pt>
                      <c:pt idx="567">
                        <c:v>1139</c:v>
                      </c:pt>
                      <c:pt idx="568">
                        <c:v>1147</c:v>
                      </c:pt>
                      <c:pt idx="569">
                        <c:v>1148</c:v>
                      </c:pt>
                      <c:pt idx="570">
                        <c:v>1145</c:v>
                      </c:pt>
                      <c:pt idx="571">
                        <c:v>1139</c:v>
                      </c:pt>
                      <c:pt idx="572">
                        <c:v>1139</c:v>
                      </c:pt>
                      <c:pt idx="573">
                        <c:v>1149</c:v>
                      </c:pt>
                      <c:pt idx="574">
                        <c:v>1163</c:v>
                      </c:pt>
                      <c:pt idx="575">
                        <c:v>1171</c:v>
                      </c:pt>
                      <c:pt idx="576">
                        <c:v>1160</c:v>
                      </c:pt>
                      <c:pt idx="577">
                        <c:v>1144</c:v>
                      </c:pt>
                      <c:pt idx="578">
                        <c:v>1129</c:v>
                      </c:pt>
                      <c:pt idx="579">
                        <c:v>1121</c:v>
                      </c:pt>
                      <c:pt idx="580">
                        <c:v>1121</c:v>
                      </c:pt>
                      <c:pt idx="581">
                        <c:v>1132</c:v>
                      </c:pt>
                      <c:pt idx="582">
                        <c:v>1154</c:v>
                      </c:pt>
                      <c:pt idx="583">
                        <c:v>1173</c:v>
                      </c:pt>
                      <c:pt idx="584">
                        <c:v>1181</c:v>
                      </c:pt>
                      <c:pt idx="585">
                        <c:v>1171</c:v>
                      </c:pt>
                      <c:pt idx="586">
                        <c:v>1155</c:v>
                      </c:pt>
                      <c:pt idx="587">
                        <c:v>1141</c:v>
                      </c:pt>
                      <c:pt idx="588">
                        <c:v>1126</c:v>
                      </c:pt>
                      <c:pt idx="589">
                        <c:v>1118</c:v>
                      </c:pt>
                      <c:pt idx="590">
                        <c:v>1111</c:v>
                      </c:pt>
                      <c:pt idx="591">
                        <c:v>1116</c:v>
                      </c:pt>
                      <c:pt idx="592">
                        <c:v>1119</c:v>
                      </c:pt>
                      <c:pt idx="593">
                        <c:v>1117</c:v>
                      </c:pt>
                      <c:pt idx="594">
                        <c:v>1113</c:v>
                      </c:pt>
                      <c:pt idx="595">
                        <c:v>1110</c:v>
                      </c:pt>
                      <c:pt idx="596">
                        <c:v>1117</c:v>
                      </c:pt>
                      <c:pt idx="597">
                        <c:v>1130</c:v>
                      </c:pt>
                      <c:pt idx="598">
                        <c:v>1158</c:v>
                      </c:pt>
                      <c:pt idx="599">
                        <c:v>1182</c:v>
                      </c:pt>
                      <c:pt idx="600">
                        <c:v>1188</c:v>
                      </c:pt>
                      <c:pt idx="601">
                        <c:v>1178</c:v>
                      </c:pt>
                      <c:pt idx="602">
                        <c:v>1163</c:v>
                      </c:pt>
                      <c:pt idx="603">
                        <c:v>1164</c:v>
                      </c:pt>
                      <c:pt idx="604">
                        <c:v>1164</c:v>
                      </c:pt>
                      <c:pt idx="605">
                        <c:v>1160</c:v>
                      </c:pt>
                      <c:pt idx="606">
                        <c:v>1147</c:v>
                      </c:pt>
                      <c:pt idx="607">
                        <c:v>1127</c:v>
                      </c:pt>
                      <c:pt idx="608">
                        <c:v>1114</c:v>
                      </c:pt>
                      <c:pt idx="609">
                        <c:v>1115</c:v>
                      </c:pt>
                      <c:pt idx="610">
                        <c:v>1136</c:v>
                      </c:pt>
                      <c:pt idx="611">
                        <c:v>1151</c:v>
                      </c:pt>
                      <c:pt idx="612">
                        <c:v>1147</c:v>
                      </c:pt>
                      <c:pt idx="613">
                        <c:v>1132</c:v>
                      </c:pt>
                      <c:pt idx="614">
                        <c:v>1128</c:v>
                      </c:pt>
                      <c:pt idx="615">
                        <c:v>1132</c:v>
                      </c:pt>
                      <c:pt idx="616">
                        <c:v>1145</c:v>
                      </c:pt>
                      <c:pt idx="617">
                        <c:v>1148</c:v>
                      </c:pt>
                      <c:pt idx="618">
                        <c:v>1160</c:v>
                      </c:pt>
                      <c:pt idx="619">
                        <c:v>1149</c:v>
                      </c:pt>
                      <c:pt idx="620">
                        <c:v>1143</c:v>
                      </c:pt>
                      <c:pt idx="621">
                        <c:v>1128</c:v>
                      </c:pt>
                      <c:pt idx="622">
                        <c:v>1135</c:v>
                      </c:pt>
                      <c:pt idx="623">
                        <c:v>1134</c:v>
                      </c:pt>
                      <c:pt idx="624">
                        <c:v>1134</c:v>
                      </c:pt>
                      <c:pt idx="625">
                        <c:v>1133</c:v>
                      </c:pt>
                      <c:pt idx="626">
                        <c:v>1152</c:v>
                      </c:pt>
                      <c:pt idx="627">
                        <c:v>1183</c:v>
                      </c:pt>
                      <c:pt idx="628">
                        <c:v>1205</c:v>
                      </c:pt>
                      <c:pt idx="629">
                        <c:v>1206</c:v>
                      </c:pt>
                      <c:pt idx="630">
                        <c:v>1188</c:v>
                      </c:pt>
                      <c:pt idx="631">
                        <c:v>1173</c:v>
                      </c:pt>
                      <c:pt idx="632">
                        <c:v>1169</c:v>
                      </c:pt>
                      <c:pt idx="633">
                        <c:v>1169</c:v>
                      </c:pt>
                      <c:pt idx="634">
                        <c:v>1166</c:v>
                      </c:pt>
                      <c:pt idx="635">
                        <c:v>1155</c:v>
                      </c:pt>
                      <c:pt idx="636">
                        <c:v>1143</c:v>
                      </c:pt>
                      <c:pt idx="637">
                        <c:v>1134</c:v>
                      </c:pt>
                      <c:pt idx="638">
                        <c:v>1126</c:v>
                      </c:pt>
                      <c:pt idx="639">
                        <c:v>1125</c:v>
                      </c:pt>
                      <c:pt idx="640">
                        <c:v>1125</c:v>
                      </c:pt>
                      <c:pt idx="641">
                        <c:v>1124</c:v>
                      </c:pt>
                      <c:pt idx="642">
                        <c:v>1129</c:v>
                      </c:pt>
                      <c:pt idx="643">
                        <c:v>1143</c:v>
                      </c:pt>
                      <c:pt idx="644">
                        <c:v>1170</c:v>
                      </c:pt>
                      <c:pt idx="645">
                        <c:v>1189</c:v>
                      </c:pt>
                      <c:pt idx="646">
                        <c:v>1182</c:v>
                      </c:pt>
                      <c:pt idx="647">
                        <c:v>1159</c:v>
                      </c:pt>
                      <c:pt idx="648">
                        <c:v>1135</c:v>
                      </c:pt>
                      <c:pt idx="649">
                        <c:v>1133</c:v>
                      </c:pt>
                      <c:pt idx="650">
                        <c:v>1137</c:v>
                      </c:pt>
                      <c:pt idx="651">
                        <c:v>1145</c:v>
                      </c:pt>
                      <c:pt idx="652">
                        <c:v>1146</c:v>
                      </c:pt>
                      <c:pt idx="653">
                        <c:v>1144</c:v>
                      </c:pt>
                      <c:pt idx="654">
                        <c:v>1139</c:v>
                      </c:pt>
                      <c:pt idx="655">
                        <c:v>1140</c:v>
                      </c:pt>
                      <c:pt idx="656">
                        <c:v>1146</c:v>
                      </c:pt>
                      <c:pt idx="657">
                        <c:v>1150</c:v>
                      </c:pt>
                      <c:pt idx="658">
                        <c:v>1134</c:v>
                      </c:pt>
                      <c:pt idx="659">
                        <c:v>1119</c:v>
                      </c:pt>
                      <c:pt idx="660">
                        <c:v>1111</c:v>
                      </c:pt>
                      <c:pt idx="661">
                        <c:v>1114</c:v>
                      </c:pt>
                      <c:pt idx="662">
                        <c:v>1116</c:v>
                      </c:pt>
                      <c:pt idx="663">
                        <c:v>1116</c:v>
                      </c:pt>
                      <c:pt idx="664">
                        <c:v>1126</c:v>
                      </c:pt>
                      <c:pt idx="665">
                        <c:v>1127</c:v>
                      </c:pt>
                      <c:pt idx="666">
                        <c:v>1130</c:v>
                      </c:pt>
                      <c:pt idx="667">
                        <c:v>1133</c:v>
                      </c:pt>
                      <c:pt idx="668">
                        <c:v>1152</c:v>
                      </c:pt>
                      <c:pt idx="669">
                        <c:v>1170</c:v>
                      </c:pt>
                      <c:pt idx="670">
                        <c:v>1177</c:v>
                      </c:pt>
                      <c:pt idx="671">
                        <c:v>1165</c:v>
                      </c:pt>
                      <c:pt idx="672">
                        <c:v>1150</c:v>
                      </c:pt>
                      <c:pt idx="673">
                        <c:v>1138</c:v>
                      </c:pt>
                      <c:pt idx="674">
                        <c:v>1139</c:v>
                      </c:pt>
                      <c:pt idx="675">
                        <c:v>1134</c:v>
                      </c:pt>
                      <c:pt idx="676">
                        <c:v>1129</c:v>
                      </c:pt>
                      <c:pt idx="677">
                        <c:v>1122</c:v>
                      </c:pt>
                      <c:pt idx="678">
                        <c:v>1130</c:v>
                      </c:pt>
                      <c:pt idx="679">
                        <c:v>1139</c:v>
                      </c:pt>
                      <c:pt idx="680">
                        <c:v>1148</c:v>
                      </c:pt>
                      <c:pt idx="681">
                        <c:v>1154</c:v>
                      </c:pt>
                      <c:pt idx="682">
                        <c:v>1166</c:v>
                      </c:pt>
                      <c:pt idx="683">
                        <c:v>1187</c:v>
                      </c:pt>
                      <c:pt idx="684">
                        <c:v>1208</c:v>
                      </c:pt>
                      <c:pt idx="685">
                        <c:v>1217</c:v>
                      </c:pt>
                      <c:pt idx="686">
                        <c:v>1203</c:v>
                      </c:pt>
                      <c:pt idx="687">
                        <c:v>1176</c:v>
                      </c:pt>
                      <c:pt idx="688">
                        <c:v>1159</c:v>
                      </c:pt>
                      <c:pt idx="689">
                        <c:v>1148</c:v>
                      </c:pt>
                      <c:pt idx="690">
                        <c:v>1143</c:v>
                      </c:pt>
                      <c:pt idx="691">
                        <c:v>1137</c:v>
                      </c:pt>
                      <c:pt idx="692">
                        <c:v>1138</c:v>
                      </c:pt>
                      <c:pt idx="693">
                        <c:v>1145</c:v>
                      </c:pt>
                      <c:pt idx="694">
                        <c:v>1135</c:v>
                      </c:pt>
                      <c:pt idx="695">
                        <c:v>1123</c:v>
                      </c:pt>
                      <c:pt idx="696">
                        <c:v>1113</c:v>
                      </c:pt>
                      <c:pt idx="697">
                        <c:v>1122</c:v>
                      </c:pt>
                      <c:pt idx="698">
                        <c:v>1136</c:v>
                      </c:pt>
                      <c:pt idx="699">
                        <c:v>1145</c:v>
                      </c:pt>
                      <c:pt idx="700">
                        <c:v>1146</c:v>
                      </c:pt>
                      <c:pt idx="701">
                        <c:v>1142</c:v>
                      </c:pt>
                      <c:pt idx="702">
                        <c:v>1135</c:v>
                      </c:pt>
                      <c:pt idx="703">
                        <c:v>1123</c:v>
                      </c:pt>
                      <c:pt idx="704">
                        <c:v>1113</c:v>
                      </c:pt>
                      <c:pt idx="705">
                        <c:v>1105</c:v>
                      </c:pt>
                      <c:pt idx="706">
                        <c:v>1109</c:v>
                      </c:pt>
                      <c:pt idx="707">
                        <c:v>1109</c:v>
                      </c:pt>
                      <c:pt idx="708">
                        <c:v>1112</c:v>
                      </c:pt>
                      <c:pt idx="709">
                        <c:v>1107</c:v>
                      </c:pt>
                      <c:pt idx="710">
                        <c:v>1113</c:v>
                      </c:pt>
                      <c:pt idx="711">
                        <c:v>1129</c:v>
                      </c:pt>
                      <c:pt idx="712">
                        <c:v>1150</c:v>
                      </c:pt>
                      <c:pt idx="713">
                        <c:v>1165</c:v>
                      </c:pt>
                      <c:pt idx="714">
                        <c:v>1162</c:v>
                      </c:pt>
                      <c:pt idx="715">
                        <c:v>1152</c:v>
                      </c:pt>
                      <c:pt idx="716">
                        <c:v>1138</c:v>
                      </c:pt>
                      <c:pt idx="717">
                        <c:v>1126</c:v>
                      </c:pt>
                      <c:pt idx="718">
                        <c:v>1113</c:v>
                      </c:pt>
                      <c:pt idx="719">
                        <c:v>1104</c:v>
                      </c:pt>
                      <c:pt idx="720">
                        <c:v>1107</c:v>
                      </c:pt>
                      <c:pt idx="721">
                        <c:v>1124</c:v>
                      </c:pt>
                      <c:pt idx="722">
                        <c:v>1136</c:v>
                      </c:pt>
                      <c:pt idx="723">
                        <c:v>1140</c:v>
                      </c:pt>
                      <c:pt idx="724">
                        <c:v>1119</c:v>
                      </c:pt>
                      <c:pt idx="725">
                        <c:v>1103</c:v>
                      </c:pt>
                      <c:pt idx="726">
                        <c:v>1090</c:v>
                      </c:pt>
                      <c:pt idx="727">
                        <c:v>1101</c:v>
                      </c:pt>
                      <c:pt idx="728">
                        <c:v>1118</c:v>
                      </c:pt>
                      <c:pt idx="729">
                        <c:v>1137</c:v>
                      </c:pt>
                      <c:pt idx="730">
                        <c:v>1141</c:v>
                      </c:pt>
                      <c:pt idx="731">
                        <c:v>1127</c:v>
                      </c:pt>
                      <c:pt idx="732">
                        <c:v>1120</c:v>
                      </c:pt>
                      <c:pt idx="733">
                        <c:v>1125</c:v>
                      </c:pt>
                      <c:pt idx="734">
                        <c:v>1153</c:v>
                      </c:pt>
                      <c:pt idx="735">
                        <c:v>1164</c:v>
                      </c:pt>
                      <c:pt idx="736">
                        <c:v>1156</c:v>
                      </c:pt>
                      <c:pt idx="737">
                        <c:v>1130</c:v>
                      </c:pt>
                      <c:pt idx="738">
                        <c:v>1113</c:v>
                      </c:pt>
                      <c:pt idx="739">
                        <c:v>1111</c:v>
                      </c:pt>
                      <c:pt idx="740">
                        <c:v>1117</c:v>
                      </c:pt>
                      <c:pt idx="741">
                        <c:v>1121</c:v>
                      </c:pt>
                      <c:pt idx="742">
                        <c:v>1125</c:v>
                      </c:pt>
                      <c:pt idx="743">
                        <c:v>1123</c:v>
                      </c:pt>
                      <c:pt idx="744">
                        <c:v>1125</c:v>
                      </c:pt>
                      <c:pt idx="745">
                        <c:v>1125</c:v>
                      </c:pt>
                      <c:pt idx="746">
                        <c:v>1131</c:v>
                      </c:pt>
                      <c:pt idx="747">
                        <c:v>1130</c:v>
                      </c:pt>
                      <c:pt idx="748">
                        <c:v>1126</c:v>
                      </c:pt>
                      <c:pt idx="749">
                        <c:v>1119</c:v>
                      </c:pt>
                      <c:pt idx="750">
                        <c:v>1119</c:v>
                      </c:pt>
                      <c:pt idx="751">
                        <c:v>1115</c:v>
                      </c:pt>
                      <c:pt idx="752">
                        <c:v>1112</c:v>
                      </c:pt>
                      <c:pt idx="753">
                        <c:v>1118</c:v>
                      </c:pt>
                      <c:pt idx="754">
                        <c:v>1135</c:v>
                      </c:pt>
                      <c:pt idx="755">
                        <c:v>1155</c:v>
                      </c:pt>
                      <c:pt idx="756">
                        <c:v>1154</c:v>
                      </c:pt>
                      <c:pt idx="757">
                        <c:v>1141</c:v>
                      </c:pt>
                      <c:pt idx="758">
                        <c:v>1120</c:v>
                      </c:pt>
                      <c:pt idx="759">
                        <c:v>1106</c:v>
                      </c:pt>
                      <c:pt idx="760">
                        <c:v>1106</c:v>
                      </c:pt>
                      <c:pt idx="761">
                        <c:v>1116</c:v>
                      </c:pt>
                      <c:pt idx="762">
                        <c:v>1133</c:v>
                      </c:pt>
                      <c:pt idx="763">
                        <c:v>1139</c:v>
                      </c:pt>
                      <c:pt idx="764">
                        <c:v>1130</c:v>
                      </c:pt>
                      <c:pt idx="765">
                        <c:v>1115</c:v>
                      </c:pt>
                      <c:pt idx="766">
                        <c:v>1112</c:v>
                      </c:pt>
                      <c:pt idx="767">
                        <c:v>1118</c:v>
                      </c:pt>
                      <c:pt idx="768">
                        <c:v>1124</c:v>
                      </c:pt>
                      <c:pt idx="769">
                        <c:v>1109</c:v>
                      </c:pt>
                      <c:pt idx="770">
                        <c:v>1095</c:v>
                      </c:pt>
                      <c:pt idx="771">
                        <c:v>1077</c:v>
                      </c:pt>
                      <c:pt idx="772">
                        <c:v>1076</c:v>
                      </c:pt>
                      <c:pt idx="773">
                        <c:v>1081</c:v>
                      </c:pt>
                      <c:pt idx="774">
                        <c:v>1103</c:v>
                      </c:pt>
                      <c:pt idx="775">
                        <c:v>1125</c:v>
                      </c:pt>
                      <c:pt idx="776">
                        <c:v>1147</c:v>
                      </c:pt>
                      <c:pt idx="777">
                        <c:v>1153</c:v>
                      </c:pt>
                      <c:pt idx="778">
                        <c:v>1156</c:v>
                      </c:pt>
                      <c:pt idx="779">
                        <c:v>1150</c:v>
                      </c:pt>
                      <c:pt idx="780">
                        <c:v>1143</c:v>
                      </c:pt>
                      <c:pt idx="781">
                        <c:v>1136</c:v>
                      </c:pt>
                      <c:pt idx="782">
                        <c:v>1131</c:v>
                      </c:pt>
                      <c:pt idx="783">
                        <c:v>1125</c:v>
                      </c:pt>
                      <c:pt idx="784">
                        <c:v>1124</c:v>
                      </c:pt>
                      <c:pt idx="785">
                        <c:v>1131</c:v>
                      </c:pt>
                      <c:pt idx="786">
                        <c:v>1150</c:v>
                      </c:pt>
                      <c:pt idx="787">
                        <c:v>1156</c:v>
                      </c:pt>
                      <c:pt idx="788">
                        <c:v>1147</c:v>
                      </c:pt>
                      <c:pt idx="789">
                        <c:v>1129</c:v>
                      </c:pt>
                      <c:pt idx="790">
                        <c:v>1122</c:v>
                      </c:pt>
                      <c:pt idx="791">
                        <c:v>1124</c:v>
                      </c:pt>
                      <c:pt idx="792">
                        <c:v>1129</c:v>
                      </c:pt>
                      <c:pt idx="793">
                        <c:v>1132</c:v>
                      </c:pt>
                      <c:pt idx="794">
                        <c:v>1133</c:v>
                      </c:pt>
                      <c:pt idx="795">
                        <c:v>1127</c:v>
                      </c:pt>
                      <c:pt idx="796">
                        <c:v>1126</c:v>
                      </c:pt>
                      <c:pt idx="797">
                        <c:v>1130</c:v>
                      </c:pt>
                      <c:pt idx="798">
                        <c:v>1140</c:v>
                      </c:pt>
                      <c:pt idx="799">
                        <c:v>1144</c:v>
                      </c:pt>
                      <c:pt idx="800">
                        <c:v>1141</c:v>
                      </c:pt>
                      <c:pt idx="801">
                        <c:v>1136</c:v>
                      </c:pt>
                      <c:pt idx="802">
                        <c:v>1125</c:v>
                      </c:pt>
                      <c:pt idx="803">
                        <c:v>1124</c:v>
                      </c:pt>
                      <c:pt idx="804">
                        <c:v>1121</c:v>
                      </c:pt>
                      <c:pt idx="805">
                        <c:v>1121</c:v>
                      </c:pt>
                      <c:pt idx="806">
                        <c:v>1109</c:v>
                      </c:pt>
                      <c:pt idx="807">
                        <c:v>1115</c:v>
                      </c:pt>
                      <c:pt idx="808">
                        <c:v>1129</c:v>
                      </c:pt>
                      <c:pt idx="809">
                        <c:v>1141</c:v>
                      </c:pt>
                      <c:pt idx="810">
                        <c:v>1134</c:v>
                      </c:pt>
                      <c:pt idx="811">
                        <c:v>1120</c:v>
                      </c:pt>
                      <c:pt idx="812">
                        <c:v>1108</c:v>
                      </c:pt>
                      <c:pt idx="813">
                        <c:v>1103</c:v>
                      </c:pt>
                      <c:pt idx="814">
                        <c:v>1101</c:v>
                      </c:pt>
                      <c:pt idx="815">
                        <c:v>1113</c:v>
                      </c:pt>
                      <c:pt idx="816">
                        <c:v>1124</c:v>
                      </c:pt>
                      <c:pt idx="817">
                        <c:v>1120</c:v>
                      </c:pt>
                      <c:pt idx="818">
                        <c:v>1106</c:v>
                      </c:pt>
                      <c:pt idx="819">
                        <c:v>1099</c:v>
                      </c:pt>
                      <c:pt idx="820">
                        <c:v>1120</c:v>
                      </c:pt>
                      <c:pt idx="821">
                        <c:v>1140</c:v>
                      </c:pt>
                      <c:pt idx="822">
                        <c:v>1143</c:v>
                      </c:pt>
                      <c:pt idx="823">
                        <c:v>1128</c:v>
                      </c:pt>
                      <c:pt idx="824">
                        <c:v>1117</c:v>
                      </c:pt>
                      <c:pt idx="825">
                        <c:v>1128</c:v>
                      </c:pt>
                      <c:pt idx="826">
                        <c:v>1139</c:v>
                      </c:pt>
                      <c:pt idx="827">
                        <c:v>1139</c:v>
                      </c:pt>
                      <c:pt idx="828">
                        <c:v>1122</c:v>
                      </c:pt>
                      <c:pt idx="829">
                        <c:v>1106</c:v>
                      </c:pt>
                      <c:pt idx="830">
                        <c:v>1101</c:v>
                      </c:pt>
                      <c:pt idx="831">
                        <c:v>1108</c:v>
                      </c:pt>
                      <c:pt idx="832">
                        <c:v>1126</c:v>
                      </c:pt>
                      <c:pt idx="833">
                        <c:v>1140</c:v>
                      </c:pt>
                      <c:pt idx="834">
                        <c:v>1147</c:v>
                      </c:pt>
                      <c:pt idx="835">
                        <c:v>1139</c:v>
                      </c:pt>
                      <c:pt idx="836">
                        <c:v>1129</c:v>
                      </c:pt>
                      <c:pt idx="837">
                        <c:v>1119</c:v>
                      </c:pt>
                      <c:pt idx="838">
                        <c:v>1117</c:v>
                      </c:pt>
                      <c:pt idx="839">
                        <c:v>1117</c:v>
                      </c:pt>
                      <c:pt idx="840">
                        <c:v>1117</c:v>
                      </c:pt>
                      <c:pt idx="841">
                        <c:v>1121</c:v>
                      </c:pt>
                      <c:pt idx="842">
                        <c:v>1135</c:v>
                      </c:pt>
                      <c:pt idx="843">
                        <c:v>1154</c:v>
                      </c:pt>
                      <c:pt idx="844">
                        <c:v>1165</c:v>
                      </c:pt>
                      <c:pt idx="845">
                        <c:v>1162</c:v>
                      </c:pt>
                      <c:pt idx="846">
                        <c:v>1151</c:v>
                      </c:pt>
                      <c:pt idx="847">
                        <c:v>1139</c:v>
                      </c:pt>
                      <c:pt idx="848">
                        <c:v>1126</c:v>
                      </c:pt>
                      <c:pt idx="849">
                        <c:v>1115</c:v>
                      </c:pt>
                      <c:pt idx="850">
                        <c:v>1118</c:v>
                      </c:pt>
                      <c:pt idx="851">
                        <c:v>1126</c:v>
                      </c:pt>
                      <c:pt idx="852">
                        <c:v>1134</c:v>
                      </c:pt>
                      <c:pt idx="853">
                        <c:v>1123</c:v>
                      </c:pt>
                      <c:pt idx="854">
                        <c:v>1123</c:v>
                      </c:pt>
                      <c:pt idx="855">
                        <c:v>1133</c:v>
                      </c:pt>
                      <c:pt idx="856">
                        <c:v>1158</c:v>
                      </c:pt>
                      <c:pt idx="857">
                        <c:v>1169</c:v>
                      </c:pt>
                      <c:pt idx="858">
                        <c:v>1162</c:v>
                      </c:pt>
                      <c:pt idx="859">
                        <c:v>1141</c:v>
                      </c:pt>
                      <c:pt idx="860">
                        <c:v>1123</c:v>
                      </c:pt>
                      <c:pt idx="861">
                        <c:v>1123</c:v>
                      </c:pt>
                      <c:pt idx="862">
                        <c:v>1136</c:v>
                      </c:pt>
                      <c:pt idx="863">
                        <c:v>1160</c:v>
                      </c:pt>
                      <c:pt idx="864">
                        <c:v>1164</c:v>
                      </c:pt>
                      <c:pt idx="865">
                        <c:v>1162</c:v>
                      </c:pt>
                      <c:pt idx="866">
                        <c:v>1154</c:v>
                      </c:pt>
                      <c:pt idx="867">
                        <c:v>1162</c:v>
                      </c:pt>
                      <c:pt idx="868">
                        <c:v>1167</c:v>
                      </c:pt>
                      <c:pt idx="869">
                        <c:v>1158</c:v>
                      </c:pt>
                      <c:pt idx="870">
                        <c:v>1135</c:v>
                      </c:pt>
                      <c:pt idx="871">
                        <c:v>1113</c:v>
                      </c:pt>
                      <c:pt idx="872">
                        <c:v>1110</c:v>
                      </c:pt>
                      <c:pt idx="873">
                        <c:v>1120</c:v>
                      </c:pt>
                      <c:pt idx="874">
                        <c:v>1144</c:v>
                      </c:pt>
                      <c:pt idx="875">
                        <c:v>1163</c:v>
                      </c:pt>
                      <c:pt idx="876">
                        <c:v>1183</c:v>
                      </c:pt>
                      <c:pt idx="877">
                        <c:v>1188</c:v>
                      </c:pt>
                      <c:pt idx="878">
                        <c:v>1181</c:v>
                      </c:pt>
                      <c:pt idx="879">
                        <c:v>1159</c:v>
                      </c:pt>
                      <c:pt idx="880">
                        <c:v>1132</c:v>
                      </c:pt>
                      <c:pt idx="881">
                        <c:v>1118</c:v>
                      </c:pt>
                      <c:pt idx="882">
                        <c:v>1113</c:v>
                      </c:pt>
                      <c:pt idx="883">
                        <c:v>1110</c:v>
                      </c:pt>
                      <c:pt idx="884">
                        <c:v>1100</c:v>
                      </c:pt>
                      <c:pt idx="885">
                        <c:v>1087</c:v>
                      </c:pt>
                      <c:pt idx="886">
                        <c:v>1084</c:v>
                      </c:pt>
                      <c:pt idx="887">
                        <c:v>1102</c:v>
                      </c:pt>
                      <c:pt idx="888">
                        <c:v>1132</c:v>
                      </c:pt>
                      <c:pt idx="889">
                        <c:v>1159</c:v>
                      </c:pt>
                      <c:pt idx="890">
                        <c:v>1161</c:v>
                      </c:pt>
                      <c:pt idx="891">
                        <c:v>1149</c:v>
                      </c:pt>
                      <c:pt idx="892">
                        <c:v>1133</c:v>
                      </c:pt>
                      <c:pt idx="893">
                        <c:v>1118</c:v>
                      </c:pt>
                      <c:pt idx="894">
                        <c:v>1106</c:v>
                      </c:pt>
                      <c:pt idx="895">
                        <c:v>1100</c:v>
                      </c:pt>
                      <c:pt idx="896">
                        <c:v>1109</c:v>
                      </c:pt>
                      <c:pt idx="897">
                        <c:v>1130</c:v>
                      </c:pt>
                      <c:pt idx="898">
                        <c:v>1159</c:v>
                      </c:pt>
                      <c:pt idx="899">
                        <c:v>1177</c:v>
                      </c:pt>
                      <c:pt idx="900">
                        <c:v>1183</c:v>
                      </c:pt>
                      <c:pt idx="901">
                        <c:v>1171</c:v>
                      </c:pt>
                      <c:pt idx="902">
                        <c:v>1165</c:v>
                      </c:pt>
                      <c:pt idx="903">
                        <c:v>1160</c:v>
                      </c:pt>
                      <c:pt idx="904">
                        <c:v>1159</c:v>
                      </c:pt>
                      <c:pt idx="905">
                        <c:v>1143</c:v>
                      </c:pt>
                      <c:pt idx="906">
                        <c:v>1125</c:v>
                      </c:pt>
                      <c:pt idx="907">
                        <c:v>1101</c:v>
                      </c:pt>
                      <c:pt idx="908">
                        <c:v>1093</c:v>
                      </c:pt>
                      <c:pt idx="909">
                        <c:v>1090</c:v>
                      </c:pt>
                      <c:pt idx="910">
                        <c:v>1105</c:v>
                      </c:pt>
                      <c:pt idx="911">
                        <c:v>1118</c:v>
                      </c:pt>
                      <c:pt idx="912">
                        <c:v>1137</c:v>
                      </c:pt>
                      <c:pt idx="913">
                        <c:v>1141</c:v>
                      </c:pt>
                      <c:pt idx="914">
                        <c:v>1136</c:v>
                      </c:pt>
                      <c:pt idx="915">
                        <c:v>1118</c:v>
                      </c:pt>
                      <c:pt idx="916">
                        <c:v>1107</c:v>
                      </c:pt>
                      <c:pt idx="917">
                        <c:v>1099</c:v>
                      </c:pt>
                      <c:pt idx="918">
                        <c:v>1100</c:v>
                      </c:pt>
                      <c:pt idx="919">
                        <c:v>1107</c:v>
                      </c:pt>
                      <c:pt idx="920">
                        <c:v>1126</c:v>
                      </c:pt>
                      <c:pt idx="921">
                        <c:v>1143</c:v>
                      </c:pt>
                      <c:pt idx="922">
                        <c:v>1148</c:v>
                      </c:pt>
                      <c:pt idx="923">
                        <c:v>1142</c:v>
                      </c:pt>
                      <c:pt idx="924">
                        <c:v>1131</c:v>
                      </c:pt>
                      <c:pt idx="925">
                        <c:v>1134</c:v>
                      </c:pt>
                      <c:pt idx="926">
                        <c:v>1140</c:v>
                      </c:pt>
                      <c:pt idx="927">
                        <c:v>1160</c:v>
                      </c:pt>
                      <c:pt idx="928">
                        <c:v>1162</c:v>
                      </c:pt>
                      <c:pt idx="929">
                        <c:v>1158</c:v>
                      </c:pt>
                      <c:pt idx="930">
                        <c:v>1138</c:v>
                      </c:pt>
                      <c:pt idx="931">
                        <c:v>1122</c:v>
                      </c:pt>
                      <c:pt idx="932">
                        <c:v>1111</c:v>
                      </c:pt>
                      <c:pt idx="933">
                        <c:v>1105</c:v>
                      </c:pt>
                      <c:pt idx="934">
                        <c:v>1101</c:v>
                      </c:pt>
                      <c:pt idx="935">
                        <c:v>1102</c:v>
                      </c:pt>
                      <c:pt idx="936">
                        <c:v>1103</c:v>
                      </c:pt>
                      <c:pt idx="937">
                        <c:v>1110</c:v>
                      </c:pt>
                      <c:pt idx="938">
                        <c:v>1102</c:v>
                      </c:pt>
                      <c:pt idx="939">
                        <c:v>1097</c:v>
                      </c:pt>
                      <c:pt idx="940">
                        <c:v>1089</c:v>
                      </c:pt>
                      <c:pt idx="941">
                        <c:v>1099</c:v>
                      </c:pt>
                      <c:pt idx="942">
                        <c:v>1103</c:v>
                      </c:pt>
                      <c:pt idx="943">
                        <c:v>1103</c:v>
                      </c:pt>
                      <c:pt idx="944">
                        <c:v>1104</c:v>
                      </c:pt>
                      <c:pt idx="945">
                        <c:v>1119</c:v>
                      </c:pt>
                      <c:pt idx="946">
                        <c:v>1135</c:v>
                      </c:pt>
                      <c:pt idx="947">
                        <c:v>1178</c:v>
                      </c:pt>
                      <c:pt idx="948">
                        <c:v>1216</c:v>
                      </c:pt>
                      <c:pt idx="949">
                        <c:v>1253</c:v>
                      </c:pt>
                      <c:pt idx="950">
                        <c:v>1219</c:v>
                      </c:pt>
                      <c:pt idx="951">
                        <c:v>1166</c:v>
                      </c:pt>
                      <c:pt idx="952">
                        <c:v>1113</c:v>
                      </c:pt>
                      <c:pt idx="953">
                        <c:v>1094</c:v>
                      </c:pt>
                      <c:pt idx="954">
                        <c:v>1095</c:v>
                      </c:pt>
                      <c:pt idx="955">
                        <c:v>1093</c:v>
                      </c:pt>
                      <c:pt idx="956">
                        <c:v>1098</c:v>
                      </c:pt>
                      <c:pt idx="957">
                        <c:v>1098</c:v>
                      </c:pt>
                      <c:pt idx="958">
                        <c:v>1106</c:v>
                      </c:pt>
                      <c:pt idx="959">
                        <c:v>1117</c:v>
                      </c:pt>
                      <c:pt idx="960">
                        <c:v>1127</c:v>
                      </c:pt>
                      <c:pt idx="961">
                        <c:v>1137</c:v>
                      </c:pt>
                      <c:pt idx="962">
                        <c:v>1143</c:v>
                      </c:pt>
                      <c:pt idx="963">
                        <c:v>1147</c:v>
                      </c:pt>
                      <c:pt idx="964">
                        <c:v>1141</c:v>
                      </c:pt>
                      <c:pt idx="965">
                        <c:v>1132</c:v>
                      </c:pt>
                      <c:pt idx="966">
                        <c:v>1124</c:v>
                      </c:pt>
                      <c:pt idx="967">
                        <c:v>1138</c:v>
                      </c:pt>
                      <c:pt idx="968">
                        <c:v>1163</c:v>
                      </c:pt>
                      <c:pt idx="969">
                        <c:v>1179</c:v>
                      </c:pt>
                      <c:pt idx="970">
                        <c:v>1161</c:v>
                      </c:pt>
                      <c:pt idx="971">
                        <c:v>1128</c:v>
                      </c:pt>
                      <c:pt idx="972">
                        <c:v>1101</c:v>
                      </c:pt>
                      <c:pt idx="973">
                        <c:v>1095</c:v>
                      </c:pt>
                      <c:pt idx="974">
                        <c:v>1095</c:v>
                      </c:pt>
                      <c:pt idx="975">
                        <c:v>1098</c:v>
                      </c:pt>
                      <c:pt idx="976">
                        <c:v>1105</c:v>
                      </c:pt>
                      <c:pt idx="977">
                        <c:v>1117</c:v>
                      </c:pt>
                      <c:pt idx="978">
                        <c:v>1131</c:v>
                      </c:pt>
                      <c:pt idx="979">
                        <c:v>1144</c:v>
                      </c:pt>
                      <c:pt idx="980">
                        <c:v>1152</c:v>
                      </c:pt>
                      <c:pt idx="981">
                        <c:v>1153</c:v>
                      </c:pt>
                      <c:pt idx="982">
                        <c:v>1145</c:v>
                      </c:pt>
                      <c:pt idx="983">
                        <c:v>1137</c:v>
                      </c:pt>
                      <c:pt idx="984">
                        <c:v>1128</c:v>
                      </c:pt>
                      <c:pt idx="985">
                        <c:v>1125</c:v>
                      </c:pt>
                      <c:pt idx="986">
                        <c:v>1114</c:v>
                      </c:pt>
                      <c:pt idx="987">
                        <c:v>1108</c:v>
                      </c:pt>
                      <c:pt idx="988">
                        <c:v>1105</c:v>
                      </c:pt>
                      <c:pt idx="989">
                        <c:v>1117</c:v>
                      </c:pt>
                      <c:pt idx="990">
                        <c:v>1129</c:v>
                      </c:pt>
                      <c:pt idx="991">
                        <c:v>1142</c:v>
                      </c:pt>
                      <c:pt idx="992">
                        <c:v>1147</c:v>
                      </c:pt>
                      <c:pt idx="993">
                        <c:v>1156</c:v>
                      </c:pt>
                      <c:pt idx="994">
                        <c:v>1157</c:v>
                      </c:pt>
                      <c:pt idx="995">
                        <c:v>1148</c:v>
                      </c:pt>
                      <c:pt idx="996">
                        <c:v>1133</c:v>
                      </c:pt>
                      <c:pt idx="997">
                        <c:v>1119</c:v>
                      </c:pt>
                      <c:pt idx="998">
                        <c:v>1116</c:v>
                      </c:pt>
                      <c:pt idx="999">
                        <c:v>1117</c:v>
                      </c:pt>
                      <c:pt idx="1000">
                        <c:v>1123</c:v>
                      </c:pt>
                      <c:pt idx="1001">
                        <c:v>1131</c:v>
                      </c:pt>
                      <c:pt idx="1002">
                        <c:v>1130</c:v>
                      </c:pt>
                      <c:pt idx="1003">
                        <c:v>1135</c:v>
                      </c:pt>
                      <c:pt idx="1004">
                        <c:v>1134</c:v>
                      </c:pt>
                      <c:pt idx="1005">
                        <c:v>1135</c:v>
                      </c:pt>
                      <c:pt idx="1006">
                        <c:v>1128</c:v>
                      </c:pt>
                      <c:pt idx="1007">
                        <c:v>1119</c:v>
                      </c:pt>
                      <c:pt idx="1008">
                        <c:v>1107</c:v>
                      </c:pt>
                      <c:pt idx="1009">
                        <c:v>1093</c:v>
                      </c:pt>
                      <c:pt idx="1010">
                        <c:v>1086</c:v>
                      </c:pt>
                      <c:pt idx="1011">
                        <c:v>1087</c:v>
                      </c:pt>
                      <c:pt idx="1012">
                        <c:v>1097</c:v>
                      </c:pt>
                      <c:pt idx="1013">
                        <c:v>1112</c:v>
                      </c:pt>
                      <c:pt idx="1014">
                        <c:v>1124</c:v>
                      </c:pt>
                      <c:pt idx="1015">
                        <c:v>1123</c:v>
                      </c:pt>
                      <c:pt idx="1016">
                        <c:v>1108</c:v>
                      </c:pt>
                      <c:pt idx="1017">
                        <c:v>1094</c:v>
                      </c:pt>
                      <c:pt idx="1018">
                        <c:v>1091</c:v>
                      </c:pt>
                      <c:pt idx="1019">
                        <c:v>1091</c:v>
                      </c:pt>
                      <c:pt idx="1020">
                        <c:v>1096</c:v>
                      </c:pt>
                      <c:pt idx="1021">
                        <c:v>1092</c:v>
                      </c:pt>
                      <c:pt idx="1022">
                        <c:v>1097</c:v>
                      </c:pt>
                      <c:pt idx="1023">
                        <c:v>1090</c:v>
                      </c:pt>
                      <c:pt idx="1024">
                        <c:v>1093</c:v>
                      </c:pt>
                      <c:pt idx="1025">
                        <c:v>1092</c:v>
                      </c:pt>
                      <c:pt idx="1026">
                        <c:v>1104</c:v>
                      </c:pt>
                      <c:pt idx="1027">
                        <c:v>1112</c:v>
                      </c:pt>
                      <c:pt idx="1028">
                        <c:v>1124</c:v>
                      </c:pt>
                      <c:pt idx="1029">
                        <c:v>1129</c:v>
                      </c:pt>
                      <c:pt idx="1030">
                        <c:v>1125</c:v>
                      </c:pt>
                      <c:pt idx="1031">
                        <c:v>1119</c:v>
                      </c:pt>
                      <c:pt idx="1032">
                        <c:v>1112</c:v>
                      </c:pt>
                      <c:pt idx="1033">
                        <c:v>1115</c:v>
                      </c:pt>
                      <c:pt idx="1034">
                        <c:v>1119</c:v>
                      </c:pt>
                      <c:pt idx="1035">
                        <c:v>1130</c:v>
                      </c:pt>
                      <c:pt idx="1036">
                        <c:v>1130</c:v>
                      </c:pt>
                      <c:pt idx="1037">
                        <c:v>1125</c:v>
                      </c:pt>
                      <c:pt idx="1038">
                        <c:v>1108</c:v>
                      </c:pt>
                      <c:pt idx="1039">
                        <c:v>1088</c:v>
                      </c:pt>
                      <c:pt idx="1040">
                        <c:v>1074</c:v>
                      </c:pt>
                      <c:pt idx="1041">
                        <c:v>1069</c:v>
                      </c:pt>
                      <c:pt idx="1042">
                        <c:v>1085</c:v>
                      </c:pt>
                      <c:pt idx="1043">
                        <c:v>1108</c:v>
                      </c:pt>
                      <c:pt idx="1044">
                        <c:v>1134</c:v>
                      </c:pt>
                      <c:pt idx="1045">
                        <c:v>1149</c:v>
                      </c:pt>
                      <c:pt idx="1046">
                        <c:v>1157</c:v>
                      </c:pt>
                      <c:pt idx="1047">
                        <c:v>1155</c:v>
                      </c:pt>
                      <c:pt idx="1048">
                        <c:v>1150</c:v>
                      </c:pt>
                      <c:pt idx="1049">
                        <c:v>1143</c:v>
                      </c:pt>
                      <c:pt idx="1050">
                        <c:v>1144</c:v>
                      </c:pt>
                      <c:pt idx="1051">
                        <c:v>1150</c:v>
                      </c:pt>
                      <c:pt idx="1052">
                        <c:v>1154</c:v>
                      </c:pt>
                      <c:pt idx="1053">
                        <c:v>1144</c:v>
                      </c:pt>
                      <c:pt idx="1054">
                        <c:v>1128</c:v>
                      </c:pt>
                      <c:pt idx="1055">
                        <c:v>1113</c:v>
                      </c:pt>
                      <c:pt idx="1056">
                        <c:v>1121</c:v>
                      </c:pt>
                      <c:pt idx="1057">
                        <c:v>1134</c:v>
                      </c:pt>
                      <c:pt idx="1058">
                        <c:v>2357</c:v>
                      </c:pt>
                      <c:pt idx="1059">
                        <c:v>4821</c:v>
                      </c:pt>
                      <c:pt idx="1060">
                        <c:v>8379</c:v>
                      </c:pt>
                      <c:pt idx="1061">
                        <c:v>10465</c:v>
                      </c:pt>
                      <c:pt idx="1062">
                        <c:v>11059</c:v>
                      </c:pt>
                      <c:pt idx="1063">
                        <c:v>10699</c:v>
                      </c:pt>
                      <c:pt idx="1064">
                        <c:v>10622</c:v>
                      </c:pt>
                      <c:pt idx="1065">
                        <c:v>10810</c:v>
                      </c:pt>
                      <c:pt idx="1066">
                        <c:v>10614</c:v>
                      </c:pt>
                      <c:pt idx="1067">
                        <c:v>10481</c:v>
                      </c:pt>
                      <c:pt idx="1068">
                        <c:v>10097</c:v>
                      </c:pt>
                      <c:pt idx="1069">
                        <c:v>9769</c:v>
                      </c:pt>
                      <c:pt idx="1070">
                        <c:v>9237</c:v>
                      </c:pt>
                      <c:pt idx="1071">
                        <c:v>9194</c:v>
                      </c:pt>
                      <c:pt idx="1072">
                        <c:v>9374</c:v>
                      </c:pt>
                      <c:pt idx="1073">
                        <c:v>9633</c:v>
                      </c:pt>
                      <c:pt idx="1074">
                        <c:v>9350</c:v>
                      </c:pt>
                      <c:pt idx="1075">
                        <c:v>8994</c:v>
                      </c:pt>
                      <c:pt idx="1076">
                        <c:v>8704</c:v>
                      </c:pt>
                      <c:pt idx="1077">
                        <c:v>8685</c:v>
                      </c:pt>
                      <c:pt idx="1078">
                        <c:v>8702</c:v>
                      </c:pt>
                      <c:pt idx="1079">
                        <c:v>8658</c:v>
                      </c:pt>
                      <c:pt idx="1080">
                        <c:v>8551</c:v>
                      </c:pt>
                      <c:pt idx="1081">
                        <c:v>8444</c:v>
                      </c:pt>
                      <c:pt idx="1082">
                        <c:v>8326</c:v>
                      </c:pt>
                      <c:pt idx="1083">
                        <c:v>8266</c:v>
                      </c:pt>
                      <c:pt idx="1084">
                        <c:v>8212</c:v>
                      </c:pt>
                      <c:pt idx="1085">
                        <c:v>8386</c:v>
                      </c:pt>
                      <c:pt idx="1086">
                        <c:v>8495</c:v>
                      </c:pt>
                      <c:pt idx="1087">
                        <c:v>8567</c:v>
                      </c:pt>
                      <c:pt idx="1088">
                        <c:v>8241</c:v>
                      </c:pt>
                      <c:pt idx="1089">
                        <c:v>8196</c:v>
                      </c:pt>
                      <c:pt idx="1090">
                        <c:v>8320</c:v>
                      </c:pt>
                      <c:pt idx="1091">
                        <c:v>8754</c:v>
                      </c:pt>
                      <c:pt idx="1092">
                        <c:v>8975</c:v>
                      </c:pt>
                      <c:pt idx="1093">
                        <c:v>9168</c:v>
                      </c:pt>
                      <c:pt idx="1094">
                        <c:v>9158</c:v>
                      </c:pt>
                      <c:pt idx="1095">
                        <c:v>9054</c:v>
                      </c:pt>
                      <c:pt idx="1096">
                        <c:v>8682</c:v>
                      </c:pt>
                      <c:pt idx="1097">
                        <c:v>8393</c:v>
                      </c:pt>
                      <c:pt idx="1098">
                        <c:v>8274</c:v>
                      </c:pt>
                      <c:pt idx="1099">
                        <c:v>8357</c:v>
                      </c:pt>
                      <c:pt idx="1100">
                        <c:v>8620</c:v>
                      </c:pt>
                      <c:pt idx="1101">
                        <c:v>8870</c:v>
                      </c:pt>
                      <c:pt idx="1102">
                        <c:v>9080</c:v>
                      </c:pt>
                      <c:pt idx="1103">
                        <c:v>9088</c:v>
                      </c:pt>
                      <c:pt idx="1104">
                        <c:v>8863</c:v>
                      </c:pt>
                      <c:pt idx="1105">
                        <c:v>8497</c:v>
                      </c:pt>
                      <c:pt idx="1106">
                        <c:v>8285</c:v>
                      </c:pt>
                      <c:pt idx="1107">
                        <c:v>8421</c:v>
                      </c:pt>
                      <c:pt idx="1108">
                        <c:v>8894</c:v>
                      </c:pt>
                      <c:pt idx="1109">
                        <c:v>9072</c:v>
                      </c:pt>
                      <c:pt idx="1110">
                        <c:v>9111</c:v>
                      </c:pt>
                      <c:pt idx="1111">
                        <c:v>8801</c:v>
                      </c:pt>
                      <c:pt idx="1112">
                        <c:v>8835</c:v>
                      </c:pt>
                      <c:pt idx="1113">
                        <c:v>8944</c:v>
                      </c:pt>
                      <c:pt idx="1114">
                        <c:v>9177</c:v>
                      </c:pt>
                      <c:pt idx="1115">
                        <c:v>9179</c:v>
                      </c:pt>
                      <c:pt idx="1116">
                        <c:v>8896</c:v>
                      </c:pt>
                      <c:pt idx="1117">
                        <c:v>8704</c:v>
                      </c:pt>
                      <c:pt idx="1118">
                        <c:v>8440</c:v>
                      </c:pt>
                      <c:pt idx="1119">
                        <c:v>8411</c:v>
                      </c:pt>
                      <c:pt idx="1120">
                        <c:v>8032</c:v>
                      </c:pt>
                      <c:pt idx="1121">
                        <c:v>8022</c:v>
                      </c:pt>
                      <c:pt idx="1122">
                        <c:v>7988</c:v>
                      </c:pt>
                      <c:pt idx="1123">
                        <c:v>8603</c:v>
                      </c:pt>
                      <c:pt idx="1124">
                        <c:v>8879</c:v>
                      </c:pt>
                      <c:pt idx="1125">
                        <c:v>8908</c:v>
                      </c:pt>
                      <c:pt idx="1126">
                        <c:v>8388</c:v>
                      </c:pt>
                      <c:pt idx="1127">
                        <c:v>8214</c:v>
                      </c:pt>
                      <c:pt idx="1128">
                        <c:v>7891</c:v>
                      </c:pt>
                      <c:pt idx="1129">
                        <c:v>7841</c:v>
                      </c:pt>
                      <c:pt idx="1130">
                        <c:v>7530</c:v>
                      </c:pt>
                      <c:pt idx="1131">
                        <c:v>8035</c:v>
                      </c:pt>
                      <c:pt idx="1132">
                        <c:v>8416</c:v>
                      </c:pt>
                      <c:pt idx="1133">
                        <c:v>8710</c:v>
                      </c:pt>
                      <c:pt idx="1134">
                        <c:v>8522</c:v>
                      </c:pt>
                      <c:pt idx="1135">
                        <c:v>8345</c:v>
                      </c:pt>
                      <c:pt idx="1136">
                        <c:v>8147</c:v>
                      </c:pt>
                      <c:pt idx="1137">
                        <c:v>8100</c:v>
                      </c:pt>
                      <c:pt idx="1138">
                        <c:v>8060</c:v>
                      </c:pt>
                      <c:pt idx="1139">
                        <c:v>8230</c:v>
                      </c:pt>
                      <c:pt idx="1140">
                        <c:v>8156</c:v>
                      </c:pt>
                      <c:pt idx="1141">
                        <c:v>8199</c:v>
                      </c:pt>
                      <c:pt idx="1142">
                        <c:v>8363</c:v>
                      </c:pt>
                      <c:pt idx="1143">
                        <c:v>8442</c:v>
                      </c:pt>
                      <c:pt idx="1144">
                        <c:v>8569</c:v>
                      </c:pt>
                      <c:pt idx="1145">
                        <c:v>8510</c:v>
                      </c:pt>
                      <c:pt idx="1146">
                        <c:v>8755</c:v>
                      </c:pt>
                      <c:pt idx="1147">
                        <c:v>8734</c:v>
                      </c:pt>
                      <c:pt idx="1148">
                        <c:v>8661</c:v>
                      </c:pt>
                      <c:pt idx="1149">
                        <c:v>8464</c:v>
                      </c:pt>
                      <c:pt idx="1150">
                        <c:v>8335</c:v>
                      </c:pt>
                      <c:pt idx="1151">
                        <c:v>8285</c:v>
                      </c:pt>
                      <c:pt idx="1152">
                        <c:v>8507</c:v>
                      </c:pt>
                      <c:pt idx="1153">
                        <c:v>8762</c:v>
                      </c:pt>
                      <c:pt idx="1154">
                        <c:v>8876</c:v>
                      </c:pt>
                      <c:pt idx="1155">
                        <c:v>8589</c:v>
                      </c:pt>
                      <c:pt idx="1156">
                        <c:v>8398</c:v>
                      </c:pt>
                      <c:pt idx="1157">
                        <c:v>8457</c:v>
                      </c:pt>
                      <c:pt idx="1158">
                        <c:v>8774</c:v>
                      </c:pt>
                      <c:pt idx="1159">
                        <c:v>8854</c:v>
                      </c:pt>
                      <c:pt idx="1160">
                        <c:v>8657</c:v>
                      </c:pt>
                      <c:pt idx="1161">
                        <c:v>8327</c:v>
                      </c:pt>
                      <c:pt idx="1162">
                        <c:v>8050</c:v>
                      </c:pt>
                      <c:pt idx="1163">
                        <c:v>7915</c:v>
                      </c:pt>
                      <c:pt idx="1164">
                        <c:v>7880</c:v>
                      </c:pt>
                      <c:pt idx="1165">
                        <c:v>8097</c:v>
                      </c:pt>
                      <c:pt idx="1166">
                        <c:v>8430</c:v>
                      </c:pt>
                      <c:pt idx="1167">
                        <c:v>8721</c:v>
                      </c:pt>
                      <c:pt idx="1168">
                        <c:v>8842</c:v>
                      </c:pt>
                      <c:pt idx="1169">
                        <c:v>8960</c:v>
                      </c:pt>
                      <c:pt idx="1170">
                        <c:v>9030</c:v>
                      </c:pt>
                      <c:pt idx="1171">
                        <c:v>8979</c:v>
                      </c:pt>
                      <c:pt idx="1172">
                        <c:v>8572</c:v>
                      </c:pt>
                      <c:pt idx="1173">
                        <c:v>8229</c:v>
                      </c:pt>
                      <c:pt idx="1174">
                        <c:v>8289</c:v>
                      </c:pt>
                      <c:pt idx="1175">
                        <c:v>8633</c:v>
                      </c:pt>
                      <c:pt idx="1176">
                        <c:v>8948</c:v>
                      </c:pt>
                      <c:pt idx="1177">
                        <c:v>8967</c:v>
                      </c:pt>
                      <c:pt idx="1178">
                        <c:v>9069</c:v>
                      </c:pt>
                      <c:pt idx="1179">
                        <c:v>8907</c:v>
                      </c:pt>
                      <c:pt idx="1180">
                        <c:v>8672</c:v>
                      </c:pt>
                      <c:pt idx="1181">
                        <c:v>8315</c:v>
                      </c:pt>
                      <c:pt idx="1182">
                        <c:v>8128</c:v>
                      </c:pt>
                      <c:pt idx="1183">
                        <c:v>7938</c:v>
                      </c:pt>
                      <c:pt idx="1184">
                        <c:v>7692</c:v>
                      </c:pt>
                      <c:pt idx="1185">
                        <c:v>7759</c:v>
                      </c:pt>
                      <c:pt idx="1186">
                        <c:v>8203</c:v>
                      </c:pt>
                      <c:pt idx="1187">
                        <c:v>8643</c:v>
                      </c:pt>
                      <c:pt idx="1188">
                        <c:v>8816</c:v>
                      </c:pt>
                      <c:pt idx="1189">
                        <c:v>8493</c:v>
                      </c:pt>
                      <c:pt idx="1190">
                        <c:v>8391</c:v>
                      </c:pt>
                      <c:pt idx="1191">
                        <c:v>8376</c:v>
                      </c:pt>
                      <c:pt idx="1192">
                        <c:v>8710</c:v>
                      </c:pt>
                      <c:pt idx="1193">
                        <c:v>8627</c:v>
                      </c:pt>
                      <c:pt idx="1194">
                        <c:v>8463</c:v>
                      </c:pt>
                      <c:pt idx="1195">
                        <c:v>8133</c:v>
                      </c:pt>
                      <c:pt idx="1196">
                        <c:v>8326</c:v>
                      </c:pt>
                      <c:pt idx="1197">
                        <c:v>8909</c:v>
                      </c:pt>
                      <c:pt idx="1198">
                        <c:v>9483</c:v>
                      </c:pt>
                      <c:pt idx="1199">
                        <c:v>9562</c:v>
                      </c:pt>
                      <c:pt idx="1200">
                        <c:v>9052</c:v>
                      </c:pt>
                      <c:pt idx="1201">
                        <c:v>8714</c:v>
                      </c:pt>
                      <c:pt idx="1202">
                        <c:v>8509</c:v>
                      </c:pt>
                      <c:pt idx="1203">
                        <c:v>8291</c:v>
                      </c:pt>
                      <c:pt idx="1204">
                        <c:v>7839</c:v>
                      </c:pt>
                      <c:pt idx="1205">
                        <c:v>7561</c:v>
                      </c:pt>
                      <c:pt idx="1206">
                        <c:v>7590</c:v>
                      </c:pt>
                      <c:pt idx="1207">
                        <c:v>7827</c:v>
                      </c:pt>
                      <c:pt idx="1208">
                        <c:v>8177</c:v>
                      </c:pt>
                      <c:pt idx="1209">
                        <c:v>8434</c:v>
                      </c:pt>
                      <c:pt idx="1210">
                        <c:v>8783</c:v>
                      </c:pt>
                      <c:pt idx="1211">
                        <c:v>8826</c:v>
                      </c:pt>
                      <c:pt idx="1212">
                        <c:v>8978</c:v>
                      </c:pt>
                      <c:pt idx="1213">
                        <c:v>8680</c:v>
                      </c:pt>
                      <c:pt idx="1214">
                        <c:v>8382</c:v>
                      </c:pt>
                      <c:pt idx="1215">
                        <c:v>8039</c:v>
                      </c:pt>
                      <c:pt idx="1216">
                        <c:v>8007</c:v>
                      </c:pt>
                      <c:pt idx="1217">
                        <c:v>8031</c:v>
                      </c:pt>
                      <c:pt idx="1218">
                        <c:v>7888</c:v>
                      </c:pt>
                      <c:pt idx="1219">
                        <c:v>7624</c:v>
                      </c:pt>
                      <c:pt idx="1220">
                        <c:v>7751</c:v>
                      </c:pt>
                      <c:pt idx="1221">
                        <c:v>7872</c:v>
                      </c:pt>
                      <c:pt idx="1222">
                        <c:v>8243</c:v>
                      </c:pt>
                      <c:pt idx="1223">
                        <c:v>8001</c:v>
                      </c:pt>
                      <c:pt idx="1224">
                        <c:v>7948</c:v>
                      </c:pt>
                      <c:pt idx="1225">
                        <c:v>7723</c:v>
                      </c:pt>
                      <c:pt idx="1226">
                        <c:v>8053</c:v>
                      </c:pt>
                      <c:pt idx="1227">
                        <c:v>8368</c:v>
                      </c:pt>
                      <c:pt idx="1228">
                        <c:v>8726</c:v>
                      </c:pt>
                      <c:pt idx="1229">
                        <c:v>8671</c:v>
                      </c:pt>
                      <c:pt idx="1230">
                        <c:v>8684</c:v>
                      </c:pt>
                      <c:pt idx="1231">
                        <c:v>8515</c:v>
                      </c:pt>
                      <c:pt idx="1232">
                        <c:v>8578</c:v>
                      </c:pt>
                      <c:pt idx="1233">
                        <c:v>8451</c:v>
                      </c:pt>
                      <c:pt idx="1234">
                        <c:v>8408</c:v>
                      </c:pt>
                      <c:pt idx="1235">
                        <c:v>8126</c:v>
                      </c:pt>
                      <c:pt idx="1236">
                        <c:v>8033</c:v>
                      </c:pt>
                      <c:pt idx="1237">
                        <c:v>7947</c:v>
                      </c:pt>
                      <c:pt idx="1238">
                        <c:v>8089</c:v>
                      </c:pt>
                      <c:pt idx="1239">
                        <c:v>8110</c:v>
                      </c:pt>
                      <c:pt idx="1240">
                        <c:v>8264</c:v>
                      </c:pt>
                      <c:pt idx="1241">
                        <c:v>8313</c:v>
                      </c:pt>
                      <c:pt idx="1242">
                        <c:v>8297</c:v>
                      </c:pt>
                      <c:pt idx="1243">
                        <c:v>8333</c:v>
                      </c:pt>
                      <c:pt idx="1244">
                        <c:v>8381</c:v>
                      </c:pt>
                      <c:pt idx="1245">
                        <c:v>8626</c:v>
                      </c:pt>
                      <c:pt idx="1246">
                        <c:v>8697</c:v>
                      </c:pt>
                      <c:pt idx="1247">
                        <c:v>8619</c:v>
                      </c:pt>
                      <c:pt idx="1248">
                        <c:v>8303</c:v>
                      </c:pt>
                      <c:pt idx="1249">
                        <c:v>7964</c:v>
                      </c:pt>
                      <c:pt idx="1250">
                        <c:v>7924</c:v>
                      </c:pt>
                      <c:pt idx="1251">
                        <c:v>8102</c:v>
                      </c:pt>
                      <c:pt idx="1252">
                        <c:v>8425</c:v>
                      </c:pt>
                      <c:pt idx="1253">
                        <c:v>8624</c:v>
                      </c:pt>
                      <c:pt idx="1254">
                        <c:v>8736</c:v>
                      </c:pt>
                      <c:pt idx="1255">
                        <c:v>8722</c:v>
                      </c:pt>
                      <c:pt idx="1256">
                        <c:v>8476</c:v>
                      </c:pt>
                      <c:pt idx="1257">
                        <c:v>8277</c:v>
                      </c:pt>
                      <c:pt idx="1258">
                        <c:v>7986</c:v>
                      </c:pt>
                      <c:pt idx="1259">
                        <c:v>8014</c:v>
                      </c:pt>
                      <c:pt idx="1260">
                        <c:v>8061</c:v>
                      </c:pt>
                      <c:pt idx="1261">
                        <c:v>8345</c:v>
                      </c:pt>
                      <c:pt idx="1262">
                        <c:v>8554</c:v>
                      </c:pt>
                      <c:pt idx="1263">
                        <c:v>8473</c:v>
                      </c:pt>
                      <c:pt idx="1264">
                        <c:v>8295</c:v>
                      </c:pt>
                      <c:pt idx="1265">
                        <c:v>8289</c:v>
                      </c:pt>
                      <c:pt idx="1266">
                        <c:v>8448</c:v>
                      </c:pt>
                      <c:pt idx="1267">
                        <c:v>8536</c:v>
                      </c:pt>
                      <c:pt idx="1268">
                        <c:v>8285</c:v>
                      </c:pt>
                      <c:pt idx="1269">
                        <c:v>8289</c:v>
                      </c:pt>
                      <c:pt idx="1270">
                        <c:v>8303</c:v>
                      </c:pt>
                      <c:pt idx="1271">
                        <c:v>8715</c:v>
                      </c:pt>
                      <c:pt idx="1272">
                        <c:v>8774</c:v>
                      </c:pt>
                      <c:pt idx="1273">
                        <c:v>8887</c:v>
                      </c:pt>
                      <c:pt idx="1274">
                        <c:v>8562</c:v>
                      </c:pt>
                      <c:pt idx="1275">
                        <c:v>8525</c:v>
                      </c:pt>
                      <c:pt idx="1276">
                        <c:v>8797</c:v>
                      </c:pt>
                      <c:pt idx="1277">
                        <c:v>9152</c:v>
                      </c:pt>
                      <c:pt idx="1278">
                        <c:v>9352</c:v>
                      </c:pt>
                      <c:pt idx="1279">
                        <c:v>9047</c:v>
                      </c:pt>
                      <c:pt idx="1280">
                        <c:v>8759</c:v>
                      </c:pt>
                      <c:pt idx="1281">
                        <c:v>8473</c:v>
                      </c:pt>
                      <c:pt idx="1282">
                        <c:v>8249</c:v>
                      </c:pt>
                      <c:pt idx="1283">
                        <c:v>8036</c:v>
                      </c:pt>
                      <c:pt idx="1284">
                        <c:v>7887</c:v>
                      </c:pt>
                      <c:pt idx="1285">
                        <c:v>7999</c:v>
                      </c:pt>
                      <c:pt idx="1286">
                        <c:v>8197</c:v>
                      </c:pt>
                      <c:pt idx="1287">
                        <c:v>8223</c:v>
                      </c:pt>
                      <c:pt idx="1288">
                        <c:v>8091</c:v>
                      </c:pt>
                      <c:pt idx="1289">
                        <c:v>7822</c:v>
                      </c:pt>
                      <c:pt idx="1290">
                        <c:v>7586</c:v>
                      </c:pt>
                      <c:pt idx="1291">
                        <c:v>7277</c:v>
                      </c:pt>
                      <c:pt idx="1292">
                        <c:v>7432</c:v>
                      </c:pt>
                      <c:pt idx="1293">
                        <c:v>7800</c:v>
                      </c:pt>
                      <c:pt idx="1294">
                        <c:v>8296</c:v>
                      </c:pt>
                      <c:pt idx="1295">
                        <c:v>8208</c:v>
                      </c:pt>
                      <c:pt idx="1296">
                        <c:v>7849</c:v>
                      </c:pt>
                      <c:pt idx="1297">
                        <c:v>7459</c:v>
                      </c:pt>
                      <c:pt idx="1298">
                        <c:v>7361</c:v>
                      </c:pt>
                      <c:pt idx="1299">
                        <c:v>7493</c:v>
                      </c:pt>
                      <c:pt idx="1300">
                        <c:v>8048</c:v>
                      </c:pt>
                      <c:pt idx="1301">
                        <c:v>8520</c:v>
                      </c:pt>
                      <c:pt idx="1302">
                        <c:v>8786</c:v>
                      </c:pt>
                      <c:pt idx="1303">
                        <c:v>8517</c:v>
                      </c:pt>
                      <c:pt idx="1304">
                        <c:v>8367</c:v>
                      </c:pt>
                      <c:pt idx="1305">
                        <c:v>8752</c:v>
                      </c:pt>
                      <c:pt idx="1306">
                        <c:v>8980</c:v>
                      </c:pt>
                      <c:pt idx="1307">
                        <c:v>9166</c:v>
                      </c:pt>
                      <c:pt idx="1308">
                        <c:v>8645</c:v>
                      </c:pt>
                      <c:pt idx="1309">
                        <c:v>8740</c:v>
                      </c:pt>
                      <c:pt idx="1310">
                        <c:v>8952</c:v>
                      </c:pt>
                      <c:pt idx="1311">
                        <c:v>9535</c:v>
                      </c:pt>
                      <c:pt idx="1312">
                        <c:v>9604</c:v>
                      </c:pt>
                      <c:pt idx="1313">
                        <c:v>9487</c:v>
                      </c:pt>
                      <c:pt idx="1314">
                        <c:v>9055</c:v>
                      </c:pt>
                      <c:pt idx="1315">
                        <c:v>8914</c:v>
                      </c:pt>
                      <c:pt idx="1316">
                        <c:v>8565</c:v>
                      </c:pt>
                      <c:pt idx="1317">
                        <c:v>8693</c:v>
                      </c:pt>
                      <c:pt idx="1318">
                        <c:v>8681</c:v>
                      </c:pt>
                      <c:pt idx="1319">
                        <c:v>8842</c:v>
                      </c:pt>
                      <c:pt idx="1320">
                        <c:v>8691</c:v>
                      </c:pt>
                      <c:pt idx="1321">
                        <c:v>8480</c:v>
                      </c:pt>
                      <c:pt idx="1322">
                        <c:v>8526</c:v>
                      </c:pt>
                      <c:pt idx="1323">
                        <c:v>8606</c:v>
                      </c:pt>
                      <c:pt idx="1324">
                        <c:v>8658</c:v>
                      </c:pt>
                      <c:pt idx="1325">
                        <c:v>8614</c:v>
                      </c:pt>
                      <c:pt idx="1326">
                        <c:v>8508</c:v>
                      </c:pt>
                      <c:pt idx="1327">
                        <c:v>8693</c:v>
                      </c:pt>
                      <c:pt idx="1328">
                        <c:v>8647</c:v>
                      </c:pt>
                      <c:pt idx="1329">
                        <c:v>8922</c:v>
                      </c:pt>
                      <c:pt idx="1330">
                        <c:v>8874</c:v>
                      </c:pt>
                      <c:pt idx="1331">
                        <c:v>8970</c:v>
                      </c:pt>
                      <c:pt idx="1332">
                        <c:v>8820</c:v>
                      </c:pt>
                      <c:pt idx="1333">
                        <c:v>9152</c:v>
                      </c:pt>
                      <c:pt idx="1334">
                        <c:v>9372</c:v>
                      </c:pt>
                      <c:pt idx="1335">
                        <c:v>9529</c:v>
                      </c:pt>
                      <c:pt idx="1336">
                        <c:v>9105</c:v>
                      </c:pt>
                      <c:pt idx="1337">
                        <c:v>8863</c:v>
                      </c:pt>
                      <c:pt idx="1338">
                        <c:v>8624</c:v>
                      </c:pt>
                      <c:pt idx="1339">
                        <c:v>8561</c:v>
                      </c:pt>
                      <c:pt idx="1340">
                        <c:v>8313</c:v>
                      </c:pt>
                      <c:pt idx="1341">
                        <c:v>8256</c:v>
                      </c:pt>
                      <c:pt idx="1342">
                        <c:v>8354</c:v>
                      </c:pt>
                      <c:pt idx="1343">
                        <c:v>8613</c:v>
                      </c:pt>
                      <c:pt idx="1344">
                        <c:v>8828</c:v>
                      </c:pt>
                      <c:pt idx="1345">
                        <c:v>9087</c:v>
                      </c:pt>
                      <c:pt idx="1346">
                        <c:v>9786</c:v>
                      </c:pt>
                      <c:pt idx="1347">
                        <c:v>10462</c:v>
                      </c:pt>
                      <c:pt idx="1348">
                        <c:v>10834</c:v>
                      </c:pt>
                      <c:pt idx="1349">
                        <c:v>11150</c:v>
                      </c:pt>
                      <c:pt idx="1350">
                        <c:v>11380</c:v>
                      </c:pt>
                      <c:pt idx="1351">
                        <c:v>11829</c:v>
                      </c:pt>
                      <c:pt idx="1352">
                        <c:v>10910</c:v>
                      </c:pt>
                      <c:pt idx="1353">
                        <c:v>9936</c:v>
                      </c:pt>
                      <c:pt idx="1354">
                        <c:v>8867</c:v>
                      </c:pt>
                      <c:pt idx="1355">
                        <c:v>8640</c:v>
                      </c:pt>
                      <c:pt idx="1356">
                        <c:v>8563</c:v>
                      </c:pt>
                      <c:pt idx="1357">
                        <c:v>8548</c:v>
                      </c:pt>
                      <c:pt idx="1358">
                        <c:v>8564</c:v>
                      </c:pt>
                      <c:pt idx="1359">
                        <c:v>8679</c:v>
                      </c:pt>
                      <c:pt idx="1360">
                        <c:v>8708</c:v>
                      </c:pt>
                      <c:pt idx="1361">
                        <c:v>8818</c:v>
                      </c:pt>
                      <c:pt idx="1362">
                        <c:v>8773</c:v>
                      </c:pt>
                      <c:pt idx="1363">
                        <c:v>8996</c:v>
                      </c:pt>
                      <c:pt idx="1364">
                        <c:v>9263</c:v>
                      </c:pt>
                      <c:pt idx="1365">
                        <c:v>9423</c:v>
                      </c:pt>
                      <c:pt idx="1366">
                        <c:v>9182</c:v>
                      </c:pt>
                      <c:pt idx="1367">
                        <c:v>8808</c:v>
                      </c:pt>
                      <c:pt idx="1368">
                        <c:v>8571</c:v>
                      </c:pt>
                      <c:pt idx="1369">
                        <c:v>8866</c:v>
                      </c:pt>
                      <c:pt idx="1370">
                        <c:v>9212</c:v>
                      </c:pt>
                      <c:pt idx="1371">
                        <c:v>9635</c:v>
                      </c:pt>
                      <c:pt idx="1372">
                        <c:v>9541</c:v>
                      </c:pt>
                      <c:pt idx="1373">
                        <c:v>9528</c:v>
                      </c:pt>
                      <c:pt idx="1374">
                        <c:v>9268</c:v>
                      </c:pt>
                      <c:pt idx="1375">
                        <c:v>9094</c:v>
                      </c:pt>
                      <c:pt idx="1376">
                        <c:v>8682</c:v>
                      </c:pt>
                      <c:pt idx="1377">
                        <c:v>8517</c:v>
                      </c:pt>
                      <c:pt idx="1378">
                        <c:v>8582</c:v>
                      </c:pt>
                      <c:pt idx="1379">
                        <c:v>9112</c:v>
                      </c:pt>
                      <c:pt idx="1380">
                        <c:v>9401</c:v>
                      </c:pt>
                      <c:pt idx="1381">
                        <c:v>9410</c:v>
                      </c:pt>
                      <c:pt idx="1382">
                        <c:v>8660</c:v>
                      </c:pt>
                      <c:pt idx="1383">
                        <c:v>8111</c:v>
                      </c:pt>
                      <c:pt idx="1384">
                        <c:v>7764</c:v>
                      </c:pt>
                      <c:pt idx="1385">
                        <c:v>8072</c:v>
                      </c:pt>
                      <c:pt idx="1386">
                        <c:v>8266</c:v>
                      </c:pt>
                      <c:pt idx="1387">
                        <c:v>8604</c:v>
                      </c:pt>
                      <c:pt idx="1388">
                        <c:v>8775</c:v>
                      </c:pt>
                      <c:pt idx="1389">
                        <c:v>9029</c:v>
                      </c:pt>
                      <c:pt idx="1390">
                        <c:v>8764</c:v>
                      </c:pt>
                      <c:pt idx="1391">
                        <c:v>8520</c:v>
                      </c:pt>
                      <c:pt idx="1392">
                        <c:v>8367</c:v>
                      </c:pt>
                      <c:pt idx="1393">
                        <c:v>8575</c:v>
                      </c:pt>
                      <c:pt idx="1394">
                        <c:v>8498</c:v>
                      </c:pt>
                      <c:pt idx="1395">
                        <c:v>8160</c:v>
                      </c:pt>
                      <c:pt idx="1396">
                        <c:v>7832</c:v>
                      </c:pt>
                      <c:pt idx="1397">
                        <c:v>7794</c:v>
                      </c:pt>
                      <c:pt idx="1398">
                        <c:v>8023</c:v>
                      </c:pt>
                      <c:pt idx="1399">
                        <c:v>8230</c:v>
                      </c:pt>
                      <c:pt idx="1400">
                        <c:v>8299</c:v>
                      </c:pt>
                      <c:pt idx="1401">
                        <c:v>8383</c:v>
                      </c:pt>
                      <c:pt idx="1402">
                        <c:v>8483</c:v>
                      </c:pt>
                      <c:pt idx="1403">
                        <c:v>8768</c:v>
                      </c:pt>
                      <c:pt idx="1404">
                        <c:v>8778</c:v>
                      </c:pt>
                      <c:pt idx="1405">
                        <c:v>8830</c:v>
                      </c:pt>
                      <c:pt idx="1406">
                        <c:v>8714</c:v>
                      </c:pt>
                      <c:pt idx="1407">
                        <c:v>8478</c:v>
                      </c:pt>
                      <c:pt idx="1408">
                        <c:v>8352</c:v>
                      </c:pt>
                      <c:pt idx="1409">
                        <c:v>8687</c:v>
                      </c:pt>
                      <c:pt idx="1410">
                        <c:v>9233</c:v>
                      </c:pt>
                      <c:pt idx="1411">
                        <c:v>9525</c:v>
                      </c:pt>
                      <c:pt idx="1412">
                        <c:v>9106</c:v>
                      </c:pt>
                      <c:pt idx="1413">
                        <c:v>8817</c:v>
                      </c:pt>
                      <c:pt idx="1414">
                        <c:v>8339</c:v>
                      </c:pt>
                      <c:pt idx="1415">
                        <c:v>8194</c:v>
                      </c:pt>
                      <c:pt idx="1416">
                        <c:v>7880</c:v>
                      </c:pt>
                      <c:pt idx="1417">
                        <c:v>7994</c:v>
                      </c:pt>
                      <c:pt idx="1418">
                        <c:v>8049</c:v>
                      </c:pt>
                      <c:pt idx="1419">
                        <c:v>8301</c:v>
                      </c:pt>
                      <c:pt idx="1420">
                        <c:v>8339</c:v>
                      </c:pt>
                      <c:pt idx="1421">
                        <c:v>8408</c:v>
                      </c:pt>
                      <c:pt idx="1422">
                        <c:v>8525</c:v>
                      </c:pt>
                      <c:pt idx="1423">
                        <c:v>8662</c:v>
                      </c:pt>
                      <c:pt idx="1424">
                        <c:v>8709</c:v>
                      </c:pt>
                      <c:pt idx="1425">
                        <c:v>8612</c:v>
                      </c:pt>
                      <c:pt idx="1426">
                        <c:v>8494</c:v>
                      </c:pt>
                      <c:pt idx="1427">
                        <c:v>8787</c:v>
                      </c:pt>
                      <c:pt idx="1428">
                        <c:v>8910</c:v>
                      </c:pt>
                      <c:pt idx="1429">
                        <c:v>9266</c:v>
                      </c:pt>
                      <c:pt idx="1430">
                        <c:v>9133</c:v>
                      </c:pt>
                      <c:pt idx="1431">
                        <c:v>9076</c:v>
                      </c:pt>
                      <c:pt idx="1432">
                        <c:v>8583</c:v>
                      </c:pt>
                      <c:pt idx="1433">
                        <c:v>8207</c:v>
                      </c:pt>
                      <c:pt idx="1434">
                        <c:v>8010</c:v>
                      </c:pt>
                      <c:pt idx="1435">
                        <c:v>8083</c:v>
                      </c:pt>
                      <c:pt idx="1436">
                        <c:v>8383</c:v>
                      </c:pt>
                      <c:pt idx="1437">
                        <c:v>8494</c:v>
                      </c:pt>
                      <c:pt idx="1438">
                        <c:v>8782</c:v>
                      </c:pt>
                      <c:pt idx="1439">
                        <c:v>8762</c:v>
                      </c:pt>
                      <c:pt idx="1440">
                        <c:v>9267</c:v>
                      </c:pt>
                      <c:pt idx="1441">
                        <c:v>9541</c:v>
                      </c:pt>
                      <c:pt idx="1442">
                        <c:v>9927</c:v>
                      </c:pt>
                      <c:pt idx="1443">
                        <c:v>9425</c:v>
                      </c:pt>
                      <c:pt idx="1444">
                        <c:v>8978</c:v>
                      </c:pt>
                      <c:pt idx="1445">
                        <c:v>8840</c:v>
                      </c:pt>
                      <c:pt idx="1446">
                        <c:v>9471</c:v>
                      </c:pt>
                      <c:pt idx="1447">
                        <c:v>10251</c:v>
                      </c:pt>
                      <c:pt idx="1448">
                        <c:v>10759</c:v>
                      </c:pt>
                      <c:pt idx="1449">
                        <c:v>10949</c:v>
                      </c:pt>
                      <c:pt idx="1450">
                        <c:v>11027</c:v>
                      </c:pt>
                      <c:pt idx="1451">
                        <c:v>11221</c:v>
                      </c:pt>
                      <c:pt idx="1452">
                        <c:v>11288</c:v>
                      </c:pt>
                      <c:pt idx="1453">
                        <c:v>11081</c:v>
                      </c:pt>
                      <c:pt idx="1454">
                        <c:v>10687</c:v>
                      </c:pt>
                      <c:pt idx="1455">
                        <c:v>10491</c:v>
                      </c:pt>
                      <c:pt idx="1456">
                        <c:v>10782</c:v>
                      </c:pt>
                      <c:pt idx="1457">
                        <c:v>11055</c:v>
                      </c:pt>
                      <c:pt idx="1458">
                        <c:v>11041</c:v>
                      </c:pt>
                      <c:pt idx="1459">
                        <c:v>10487</c:v>
                      </c:pt>
                      <c:pt idx="1460">
                        <c:v>9820</c:v>
                      </c:pt>
                      <c:pt idx="1461">
                        <c:v>9593</c:v>
                      </c:pt>
                      <c:pt idx="1462">
                        <c:v>9577</c:v>
                      </c:pt>
                      <c:pt idx="1463">
                        <c:v>9564</c:v>
                      </c:pt>
                      <c:pt idx="1464">
                        <c:v>9032</c:v>
                      </c:pt>
                      <c:pt idx="1465">
                        <c:v>8599</c:v>
                      </c:pt>
                      <c:pt idx="1466">
                        <c:v>8274</c:v>
                      </c:pt>
                      <c:pt idx="1467">
                        <c:v>8232</c:v>
                      </c:pt>
                      <c:pt idx="1468">
                        <c:v>7898</c:v>
                      </c:pt>
                      <c:pt idx="1469">
                        <c:v>7965</c:v>
                      </c:pt>
                      <c:pt idx="1470">
                        <c:v>8214</c:v>
                      </c:pt>
                      <c:pt idx="1471">
                        <c:v>8864</c:v>
                      </c:pt>
                      <c:pt idx="1472">
                        <c:v>9077</c:v>
                      </c:pt>
                      <c:pt idx="1473">
                        <c:v>9106</c:v>
                      </c:pt>
                      <c:pt idx="1474">
                        <c:v>8895</c:v>
                      </c:pt>
                      <c:pt idx="1475">
                        <c:v>8734</c:v>
                      </c:pt>
                      <c:pt idx="1476">
                        <c:v>8465</c:v>
                      </c:pt>
                      <c:pt idx="1477">
                        <c:v>8471</c:v>
                      </c:pt>
                      <c:pt idx="1478">
                        <c:v>8718</c:v>
                      </c:pt>
                      <c:pt idx="1479">
                        <c:v>8934</c:v>
                      </c:pt>
                      <c:pt idx="1480">
                        <c:v>8890</c:v>
                      </c:pt>
                      <c:pt idx="1481">
                        <c:v>8825</c:v>
                      </c:pt>
                      <c:pt idx="1482">
                        <c:v>9095</c:v>
                      </c:pt>
                      <c:pt idx="1483">
                        <c:v>9524</c:v>
                      </c:pt>
                      <c:pt idx="1484">
                        <c:v>9514</c:v>
                      </c:pt>
                      <c:pt idx="1485">
                        <c:v>9207</c:v>
                      </c:pt>
                      <c:pt idx="1486">
                        <c:v>8630</c:v>
                      </c:pt>
                      <c:pt idx="1487">
                        <c:v>8276</c:v>
                      </c:pt>
                      <c:pt idx="1488">
                        <c:v>8066</c:v>
                      </c:pt>
                      <c:pt idx="1489">
                        <c:v>8137</c:v>
                      </c:pt>
                      <c:pt idx="1490">
                        <c:v>8297</c:v>
                      </c:pt>
                      <c:pt idx="1491">
                        <c:v>8435</c:v>
                      </c:pt>
                      <c:pt idx="1492">
                        <c:v>8434</c:v>
                      </c:pt>
                      <c:pt idx="1493">
                        <c:v>8433</c:v>
                      </c:pt>
                      <c:pt idx="1494">
                        <c:v>8345</c:v>
                      </c:pt>
                      <c:pt idx="1495">
                        <c:v>8200</c:v>
                      </c:pt>
                      <c:pt idx="1496">
                        <c:v>8044</c:v>
                      </c:pt>
                      <c:pt idx="1497">
                        <c:v>8125</c:v>
                      </c:pt>
                      <c:pt idx="1498">
                        <c:v>8477</c:v>
                      </c:pt>
                      <c:pt idx="1499">
                        <c:v>8996</c:v>
                      </c:pt>
                      <c:pt idx="1500">
                        <c:v>8993</c:v>
                      </c:pt>
                      <c:pt idx="1501">
                        <c:v>8616</c:v>
                      </c:pt>
                      <c:pt idx="1502">
                        <c:v>7928</c:v>
                      </c:pt>
                      <c:pt idx="1503">
                        <c:v>7760</c:v>
                      </c:pt>
                      <c:pt idx="1504">
                        <c:v>8008</c:v>
                      </c:pt>
                      <c:pt idx="1505">
                        <c:v>8212</c:v>
                      </c:pt>
                      <c:pt idx="1506">
                        <c:v>8287</c:v>
                      </c:pt>
                      <c:pt idx="1507">
                        <c:v>8208</c:v>
                      </c:pt>
                      <c:pt idx="1508">
                        <c:v>8492</c:v>
                      </c:pt>
                      <c:pt idx="1509">
                        <c:v>8622</c:v>
                      </c:pt>
                      <c:pt idx="1510">
                        <c:v>8656</c:v>
                      </c:pt>
                      <c:pt idx="1511">
                        <c:v>8421</c:v>
                      </c:pt>
                      <c:pt idx="1512">
                        <c:v>8556</c:v>
                      </c:pt>
                      <c:pt idx="1513">
                        <c:v>8708</c:v>
                      </c:pt>
                      <c:pt idx="1514">
                        <c:v>9107</c:v>
                      </c:pt>
                      <c:pt idx="1515">
                        <c:v>9137</c:v>
                      </c:pt>
                      <c:pt idx="1516">
                        <c:v>9076</c:v>
                      </c:pt>
                      <c:pt idx="1517">
                        <c:v>8661</c:v>
                      </c:pt>
                      <c:pt idx="1518">
                        <c:v>8444</c:v>
                      </c:pt>
                      <c:pt idx="1519">
                        <c:v>8363</c:v>
                      </c:pt>
                      <c:pt idx="1520">
                        <c:v>8433</c:v>
                      </c:pt>
                      <c:pt idx="1521">
                        <c:v>8251</c:v>
                      </c:pt>
                      <c:pt idx="1522">
                        <c:v>8078</c:v>
                      </c:pt>
                      <c:pt idx="1523">
                        <c:v>8070</c:v>
                      </c:pt>
                      <c:pt idx="1524">
                        <c:v>8381</c:v>
                      </c:pt>
                      <c:pt idx="1525">
                        <c:v>8843</c:v>
                      </c:pt>
                      <c:pt idx="1526">
                        <c:v>9093</c:v>
                      </c:pt>
                      <c:pt idx="1527">
                        <c:v>9089</c:v>
                      </c:pt>
                      <c:pt idx="1528">
                        <c:v>8627</c:v>
                      </c:pt>
                      <c:pt idx="1529">
                        <c:v>8333</c:v>
                      </c:pt>
                      <c:pt idx="1530">
                        <c:v>7997</c:v>
                      </c:pt>
                      <c:pt idx="1531">
                        <c:v>8053</c:v>
                      </c:pt>
                      <c:pt idx="1532">
                        <c:v>8039</c:v>
                      </c:pt>
                      <c:pt idx="1533">
                        <c:v>8556</c:v>
                      </c:pt>
                      <c:pt idx="1534">
                        <c:v>8991</c:v>
                      </c:pt>
                      <c:pt idx="1535">
                        <c:v>9439</c:v>
                      </c:pt>
                      <c:pt idx="1536">
                        <c:v>9437</c:v>
                      </c:pt>
                      <c:pt idx="1537">
                        <c:v>9331</c:v>
                      </c:pt>
                      <c:pt idx="1538">
                        <c:v>8966</c:v>
                      </c:pt>
                      <c:pt idx="1539">
                        <c:v>8908</c:v>
                      </c:pt>
                      <c:pt idx="1540">
                        <c:v>9075</c:v>
                      </c:pt>
                      <c:pt idx="1541">
                        <c:v>9707</c:v>
                      </c:pt>
                      <c:pt idx="1542">
                        <c:v>9730</c:v>
                      </c:pt>
                      <c:pt idx="1543">
                        <c:v>9229</c:v>
                      </c:pt>
                      <c:pt idx="1544">
                        <c:v>8262</c:v>
                      </c:pt>
                      <c:pt idx="1545">
                        <c:v>7845</c:v>
                      </c:pt>
                      <c:pt idx="1546">
                        <c:v>7893</c:v>
                      </c:pt>
                      <c:pt idx="1547">
                        <c:v>8279</c:v>
                      </c:pt>
                      <c:pt idx="1548">
                        <c:v>8313</c:v>
                      </c:pt>
                      <c:pt idx="1549">
                        <c:v>8329</c:v>
                      </c:pt>
                      <c:pt idx="1550">
                        <c:v>8052</c:v>
                      </c:pt>
                      <c:pt idx="1551">
                        <c:v>7868</c:v>
                      </c:pt>
                      <c:pt idx="1552">
                        <c:v>7633</c:v>
                      </c:pt>
                      <c:pt idx="1553">
                        <c:v>7608</c:v>
                      </c:pt>
                      <c:pt idx="1554">
                        <c:v>7795</c:v>
                      </c:pt>
                      <c:pt idx="1555">
                        <c:v>7867</c:v>
                      </c:pt>
                      <c:pt idx="1556">
                        <c:v>8192</c:v>
                      </c:pt>
                      <c:pt idx="1557">
                        <c:v>8475</c:v>
                      </c:pt>
                      <c:pt idx="1558">
                        <c:v>9030</c:v>
                      </c:pt>
                      <c:pt idx="1559">
                        <c:v>9413</c:v>
                      </c:pt>
                      <c:pt idx="1560">
                        <c:v>9824</c:v>
                      </c:pt>
                      <c:pt idx="1561">
                        <c:v>10227</c:v>
                      </c:pt>
                      <c:pt idx="1562">
                        <c:v>10892</c:v>
                      </c:pt>
                      <c:pt idx="1563">
                        <c:v>12001</c:v>
                      </c:pt>
                      <c:pt idx="1564">
                        <c:v>13820</c:v>
                      </c:pt>
                      <c:pt idx="1565">
                        <c:v>15534</c:v>
                      </c:pt>
                      <c:pt idx="1566">
                        <c:v>17343</c:v>
                      </c:pt>
                      <c:pt idx="1567">
                        <c:v>18535</c:v>
                      </c:pt>
                      <c:pt idx="1568">
                        <c:v>19979</c:v>
                      </c:pt>
                      <c:pt idx="1569">
                        <c:v>20703</c:v>
                      </c:pt>
                      <c:pt idx="1570">
                        <c:v>21278</c:v>
                      </c:pt>
                      <c:pt idx="1571">
                        <c:v>22774</c:v>
                      </c:pt>
                      <c:pt idx="1572">
                        <c:v>24259</c:v>
                      </c:pt>
                      <c:pt idx="1573">
                        <c:v>25000</c:v>
                      </c:pt>
                      <c:pt idx="1574">
                        <c:v>22201</c:v>
                      </c:pt>
                      <c:pt idx="1575">
                        <c:v>19264</c:v>
                      </c:pt>
                      <c:pt idx="1576">
                        <c:v>16439</c:v>
                      </c:pt>
                      <c:pt idx="1577">
                        <c:v>15420</c:v>
                      </c:pt>
                      <c:pt idx="1578">
                        <c:v>13821</c:v>
                      </c:pt>
                      <c:pt idx="1579">
                        <c:v>12733</c:v>
                      </c:pt>
                      <c:pt idx="1580">
                        <c:v>11986</c:v>
                      </c:pt>
                      <c:pt idx="1581">
                        <c:v>12189</c:v>
                      </c:pt>
                      <c:pt idx="1582">
                        <c:v>12187</c:v>
                      </c:pt>
                      <c:pt idx="1583">
                        <c:v>11772</c:v>
                      </c:pt>
                      <c:pt idx="1584">
                        <c:v>11164</c:v>
                      </c:pt>
                      <c:pt idx="1585">
                        <c:v>10636</c:v>
                      </c:pt>
                      <c:pt idx="1586">
                        <c:v>10393</c:v>
                      </c:pt>
                      <c:pt idx="1587">
                        <c:v>9976</c:v>
                      </c:pt>
                      <c:pt idx="1588">
                        <c:v>9593</c:v>
                      </c:pt>
                      <c:pt idx="1589">
                        <c:v>9110</c:v>
                      </c:pt>
                      <c:pt idx="1590">
                        <c:v>9021</c:v>
                      </c:pt>
                      <c:pt idx="1591">
                        <c:v>9013</c:v>
                      </c:pt>
                      <c:pt idx="1592">
                        <c:v>9365</c:v>
                      </c:pt>
                      <c:pt idx="1593">
                        <c:v>9275</c:v>
                      </c:pt>
                      <c:pt idx="1594">
                        <c:v>9208</c:v>
                      </c:pt>
                      <c:pt idx="1595">
                        <c:v>8822</c:v>
                      </c:pt>
                      <c:pt idx="1596">
                        <c:v>8848</c:v>
                      </c:pt>
                      <c:pt idx="1597">
                        <c:v>8636</c:v>
                      </c:pt>
                      <c:pt idx="1598">
                        <c:v>8527</c:v>
                      </c:pt>
                      <c:pt idx="1599">
                        <c:v>8177</c:v>
                      </c:pt>
                      <c:pt idx="1600">
                        <c:v>8238</c:v>
                      </c:pt>
                      <c:pt idx="1601">
                        <c:v>8450</c:v>
                      </c:pt>
                      <c:pt idx="1602">
                        <c:v>8720</c:v>
                      </c:pt>
                      <c:pt idx="1603">
                        <c:v>8647</c:v>
                      </c:pt>
                      <c:pt idx="1604">
                        <c:v>8374</c:v>
                      </c:pt>
                      <c:pt idx="1605">
                        <c:v>8001</c:v>
                      </c:pt>
                      <c:pt idx="1606">
                        <c:v>7864</c:v>
                      </c:pt>
                      <c:pt idx="1607">
                        <c:v>7654</c:v>
                      </c:pt>
                      <c:pt idx="1608">
                        <c:v>7666</c:v>
                      </c:pt>
                      <c:pt idx="1609">
                        <c:v>7642</c:v>
                      </c:pt>
                      <c:pt idx="1610">
                        <c:v>7828</c:v>
                      </c:pt>
                      <c:pt idx="1611">
                        <c:v>7894</c:v>
                      </c:pt>
                      <c:pt idx="1612">
                        <c:v>8128</c:v>
                      </c:pt>
                      <c:pt idx="1613">
                        <c:v>8380</c:v>
                      </c:pt>
                      <c:pt idx="1614">
                        <c:v>8800</c:v>
                      </c:pt>
                      <c:pt idx="1615">
                        <c:v>8818</c:v>
                      </c:pt>
                      <c:pt idx="1616">
                        <c:v>8844</c:v>
                      </c:pt>
                      <c:pt idx="1617">
                        <c:v>8593</c:v>
                      </c:pt>
                      <c:pt idx="1618">
                        <c:v>8606</c:v>
                      </c:pt>
                      <c:pt idx="1619">
                        <c:v>8540</c:v>
                      </c:pt>
                      <c:pt idx="1620">
                        <c:v>8879</c:v>
                      </c:pt>
                      <c:pt idx="1621">
                        <c:v>9173</c:v>
                      </c:pt>
                      <c:pt idx="1622">
                        <c:v>9332</c:v>
                      </c:pt>
                      <c:pt idx="1623">
                        <c:v>8961</c:v>
                      </c:pt>
                      <c:pt idx="1624">
                        <c:v>8506</c:v>
                      </c:pt>
                      <c:pt idx="1625">
                        <c:v>8324</c:v>
                      </c:pt>
                      <c:pt idx="1626">
                        <c:v>8409</c:v>
                      </c:pt>
                      <c:pt idx="1627">
                        <c:v>8436</c:v>
                      </c:pt>
                      <c:pt idx="1628">
                        <c:v>8285</c:v>
                      </c:pt>
                      <c:pt idx="1629">
                        <c:v>8160</c:v>
                      </c:pt>
                      <c:pt idx="1630">
                        <c:v>8206</c:v>
                      </c:pt>
                      <c:pt idx="1631">
                        <c:v>8415</c:v>
                      </c:pt>
                      <c:pt idx="1632">
                        <c:v>8726</c:v>
                      </c:pt>
                      <c:pt idx="1633">
                        <c:v>8992</c:v>
                      </c:pt>
                      <c:pt idx="1634">
                        <c:v>9057</c:v>
                      </c:pt>
                      <c:pt idx="1635">
                        <c:v>8925</c:v>
                      </c:pt>
                      <c:pt idx="1636">
                        <c:v>8837</c:v>
                      </c:pt>
                      <c:pt idx="1637">
                        <c:v>8726</c:v>
                      </c:pt>
                      <c:pt idx="1638">
                        <c:v>8485</c:v>
                      </c:pt>
                      <c:pt idx="1639">
                        <c:v>8173</c:v>
                      </c:pt>
                      <c:pt idx="1640">
                        <c:v>8084</c:v>
                      </c:pt>
                      <c:pt idx="1641">
                        <c:v>8368</c:v>
                      </c:pt>
                      <c:pt idx="1642">
                        <c:v>8562</c:v>
                      </c:pt>
                      <c:pt idx="1643">
                        <c:v>8868</c:v>
                      </c:pt>
                      <c:pt idx="1644">
                        <c:v>8892</c:v>
                      </c:pt>
                      <c:pt idx="1645">
                        <c:v>9140</c:v>
                      </c:pt>
                      <c:pt idx="1646">
                        <c:v>8891</c:v>
                      </c:pt>
                      <c:pt idx="1647">
                        <c:v>8808</c:v>
                      </c:pt>
                      <c:pt idx="1648">
                        <c:v>8563</c:v>
                      </c:pt>
                      <c:pt idx="1649">
                        <c:v>8512</c:v>
                      </c:pt>
                      <c:pt idx="1650">
                        <c:v>8439</c:v>
                      </c:pt>
                      <c:pt idx="1651">
                        <c:v>8618</c:v>
                      </c:pt>
                      <c:pt idx="1652">
                        <c:v>8980</c:v>
                      </c:pt>
                      <c:pt idx="1653">
                        <c:v>9230</c:v>
                      </c:pt>
                      <c:pt idx="1654">
                        <c:v>9059</c:v>
                      </c:pt>
                      <c:pt idx="1655">
                        <c:v>8749</c:v>
                      </c:pt>
                      <c:pt idx="1656">
                        <c:v>8476</c:v>
                      </c:pt>
                      <c:pt idx="1657">
                        <c:v>8273</c:v>
                      </c:pt>
                      <c:pt idx="1658">
                        <c:v>8131</c:v>
                      </c:pt>
                      <c:pt idx="1659">
                        <c:v>8010</c:v>
                      </c:pt>
                      <c:pt idx="1660">
                        <c:v>8043</c:v>
                      </c:pt>
                      <c:pt idx="1661">
                        <c:v>8001</c:v>
                      </c:pt>
                      <c:pt idx="1662">
                        <c:v>7931</c:v>
                      </c:pt>
                      <c:pt idx="1663">
                        <c:v>7852</c:v>
                      </c:pt>
                      <c:pt idx="1664">
                        <c:v>7823</c:v>
                      </c:pt>
                      <c:pt idx="1665">
                        <c:v>7717</c:v>
                      </c:pt>
                      <c:pt idx="1666">
                        <c:v>7780</c:v>
                      </c:pt>
                      <c:pt idx="1667">
                        <c:v>7880</c:v>
                      </c:pt>
                      <c:pt idx="1668">
                        <c:v>8341</c:v>
                      </c:pt>
                      <c:pt idx="1669">
                        <c:v>8428</c:v>
                      </c:pt>
                      <c:pt idx="1670">
                        <c:v>8342</c:v>
                      </c:pt>
                      <c:pt idx="1671">
                        <c:v>7888</c:v>
                      </c:pt>
                      <c:pt idx="1672">
                        <c:v>7777</c:v>
                      </c:pt>
                      <c:pt idx="1673">
                        <c:v>7839</c:v>
                      </c:pt>
                      <c:pt idx="1674">
                        <c:v>8338</c:v>
                      </c:pt>
                      <c:pt idx="1675">
                        <c:v>8455</c:v>
                      </c:pt>
                      <c:pt idx="1676">
                        <c:v>8602</c:v>
                      </c:pt>
                      <c:pt idx="1677">
                        <c:v>8221</c:v>
                      </c:pt>
                      <c:pt idx="1678">
                        <c:v>8108</c:v>
                      </c:pt>
                      <c:pt idx="1679">
                        <c:v>7991</c:v>
                      </c:pt>
                      <c:pt idx="1680">
                        <c:v>8178</c:v>
                      </c:pt>
                      <c:pt idx="1681">
                        <c:v>8501</c:v>
                      </c:pt>
                      <c:pt idx="1682">
                        <c:v>8577</c:v>
                      </c:pt>
                      <c:pt idx="1683">
                        <c:v>8540</c:v>
                      </c:pt>
                      <c:pt idx="1684">
                        <c:v>8315</c:v>
                      </c:pt>
                      <c:pt idx="1685">
                        <c:v>8331</c:v>
                      </c:pt>
                      <c:pt idx="1686">
                        <c:v>8181</c:v>
                      </c:pt>
                      <c:pt idx="1687">
                        <c:v>7938</c:v>
                      </c:pt>
                      <c:pt idx="1688">
                        <c:v>7559</c:v>
                      </c:pt>
                      <c:pt idx="1689">
                        <c:v>7464</c:v>
                      </c:pt>
                      <c:pt idx="1690">
                        <c:v>7608</c:v>
                      </c:pt>
                      <c:pt idx="1691">
                        <c:v>7870</c:v>
                      </c:pt>
                      <c:pt idx="1692">
                        <c:v>8005</c:v>
                      </c:pt>
                      <c:pt idx="1693">
                        <c:v>7988</c:v>
                      </c:pt>
                      <c:pt idx="1694">
                        <c:v>7946</c:v>
                      </c:pt>
                      <c:pt idx="1695">
                        <c:v>7944</c:v>
                      </c:pt>
                      <c:pt idx="1696">
                        <c:v>8178</c:v>
                      </c:pt>
                      <c:pt idx="1697">
                        <c:v>8401</c:v>
                      </c:pt>
                      <c:pt idx="1698">
                        <c:v>8616</c:v>
                      </c:pt>
                      <c:pt idx="1699">
                        <c:v>8514</c:v>
                      </c:pt>
                      <c:pt idx="1700">
                        <c:v>8663</c:v>
                      </c:pt>
                      <c:pt idx="1701">
                        <c:v>8788</c:v>
                      </c:pt>
                      <c:pt idx="1702">
                        <c:v>8956</c:v>
                      </c:pt>
                      <c:pt idx="1703">
                        <c:v>8518</c:v>
                      </c:pt>
                      <c:pt idx="1704">
                        <c:v>8234</c:v>
                      </c:pt>
                      <c:pt idx="1705">
                        <c:v>7918</c:v>
                      </c:pt>
                      <c:pt idx="1706">
                        <c:v>8215</c:v>
                      </c:pt>
                      <c:pt idx="1707">
                        <c:v>8443</c:v>
                      </c:pt>
                      <c:pt idx="1708">
                        <c:v>8941</c:v>
                      </c:pt>
                      <c:pt idx="1709">
                        <c:v>9156</c:v>
                      </c:pt>
                      <c:pt idx="1710">
                        <c:v>9128</c:v>
                      </c:pt>
                      <c:pt idx="1711">
                        <c:v>8893</c:v>
                      </c:pt>
                      <c:pt idx="1712">
                        <c:v>8267</c:v>
                      </c:pt>
                      <c:pt idx="1713">
                        <c:v>7915</c:v>
                      </c:pt>
                      <c:pt idx="1714">
                        <c:v>7434</c:v>
                      </c:pt>
                      <c:pt idx="1715">
                        <c:v>7485</c:v>
                      </c:pt>
                      <c:pt idx="1716">
                        <c:v>7423</c:v>
                      </c:pt>
                      <c:pt idx="1717">
                        <c:v>7572</c:v>
                      </c:pt>
                      <c:pt idx="1718">
                        <c:v>7754</c:v>
                      </c:pt>
                      <c:pt idx="1719">
                        <c:v>7967</c:v>
                      </c:pt>
                      <c:pt idx="1720">
                        <c:v>8142</c:v>
                      </c:pt>
                      <c:pt idx="1721">
                        <c:v>7942</c:v>
                      </c:pt>
                      <c:pt idx="1722">
                        <c:v>7687</c:v>
                      </c:pt>
                      <c:pt idx="1723">
                        <c:v>7412</c:v>
                      </c:pt>
                      <c:pt idx="1724">
                        <c:v>7387</c:v>
                      </c:pt>
                      <c:pt idx="1725">
                        <c:v>7603</c:v>
                      </c:pt>
                      <c:pt idx="1726">
                        <c:v>7859</c:v>
                      </c:pt>
                      <c:pt idx="1727">
                        <c:v>8029</c:v>
                      </c:pt>
                      <c:pt idx="1728">
                        <c:v>7928</c:v>
                      </c:pt>
                      <c:pt idx="1729">
                        <c:v>7701</c:v>
                      </c:pt>
                      <c:pt idx="1730">
                        <c:v>7826</c:v>
                      </c:pt>
                      <c:pt idx="1731">
                        <c:v>7942</c:v>
                      </c:pt>
                      <c:pt idx="1732">
                        <c:v>8374</c:v>
                      </c:pt>
                      <c:pt idx="1733">
                        <c:v>8540</c:v>
                      </c:pt>
                      <c:pt idx="1734">
                        <c:v>8817</c:v>
                      </c:pt>
                      <c:pt idx="1735">
                        <c:v>8677</c:v>
                      </c:pt>
                      <c:pt idx="1736">
                        <c:v>8445</c:v>
                      </c:pt>
                      <c:pt idx="1737">
                        <c:v>8064</c:v>
                      </c:pt>
                      <c:pt idx="1738">
                        <c:v>8003</c:v>
                      </c:pt>
                      <c:pt idx="1739">
                        <c:v>7931</c:v>
                      </c:pt>
                      <c:pt idx="1740">
                        <c:v>8084</c:v>
                      </c:pt>
                      <c:pt idx="1741">
                        <c:v>8131</c:v>
                      </c:pt>
                      <c:pt idx="1742">
                        <c:v>8350</c:v>
                      </c:pt>
                      <c:pt idx="1743">
                        <c:v>8479</c:v>
                      </c:pt>
                      <c:pt idx="1744">
                        <c:v>8593</c:v>
                      </c:pt>
                      <c:pt idx="1745">
                        <c:v>8410</c:v>
                      </c:pt>
                      <c:pt idx="1746">
                        <c:v>8215</c:v>
                      </c:pt>
                      <c:pt idx="1747">
                        <c:v>7911</c:v>
                      </c:pt>
                      <c:pt idx="1748">
                        <c:v>8089</c:v>
                      </c:pt>
                      <c:pt idx="1749">
                        <c:v>8269</c:v>
                      </c:pt>
                      <c:pt idx="1750">
                        <c:v>8713</c:v>
                      </c:pt>
                      <c:pt idx="1751">
                        <c:v>8732</c:v>
                      </c:pt>
                      <c:pt idx="1752">
                        <c:v>8722</c:v>
                      </c:pt>
                      <c:pt idx="1753">
                        <c:v>8395</c:v>
                      </c:pt>
                      <c:pt idx="1754">
                        <c:v>8115</c:v>
                      </c:pt>
                      <c:pt idx="1755">
                        <c:v>7879</c:v>
                      </c:pt>
                      <c:pt idx="1756">
                        <c:v>7807</c:v>
                      </c:pt>
                      <c:pt idx="1757">
                        <c:v>7747</c:v>
                      </c:pt>
                      <c:pt idx="1758">
                        <c:v>7913</c:v>
                      </c:pt>
                      <c:pt idx="1759">
                        <c:v>8305</c:v>
                      </c:pt>
                      <c:pt idx="1760">
                        <c:v>9135</c:v>
                      </c:pt>
                      <c:pt idx="1761">
                        <c:v>9518</c:v>
                      </c:pt>
                      <c:pt idx="1762">
                        <c:v>9594</c:v>
                      </c:pt>
                      <c:pt idx="1763">
                        <c:v>9003</c:v>
                      </c:pt>
                      <c:pt idx="1764">
                        <c:v>8546</c:v>
                      </c:pt>
                      <c:pt idx="1765">
                        <c:v>8040</c:v>
                      </c:pt>
                      <c:pt idx="1766">
                        <c:v>7829</c:v>
                      </c:pt>
                      <c:pt idx="1767">
                        <c:v>7864</c:v>
                      </c:pt>
                      <c:pt idx="1768">
                        <c:v>7942</c:v>
                      </c:pt>
                      <c:pt idx="1769">
                        <c:v>8091</c:v>
                      </c:pt>
                      <c:pt idx="1770">
                        <c:v>7914</c:v>
                      </c:pt>
                      <c:pt idx="1771">
                        <c:v>7952</c:v>
                      </c:pt>
                      <c:pt idx="1772">
                        <c:v>8051</c:v>
                      </c:pt>
                      <c:pt idx="1773">
                        <c:v>8451</c:v>
                      </c:pt>
                      <c:pt idx="1774">
                        <c:v>8627</c:v>
                      </c:pt>
                      <c:pt idx="1775">
                        <c:v>8563</c:v>
                      </c:pt>
                      <c:pt idx="1776">
                        <c:v>8316</c:v>
                      </c:pt>
                      <c:pt idx="1777">
                        <c:v>8162</c:v>
                      </c:pt>
                      <c:pt idx="1778">
                        <c:v>8125</c:v>
                      </c:pt>
                      <c:pt idx="1779">
                        <c:v>7908</c:v>
                      </c:pt>
                      <c:pt idx="1780">
                        <c:v>7714</c:v>
                      </c:pt>
                      <c:pt idx="1781">
                        <c:v>7494</c:v>
                      </c:pt>
                      <c:pt idx="1782">
                        <c:v>7442</c:v>
                      </c:pt>
                      <c:pt idx="1783">
                        <c:v>7568</c:v>
                      </c:pt>
                      <c:pt idx="1784">
                        <c:v>7881</c:v>
                      </c:pt>
                      <c:pt idx="1785">
                        <c:v>8500</c:v>
                      </c:pt>
                      <c:pt idx="1786">
                        <c:v>8642</c:v>
                      </c:pt>
                      <c:pt idx="1787">
                        <c:v>8544</c:v>
                      </c:pt>
                      <c:pt idx="1788">
                        <c:v>7866</c:v>
                      </c:pt>
                      <c:pt idx="1789">
                        <c:v>7405</c:v>
                      </c:pt>
                      <c:pt idx="1790">
                        <c:v>6994</c:v>
                      </c:pt>
                      <c:pt idx="1791">
                        <c:v>7174</c:v>
                      </c:pt>
                      <c:pt idx="1792">
                        <c:v>7438</c:v>
                      </c:pt>
                      <c:pt idx="1793">
                        <c:v>7927</c:v>
                      </c:pt>
                      <c:pt idx="1794">
                        <c:v>8155</c:v>
                      </c:pt>
                      <c:pt idx="1795">
                        <c:v>8415</c:v>
                      </c:pt>
                      <c:pt idx="1796">
                        <c:v>8429</c:v>
                      </c:pt>
                      <c:pt idx="1797">
                        <c:v>8387</c:v>
                      </c:pt>
                      <c:pt idx="1798">
                        <c:v>8424</c:v>
                      </c:pt>
                      <c:pt idx="1799">
                        <c:v>8474</c:v>
                      </c:pt>
                      <c:pt idx="1800">
                        <c:v>8623</c:v>
                      </c:pt>
                      <c:pt idx="1801">
                        <c:v>8648</c:v>
                      </c:pt>
                      <c:pt idx="1802">
                        <c:v>8716</c:v>
                      </c:pt>
                      <c:pt idx="1803">
                        <c:v>8642</c:v>
                      </c:pt>
                      <c:pt idx="1804">
                        <c:v>8475</c:v>
                      </c:pt>
                      <c:pt idx="1805">
                        <c:v>8229</c:v>
                      </c:pt>
                      <c:pt idx="1806">
                        <c:v>8058</c:v>
                      </c:pt>
                      <c:pt idx="1807">
                        <c:v>7914</c:v>
                      </c:pt>
                      <c:pt idx="1808">
                        <c:v>7970</c:v>
                      </c:pt>
                      <c:pt idx="1809">
                        <c:v>8187</c:v>
                      </c:pt>
                      <c:pt idx="1810">
                        <c:v>8600</c:v>
                      </c:pt>
                      <c:pt idx="1811">
                        <c:v>8732</c:v>
                      </c:pt>
                      <c:pt idx="1812">
                        <c:v>8516</c:v>
                      </c:pt>
                      <c:pt idx="1813">
                        <c:v>8064</c:v>
                      </c:pt>
                      <c:pt idx="1814">
                        <c:v>7823</c:v>
                      </c:pt>
                      <c:pt idx="1815">
                        <c:v>7853</c:v>
                      </c:pt>
                      <c:pt idx="1816">
                        <c:v>7960</c:v>
                      </c:pt>
                      <c:pt idx="1817">
                        <c:v>8122</c:v>
                      </c:pt>
                      <c:pt idx="1818">
                        <c:v>8380</c:v>
                      </c:pt>
                      <c:pt idx="1819">
                        <c:v>8673</c:v>
                      </c:pt>
                      <c:pt idx="1820">
                        <c:v>8819</c:v>
                      </c:pt>
                      <c:pt idx="1821">
                        <c:v>8681</c:v>
                      </c:pt>
                      <c:pt idx="1822">
                        <c:v>8453</c:v>
                      </c:pt>
                      <c:pt idx="1823">
                        <c:v>8146</c:v>
                      </c:pt>
                      <c:pt idx="1824">
                        <c:v>7923</c:v>
                      </c:pt>
                      <c:pt idx="1825">
                        <c:v>8012</c:v>
                      </c:pt>
                      <c:pt idx="1826">
                        <c:v>8452</c:v>
                      </c:pt>
                      <c:pt idx="1827">
                        <c:v>8931</c:v>
                      </c:pt>
                      <c:pt idx="1828">
                        <c:v>8972</c:v>
                      </c:pt>
                      <c:pt idx="1829">
                        <c:v>8709</c:v>
                      </c:pt>
                      <c:pt idx="1830">
                        <c:v>8418</c:v>
                      </c:pt>
                      <c:pt idx="1831">
                        <c:v>8466</c:v>
                      </c:pt>
                      <c:pt idx="1832">
                        <c:v>8640</c:v>
                      </c:pt>
                      <c:pt idx="1833">
                        <c:v>8689</c:v>
                      </c:pt>
                      <c:pt idx="1834">
                        <c:v>8751</c:v>
                      </c:pt>
                      <c:pt idx="1835">
                        <c:v>8609</c:v>
                      </c:pt>
                      <c:pt idx="1836">
                        <c:v>8680</c:v>
                      </c:pt>
                      <c:pt idx="1837">
                        <c:v>8459</c:v>
                      </c:pt>
                      <c:pt idx="1838">
                        <c:v>8335</c:v>
                      </c:pt>
                      <c:pt idx="1839">
                        <c:v>8154</c:v>
                      </c:pt>
                      <c:pt idx="1840">
                        <c:v>8092</c:v>
                      </c:pt>
                      <c:pt idx="1841">
                        <c:v>8374</c:v>
                      </c:pt>
                      <c:pt idx="1842">
                        <c:v>8682</c:v>
                      </c:pt>
                      <c:pt idx="1843">
                        <c:v>8942</c:v>
                      </c:pt>
                      <c:pt idx="1844">
                        <c:v>8824</c:v>
                      </c:pt>
                      <c:pt idx="1845">
                        <c:v>8584</c:v>
                      </c:pt>
                      <c:pt idx="1846">
                        <c:v>8399</c:v>
                      </c:pt>
                      <c:pt idx="1847">
                        <c:v>8129</c:v>
                      </c:pt>
                      <c:pt idx="1848">
                        <c:v>8114</c:v>
                      </c:pt>
                      <c:pt idx="1849">
                        <c:v>7962</c:v>
                      </c:pt>
                      <c:pt idx="1850">
                        <c:v>8117</c:v>
                      </c:pt>
                      <c:pt idx="1851">
                        <c:v>8056</c:v>
                      </c:pt>
                      <c:pt idx="1852">
                        <c:v>8114</c:v>
                      </c:pt>
                      <c:pt idx="1853">
                        <c:v>8136</c:v>
                      </c:pt>
                      <c:pt idx="1854">
                        <c:v>8244</c:v>
                      </c:pt>
                      <c:pt idx="1855">
                        <c:v>8727</c:v>
                      </c:pt>
                      <c:pt idx="1856">
                        <c:v>8932</c:v>
                      </c:pt>
                      <c:pt idx="1857">
                        <c:v>9090</c:v>
                      </c:pt>
                      <c:pt idx="1858">
                        <c:v>8693</c:v>
                      </c:pt>
                      <c:pt idx="1859">
                        <c:v>8512</c:v>
                      </c:pt>
                      <c:pt idx="1860">
                        <c:v>8145</c:v>
                      </c:pt>
                      <c:pt idx="1861">
                        <c:v>8007</c:v>
                      </c:pt>
                      <c:pt idx="1862">
                        <c:v>7924</c:v>
                      </c:pt>
                      <c:pt idx="1863">
                        <c:v>8141</c:v>
                      </c:pt>
                      <c:pt idx="1864">
                        <c:v>8396</c:v>
                      </c:pt>
                      <c:pt idx="1865">
                        <c:v>8584</c:v>
                      </c:pt>
                      <c:pt idx="1866">
                        <c:v>8806</c:v>
                      </c:pt>
                      <c:pt idx="1867">
                        <c:v>8906</c:v>
                      </c:pt>
                      <c:pt idx="1868">
                        <c:v>9145</c:v>
                      </c:pt>
                      <c:pt idx="1869">
                        <c:v>8940</c:v>
                      </c:pt>
                      <c:pt idx="1870">
                        <c:v>8728</c:v>
                      </c:pt>
                      <c:pt idx="1871">
                        <c:v>8084</c:v>
                      </c:pt>
                      <c:pt idx="1872">
                        <c:v>7936</c:v>
                      </c:pt>
                      <c:pt idx="1873">
                        <c:v>7954</c:v>
                      </c:pt>
                      <c:pt idx="1874">
                        <c:v>8094</c:v>
                      </c:pt>
                      <c:pt idx="1875">
                        <c:v>8140</c:v>
                      </c:pt>
                      <c:pt idx="1876">
                        <c:v>8252</c:v>
                      </c:pt>
                      <c:pt idx="1877">
                        <c:v>8772</c:v>
                      </c:pt>
                      <c:pt idx="1878">
                        <c:v>9020</c:v>
                      </c:pt>
                      <c:pt idx="1879">
                        <c:v>8890</c:v>
                      </c:pt>
                      <c:pt idx="1880">
                        <c:v>8455</c:v>
                      </c:pt>
                      <c:pt idx="1881">
                        <c:v>8255</c:v>
                      </c:pt>
                      <c:pt idx="1882">
                        <c:v>8281</c:v>
                      </c:pt>
                      <c:pt idx="1883">
                        <c:v>8296</c:v>
                      </c:pt>
                      <c:pt idx="1884">
                        <c:v>8352</c:v>
                      </c:pt>
                      <c:pt idx="1885">
                        <c:v>8480</c:v>
                      </c:pt>
                      <c:pt idx="1886">
                        <c:v>8622</c:v>
                      </c:pt>
                      <c:pt idx="1887">
                        <c:v>8581</c:v>
                      </c:pt>
                      <c:pt idx="1888">
                        <c:v>8393</c:v>
                      </c:pt>
                      <c:pt idx="1889">
                        <c:v>8304</c:v>
                      </c:pt>
                      <c:pt idx="1890">
                        <c:v>8226</c:v>
                      </c:pt>
                      <c:pt idx="1891">
                        <c:v>8253</c:v>
                      </c:pt>
                      <c:pt idx="1892">
                        <c:v>8319</c:v>
                      </c:pt>
                      <c:pt idx="1893">
                        <c:v>8575</c:v>
                      </c:pt>
                      <c:pt idx="1894">
                        <c:v>8694</c:v>
                      </c:pt>
                      <c:pt idx="1895">
                        <c:v>8596</c:v>
                      </c:pt>
                      <c:pt idx="1896">
                        <c:v>8379</c:v>
                      </c:pt>
                      <c:pt idx="1897">
                        <c:v>8275</c:v>
                      </c:pt>
                      <c:pt idx="1898">
                        <c:v>8152</c:v>
                      </c:pt>
                      <c:pt idx="1899">
                        <c:v>7879</c:v>
                      </c:pt>
                      <c:pt idx="1900">
                        <c:v>7512</c:v>
                      </c:pt>
                      <c:pt idx="1901">
                        <c:v>7405</c:v>
                      </c:pt>
                      <c:pt idx="1902">
                        <c:v>7488</c:v>
                      </c:pt>
                      <c:pt idx="1903">
                        <c:v>7763</c:v>
                      </c:pt>
                      <c:pt idx="1904">
                        <c:v>8079</c:v>
                      </c:pt>
                      <c:pt idx="1905">
                        <c:v>8376</c:v>
                      </c:pt>
                      <c:pt idx="1906">
                        <c:v>8483</c:v>
                      </c:pt>
                      <c:pt idx="1907">
                        <c:v>8424</c:v>
                      </c:pt>
                      <c:pt idx="1908">
                        <c:v>8361</c:v>
                      </c:pt>
                      <c:pt idx="1909">
                        <c:v>8357</c:v>
                      </c:pt>
                      <c:pt idx="1910">
                        <c:v>8276</c:v>
                      </c:pt>
                      <c:pt idx="1911">
                        <c:v>8297</c:v>
                      </c:pt>
                      <c:pt idx="1912">
                        <c:v>8302</c:v>
                      </c:pt>
                      <c:pt idx="1913">
                        <c:v>8340</c:v>
                      </c:pt>
                      <c:pt idx="1914">
                        <c:v>8123</c:v>
                      </c:pt>
                      <c:pt idx="1915">
                        <c:v>7876</c:v>
                      </c:pt>
                      <c:pt idx="1916">
                        <c:v>7766</c:v>
                      </c:pt>
                      <c:pt idx="1917">
                        <c:v>7838</c:v>
                      </c:pt>
                      <c:pt idx="1918">
                        <c:v>8084</c:v>
                      </c:pt>
                      <c:pt idx="1919">
                        <c:v>8223</c:v>
                      </c:pt>
                      <c:pt idx="1920">
                        <c:v>8364</c:v>
                      </c:pt>
                      <c:pt idx="1921">
                        <c:v>8472</c:v>
                      </c:pt>
                      <c:pt idx="1922">
                        <c:v>8559</c:v>
                      </c:pt>
                      <c:pt idx="1923">
                        <c:v>8572</c:v>
                      </c:pt>
                      <c:pt idx="1924">
                        <c:v>8541</c:v>
                      </c:pt>
                      <c:pt idx="1925">
                        <c:v>8507</c:v>
                      </c:pt>
                      <c:pt idx="1926">
                        <c:v>8513</c:v>
                      </c:pt>
                      <c:pt idx="1927">
                        <c:v>8441</c:v>
                      </c:pt>
                      <c:pt idx="1928">
                        <c:v>8563</c:v>
                      </c:pt>
                      <c:pt idx="1929">
                        <c:v>8590</c:v>
                      </c:pt>
                      <c:pt idx="1930">
                        <c:v>8768</c:v>
                      </c:pt>
                      <c:pt idx="1931">
                        <c:v>8765</c:v>
                      </c:pt>
                      <c:pt idx="1932">
                        <c:v>8873</c:v>
                      </c:pt>
                      <c:pt idx="1933">
                        <c:v>8828</c:v>
                      </c:pt>
                      <c:pt idx="1934">
                        <c:v>8767</c:v>
                      </c:pt>
                      <c:pt idx="1935">
                        <c:v>8644</c:v>
                      </c:pt>
                      <c:pt idx="1936">
                        <c:v>8441</c:v>
                      </c:pt>
                      <c:pt idx="1937">
                        <c:v>8228</c:v>
                      </c:pt>
                      <c:pt idx="1938">
                        <c:v>8027</c:v>
                      </c:pt>
                      <c:pt idx="1939">
                        <c:v>7919</c:v>
                      </c:pt>
                      <c:pt idx="1940">
                        <c:v>7686</c:v>
                      </c:pt>
                      <c:pt idx="1941">
                        <c:v>7507</c:v>
                      </c:pt>
                      <c:pt idx="1942">
                        <c:v>7341</c:v>
                      </c:pt>
                      <c:pt idx="1943">
                        <c:v>7522</c:v>
                      </c:pt>
                      <c:pt idx="1944">
                        <c:v>7695</c:v>
                      </c:pt>
                      <c:pt idx="1945">
                        <c:v>8015</c:v>
                      </c:pt>
                      <c:pt idx="1946">
                        <c:v>8458</c:v>
                      </c:pt>
                      <c:pt idx="1947">
                        <c:v>9065</c:v>
                      </c:pt>
                      <c:pt idx="1948">
                        <c:v>9409</c:v>
                      </c:pt>
                      <c:pt idx="1949">
                        <c:v>9295</c:v>
                      </c:pt>
                      <c:pt idx="1950">
                        <c:v>8780</c:v>
                      </c:pt>
                      <c:pt idx="1951">
                        <c:v>8359</c:v>
                      </c:pt>
                      <c:pt idx="1952">
                        <c:v>8119</c:v>
                      </c:pt>
                      <c:pt idx="1953">
                        <c:v>8165</c:v>
                      </c:pt>
                      <c:pt idx="1954">
                        <c:v>8267</c:v>
                      </c:pt>
                      <c:pt idx="1955">
                        <c:v>8050</c:v>
                      </c:pt>
                      <c:pt idx="1956">
                        <c:v>7838</c:v>
                      </c:pt>
                      <c:pt idx="1957">
                        <c:v>7425</c:v>
                      </c:pt>
                      <c:pt idx="1958">
                        <c:v>7487</c:v>
                      </c:pt>
                      <c:pt idx="1959">
                        <c:v>7252</c:v>
                      </c:pt>
                      <c:pt idx="1960">
                        <c:v>7430</c:v>
                      </c:pt>
                      <c:pt idx="1961">
                        <c:v>7522</c:v>
                      </c:pt>
                      <c:pt idx="1962">
                        <c:v>7943</c:v>
                      </c:pt>
                      <c:pt idx="1963">
                        <c:v>8200</c:v>
                      </c:pt>
                      <c:pt idx="1964">
                        <c:v>8282</c:v>
                      </c:pt>
                      <c:pt idx="1965">
                        <c:v>8307</c:v>
                      </c:pt>
                      <c:pt idx="1966">
                        <c:v>8116</c:v>
                      </c:pt>
                      <c:pt idx="1967">
                        <c:v>8010</c:v>
                      </c:pt>
                      <c:pt idx="1968">
                        <c:v>7913</c:v>
                      </c:pt>
                      <c:pt idx="1969">
                        <c:v>7846</c:v>
                      </c:pt>
                      <c:pt idx="1970">
                        <c:v>7825</c:v>
                      </c:pt>
                      <c:pt idx="1971">
                        <c:v>7556</c:v>
                      </c:pt>
                      <c:pt idx="1972">
                        <c:v>7631</c:v>
                      </c:pt>
                      <c:pt idx="1973">
                        <c:v>7749</c:v>
                      </c:pt>
                      <c:pt idx="1974">
                        <c:v>8113</c:v>
                      </c:pt>
                      <c:pt idx="1975">
                        <c:v>8188</c:v>
                      </c:pt>
                      <c:pt idx="1976">
                        <c:v>8133</c:v>
                      </c:pt>
                      <c:pt idx="1977">
                        <c:v>8062</c:v>
                      </c:pt>
                      <c:pt idx="1978">
                        <c:v>8093</c:v>
                      </c:pt>
                      <c:pt idx="1979">
                        <c:v>8155</c:v>
                      </c:pt>
                      <c:pt idx="1980">
                        <c:v>8274</c:v>
                      </c:pt>
                      <c:pt idx="1981">
                        <c:v>8401</c:v>
                      </c:pt>
                      <c:pt idx="1982">
                        <c:v>8528</c:v>
                      </c:pt>
                      <c:pt idx="1983">
                        <c:v>8723</c:v>
                      </c:pt>
                      <c:pt idx="1984">
                        <c:v>8875</c:v>
                      </c:pt>
                      <c:pt idx="1985">
                        <c:v>9075</c:v>
                      </c:pt>
                      <c:pt idx="1986">
                        <c:v>8919</c:v>
                      </c:pt>
                      <c:pt idx="1987">
                        <c:v>8500</c:v>
                      </c:pt>
                      <c:pt idx="1988">
                        <c:v>8035</c:v>
                      </c:pt>
                      <c:pt idx="1989">
                        <c:v>7735</c:v>
                      </c:pt>
                      <c:pt idx="1990">
                        <c:v>7988</c:v>
                      </c:pt>
                      <c:pt idx="1991">
                        <c:v>8216</c:v>
                      </c:pt>
                      <c:pt idx="1992">
                        <c:v>8474</c:v>
                      </c:pt>
                      <c:pt idx="1993">
                        <c:v>8304</c:v>
                      </c:pt>
                      <c:pt idx="1994">
                        <c:v>8349</c:v>
                      </c:pt>
                      <c:pt idx="1995">
                        <c:v>8413</c:v>
                      </c:pt>
                      <c:pt idx="1996">
                        <c:v>8773</c:v>
                      </c:pt>
                      <c:pt idx="1997">
                        <c:v>8763</c:v>
                      </c:pt>
                      <c:pt idx="1998">
                        <c:v>8778</c:v>
                      </c:pt>
                      <c:pt idx="1999">
                        <c:v>8477</c:v>
                      </c:pt>
                      <c:pt idx="2000">
                        <c:v>8501</c:v>
                      </c:pt>
                      <c:pt idx="2001">
                        <c:v>8235</c:v>
                      </c:pt>
                      <c:pt idx="2002">
                        <c:v>8093</c:v>
                      </c:pt>
                      <c:pt idx="2003">
                        <c:v>7892</c:v>
                      </c:pt>
                      <c:pt idx="2004">
                        <c:v>8210</c:v>
                      </c:pt>
                      <c:pt idx="2005">
                        <c:v>8841</c:v>
                      </c:pt>
                      <c:pt idx="2006">
                        <c:v>9278</c:v>
                      </c:pt>
                      <c:pt idx="2007">
                        <c:v>9409</c:v>
                      </c:pt>
                      <c:pt idx="2008">
                        <c:v>9177</c:v>
                      </c:pt>
                      <c:pt idx="2009">
                        <c:v>9109</c:v>
                      </c:pt>
                      <c:pt idx="2010">
                        <c:v>9105</c:v>
                      </c:pt>
                      <c:pt idx="2011">
                        <c:v>9086</c:v>
                      </c:pt>
                      <c:pt idx="2012">
                        <c:v>8983</c:v>
                      </c:pt>
                      <c:pt idx="2013">
                        <c:v>8743</c:v>
                      </c:pt>
                      <c:pt idx="2014">
                        <c:v>8535</c:v>
                      </c:pt>
                      <c:pt idx="2015">
                        <c:v>8314</c:v>
                      </c:pt>
                      <c:pt idx="2016">
                        <c:v>8068</c:v>
                      </c:pt>
                      <c:pt idx="2017">
                        <c:v>7866</c:v>
                      </c:pt>
                      <c:pt idx="2018">
                        <c:v>7789</c:v>
                      </c:pt>
                      <c:pt idx="2019">
                        <c:v>7757</c:v>
                      </c:pt>
                      <c:pt idx="2020">
                        <c:v>7776</c:v>
                      </c:pt>
                      <c:pt idx="2021">
                        <c:v>7699</c:v>
                      </c:pt>
                      <c:pt idx="2022">
                        <c:v>7864</c:v>
                      </c:pt>
                      <c:pt idx="2023">
                        <c:v>8050</c:v>
                      </c:pt>
                      <c:pt idx="2024">
                        <c:v>8198</c:v>
                      </c:pt>
                      <c:pt idx="2025">
                        <c:v>8044</c:v>
                      </c:pt>
                      <c:pt idx="2026">
                        <c:v>7710</c:v>
                      </c:pt>
                      <c:pt idx="2027">
                        <c:v>7527</c:v>
                      </c:pt>
                      <c:pt idx="2028">
                        <c:v>7611</c:v>
                      </c:pt>
                      <c:pt idx="2029">
                        <c:v>7976</c:v>
                      </c:pt>
                      <c:pt idx="2030">
                        <c:v>8266</c:v>
                      </c:pt>
                      <c:pt idx="2031">
                        <c:v>8608</c:v>
                      </c:pt>
                      <c:pt idx="2032">
                        <c:v>8642</c:v>
                      </c:pt>
                      <c:pt idx="2033">
                        <c:v>8530</c:v>
                      </c:pt>
                      <c:pt idx="2034">
                        <c:v>8126</c:v>
                      </c:pt>
                      <c:pt idx="2035">
                        <c:v>7945</c:v>
                      </c:pt>
                      <c:pt idx="2036">
                        <c:v>7935</c:v>
                      </c:pt>
                      <c:pt idx="2037">
                        <c:v>7917</c:v>
                      </c:pt>
                      <c:pt idx="2038">
                        <c:v>7889</c:v>
                      </c:pt>
                      <c:pt idx="2039">
                        <c:v>8050</c:v>
                      </c:pt>
                      <c:pt idx="2040">
                        <c:v>8539</c:v>
                      </c:pt>
                      <c:pt idx="2041">
                        <c:v>8854</c:v>
                      </c:pt>
                      <c:pt idx="2042">
                        <c:v>8715</c:v>
                      </c:pt>
                      <c:pt idx="2043">
                        <c:v>8360</c:v>
                      </c:pt>
                      <c:pt idx="2044">
                        <c:v>8079</c:v>
                      </c:pt>
                      <c:pt idx="2045">
                        <c:v>8158</c:v>
                      </c:pt>
                      <c:pt idx="2046">
                        <c:v>8334</c:v>
                      </c:pt>
                      <c:pt idx="2047">
                        <c:v>8590</c:v>
                      </c:pt>
                      <c:pt idx="2048">
                        <c:v>8548</c:v>
                      </c:pt>
                      <c:pt idx="2049">
                        <c:v>8285</c:v>
                      </c:pt>
                      <c:pt idx="2050">
                        <c:v>8088</c:v>
                      </c:pt>
                      <c:pt idx="2051">
                        <c:v>8014</c:v>
                      </c:pt>
                      <c:pt idx="2052">
                        <c:v>8182</c:v>
                      </c:pt>
                      <c:pt idx="2053">
                        <c:v>8266</c:v>
                      </c:pt>
                      <c:pt idx="2054">
                        <c:v>8349</c:v>
                      </c:pt>
                      <c:pt idx="2055">
                        <c:v>8208</c:v>
                      </c:pt>
                      <c:pt idx="2056">
                        <c:v>7875</c:v>
                      </c:pt>
                      <c:pt idx="2057">
                        <c:v>7957</c:v>
                      </c:pt>
                      <c:pt idx="2058">
                        <c:v>8090</c:v>
                      </c:pt>
                      <c:pt idx="2059">
                        <c:v>8557</c:v>
                      </c:pt>
                      <c:pt idx="2060">
                        <c:v>8466</c:v>
                      </c:pt>
                      <c:pt idx="2061">
                        <c:v>8596</c:v>
                      </c:pt>
                      <c:pt idx="2062">
                        <c:v>8607</c:v>
                      </c:pt>
                      <c:pt idx="2063">
                        <c:v>8823</c:v>
                      </c:pt>
                      <c:pt idx="2064">
                        <c:v>8722</c:v>
                      </c:pt>
                      <c:pt idx="2065">
                        <c:v>8456</c:v>
                      </c:pt>
                      <c:pt idx="2066">
                        <c:v>8186</c:v>
                      </c:pt>
                      <c:pt idx="2067">
                        <c:v>8170</c:v>
                      </c:pt>
                      <c:pt idx="2068">
                        <c:v>8335</c:v>
                      </c:pt>
                      <c:pt idx="2069">
                        <c:v>8459</c:v>
                      </c:pt>
                      <c:pt idx="2070">
                        <c:v>8459</c:v>
                      </c:pt>
                      <c:pt idx="2071">
                        <c:v>8311</c:v>
                      </c:pt>
                      <c:pt idx="2072">
                        <c:v>8252</c:v>
                      </c:pt>
                      <c:pt idx="2073">
                        <c:v>8309</c:v>
                      </c:pt>
                      <c:pt idx="2074">
                        <c:v>8372</c:v>
                      </c:pt>
                      <c:pt idx="2075">
                        <c:v>8319</c:v>
                      </c:pt>
                      <c:pt idx="2076">
                        <c:v>8151</c:v>
                      </c:pt>
                      <c:pt idx="2077">
                        <c:v>7946</c:v>
                      </c:pt>
                      <c:pt idx="2078">
                        <c:v>7816</c:v>
                      </c:pt>
                      <c:pt idx="2079">
                        <c:v>7780</c:v>
                      </c:pt>
                      <c:pt idx="2080">
                        <c:v>8063</c:v>
                      </c:pt>
                      <c:pt idx="2081">
                        <c:v>8362</c:v>
                      </c:pt>
                      <c:pt idx="2082">
                        <c:v>8560</c:v>
                      </c:pt>
                      <c:pt idx="2083">
                        <c:v>8570</c:v>
                      </c:pt>
                      <c:pt idx="2084">
                        <c:v>8275</c:v>
                      </c:pt>
                      <c:pt idx="2085">
                        <c:v>7928</c:v>
                      </c:pt>
                      <c:pt idx="2086">
                        <c:v>7738</c:v>
                      </c:pt>
                      <c:pt idx="2087">
                        <c:v>8159</c:v>
                      </c:pt>
                      <c:pt idx="2088">
                        <c:v>8906</c:v>
                      </c:pt>
                      <c:pt idx="2089">
                        <c:v>9245</c:v>
                      </c:pt>
                      <c:pt idx="2090">
                        <c:v>9281</c:v>
                      </c:pt>
                      <c:pt idx="2091">
                        <c:v>8854</c:v>
                      </c:pt>
                      <c:pt idx="2092">
                        <c:v>8479</c:v>
                      </c:pt>
                      <c:pt idx="2093">
                        <c:v>7692</c:v>
                      </c:pt>
                      <c:pt idx="2094">
                        <c:v>7237</c:v>
                      </c:pt>
                      <c:pt idx="2095">
                        <c:v>7001</c:v>
                      </c:pt>
                      <c:pt idx="2096">
                        <c:v>7570</c:v>
                      </c:pt>
                      <c:pt idx="2097">
                        <c:v>7885</c:v>
                      </c:pt>
                      <c:pt idx="2098">
                        <c:v>8226</c:v>
                      </c:pt>
                      <c:pt idx="2099">
                        <c:v>7919</c:v>
                      </c:pt>
                      <c:pt idx="2100">
                        <c:v>7804</c:v>
                      </c:pt>
                      <c:pt idx="2101">
                        <c:v>7712</c:v>
                      </c:pt>
                      <c:pt idx="2102">
                        <c:v>7714</c:v>
                      </c:pt>
                      <c:pt idx="2103">
                        <c:v>7740</c:v>
                      </c:pt>
                      <c:pt idx="2104">
                        <c:v>7751</c:v>
                      </c:pt>
                      <c:pt idx="2105">
                        <c:v>8036</c:v>
                      </c:pt>
                      <c:pt idx="2106">
                        <c:v>8283</c:v>
                      </c:pt>
                      <c:pt idx="2107">
                        <c:v>8451</c:v>
                      </c:pt>
                      <c:pt idx="2108">
                        <c:v>8556</c:v>
                      </c:pt>
                      <c:pt idx="2109">
                        <c:v>8639</c:v>
                      </c:pt>
                      <c:pt idx="2110">
                        <c:v>8904</c:v>
                      </c:pt>
                      <c:pt idx="2111">
                        <c:v>9080</c:v>
                      </c:pt>
                      <c:pt idx="2112">
                        <c:v>9374</c:v>
                      </c:pt>
                      <c:pt idx="2113">
                        <c:v>9266</c:v>
                      </c:pt>
                      <c:pt idx="2114">
                        <c:v>9091</c:v>
                      </c:pt>
                      <c:pt idx="2115">
                        <c:v>8587</c:v>
                      </c:pt>
                      <c:pt idx="2116">
                        <c:v>8254</c:v>
                      </c:pt>
                      <c:pt idx="2117">
                        <c:v>7812</c:v>
                      </c:pt>
                      <c:pt idx="2118">
                        <c:v>7634</c:v>
                      </c:pt>
                      <c:pt idx="2119">
                        <c:v>7478</c:v>
                      </c:pt>
                      <c:pt idx="2120">
                        <c:v>7579</c:v>
                      </c:pt>
                      <c:pt idx="2121">
                        <c:v>7754</c:v>
                      </c:pt>
                      <c:pt idx="2122">
                        <c:v>8144</c:v>
                      </c:pt>
                      <c:pt idx="2123">
                        <c:v>8554</c:v>
                      </c:pt>
                      <c:pt idx="2124">
                        <c:v>8783</c:v>
                      </c:pt>
                      <c:pt idx="2125">
                        <c:v>8881</c:v>
                      </c:pt>
                      <c:pt idx="2126">
                        <c:v>8784</c:v>
                      </c:pt>
                      <c:pt idx="2127">
                        <c:v>8764</c:v>
                      </c:pt>
                      <c:pt idx="2128">
                        <c:v>8816</c:v>
                      </c:pt>
                      <c:pt idx="2129">
                        <c:v>9106</c:v>
                      </c:pt>
                      <c:pt idx="2130">
                        <c:v>9376</c:v>
                      </c:pt>
                      <c:pt idx="2131">
                        <c:v>9327</c:v>
                      </c:pt>
                      <c:pt idx="2132">
                        <c:v>9038</c:v>
                      </c:pt>
                      <c:pt idx="2133">
                        <c:v>8681</c:v>
                      </c:pt>
                      <c:pt idx="2134">
                        <c:v>8481</c:v>
                      </c:pt>
                      <c:pt idx="2135">
                        <c:v>8300</c:v>
                      </c:pt>
                      <c:pt idx="2136">
                        <c:v>8025</c:v>
                      </c:pt>
                      <c:pt idx="2137">
                        <c:v>7831</c:v>
                      </c:pt>
                      <c:pt idx="2138">
                        <c:v>7908</c:v>
                      </c:pt>
                      <c:pt idx="2139">
                        <c:v>8220</c:v>
                      </c:pt>
                      <c:pt idx="2140">
                        <c:v>8460</c:v>
                      </c:pt>
                      <c:pt idx="2141">
                        <c:v>8429</c:v>
                      </c:pt>
                      <c:pt idx="2142">
                        <c:v>8225</c:v>
                      </c:pt>
                      <c:pt idx="2143">
                        <c:v>7988</c:v>
                      </c:pt>
                      <c:pt idx="2144">
                        <c:v>7614</c:v>
                      </c:pt>
                      <c:pt idx="2145">
                        <c:v>7401</c:v>
                      </c:pt>
                      <c:pt idx="2146">
                        <c:v>7179</c:v>
                      </c:pt>
                      <c:pt idx="2147">
                        <c:v>7369</c:v>
                      </c:pt>
                      <c:pt idx="2148">
                        <c:v>7527</c:v>
                      </c:pt>
                      <c:pt idx="2149">
                        <c:v>7795</c:v>
                      </c:pt>
                      <c:pt idx="2150">
                        <c:v>7858</c:v>
                      </c:pt>
                      <c:pt idx="2151">
                        <c:v>7690</c:v>
                      </c:pt>
                      <c:pt idx="2152">
                        <c:v>7487</c:v>
                      </c:pt>
                      <c:pt idx="2153">
                        <c:v>7369</c:v>
                      </c:pt>
                      <c:pt idx="2154">
                        <c:v>7621</c:v>
                      </c:pt>
                      <c:pt idx="2155">
                        <c:v>7952</c:v>
                      </c:pt>
                      <c:pt idx="2156">
                        <c:v>8213</c:v>
                      </c:pt>
                      <c:pt idx="2157">
                        <c:v>8375</c:v>
                      </c:pt>
                      <c:pt idx="2158">
                        <c:v>8394</c:v>
                      </c:pt>
                      <c:pt idx="2159">
                        <c:v>8351</c:v>
                      </c:pt>
                      <c:pt idx="2160">
                        <c:v>8128</c:v>
                      </c:pt>
                      <c:pt idx="2161">
                        <c:v>8099</c:v>
                      </c:pt>
                      <c:pt idx="2162">
                        <c:v>8125</c:v>
                      </c:pt>
                      <c:pt idx="2163">
                        <c:v>8133</c:v>
                      </c:pt>
                      <c:pt idx="2164">
                        <c:v>7961</c:v>
                      </c:pt>
                      <c:pt idx="2165">
                        <c:v>7659</c:v>
                      </c:pt>
                      <c:pt idx="2166">
                        <c:v>7588</c:v>
                      </c:pt>
                      <c:pt idx="2167">
                        <c:v>7717</c:v>
                      </c:pt>
                      <c:pt idx="2168">
                        <c:v>7903</c:v>
                      </c:pt>
                      <c:pt idx="2169">
                        <c:v>8039</c:v>
                      </c:pt>
                      <c:pt idx="2170">
                        <c:v>7909</c:v>
                      </c:pt>
                      <c:pt idx="2171">
                        <c:v>7977</c:v>
                      </c:pt>
                      <c:pt idx="2172">
                        <c:v>8099</c:v>
                      </c:pt>
                      <c:pt idx="2173">
                        <c:v>8375</c:v>
                      </c:pt>
                      <c:pt idx="2174">
                        <c:v>8616</c:v>
                      </c:pt>
                      <c:pt idx="2175">
                        <c:v>8703</c:v>
                      </c:pt>
                      <c:pt idx="2176">
                        <c:v>8800</c:v>
                      </c:pt>
                      <c:pt idx="2177">
                        <c:v>8735</c:v>
                      </c:pt>
                      <c:pt idx="2178">
                        <c:v>8594</c:v>
                      </c:pt>
                      <c:pt idx="2179">
                        <c:v>8339</c:v>
                      </c:pt>
                      <c:pt idx="2180">
                        <c:v>7999</c:v>
                      </c:pt>
                      <c:pt idx="2181">
                        <c:v>7685</c:v>
                      </c:pt>
                      <c:pt idx="2182">
                        <c:v>7533</c:v>
                      </c:pt>
                      <c:pt idx="2183">
                        <c:v>7665</c:v>
                      </c:pt>
                      <c:pt idx="2184">
                        <c:v>8221</c:v>
                      </c:pt>
                      <c:pt idx="2185">
                        <c:v>8676</c:v>
                      </c:pt>
                      <c:pt idx="2186">
                        <c:v>9096</c:v>
                      </c:pt>
                      <c:pt idx="2187">
                        <c:v>8947</c:v>
                      </c:pt>
                      <c:pt idx="2188">
                        <c:v>8759</c:v>
                      </c:pt>
                      <c:pt idx="2189">
                        <c:v>8505</c:v>
                      </c:pt>
                      <c:pt idx="2190">
                        <c:v>8412</c:v>
                      </c:pt>
                      <c:pt idx="2191">
                        <c:v>8301</c:v>
                      </c:pt>
                      <c:pt idx="2192">
                        <c:v>8079</c:v>
                      </c:pt>
                      <c:pt idx="2193">
                        <c:v>8027</c:v>
                      </c:pt>
                      <c:pt idx="2194">
                        <c:v>8092</c:v>
                      </c:pt>
                      <c:pt idx="2195">
                        <c:v>8134</c:v>
                      </c:pt>
                      <c:pt idx="2196">
                        <c:v>7996</c:v>
                      </c:pt>
                      <c:pt idx="2197">
                        <c:v>7809</c:v>
                      </c:pt>
                      <c:pt idx="2198">
                        <c:v>7946</c:v>
                      </c:pt>
                      <c:pt idx="2199">
                        <c:v>8451</c:v>
                      </c:pt>
                      <c:pt idx="2200">
                        <c:v>8888</c:v>
                      </c:pt>
                      <c:pt idx="2201">
                        <c:v>9119</c:v>
                      </c:pt>
                      <c:pt idx="2202">
                        <c:v>8691</c:v>
                      </c:pt>
                      <c:pt idx="2203">
                        <c:v>8359</c:v>
                      </c:pt>
                      <c:pt idx="2204">
                        <c:v>7848</c:v>
                      </c:pt>
                      <c:pt idx="2205">
                        <c:v>7844</c:v>
                      </c:pt>
                      <c:pt idx="2206">
                        <c:v>7804</c:v>
                      </c:pt>
                      <c:pt idx="2207">
                        <c:v>7896</c:v>
                      </c:pt>
                      <c:pt idx="2208">
                        <c:v>7894</c:v>
                      </c:pt>
                      <c:pt idx="2209">
                        <c:v>7955</c:v>
                      </c:pt>
                      <c:pt idx="2210">
                        <c:v>8206</c:v>
                      </c:pt>
                      <c:pt idx="2211">
                        <c:v>8423</c:v>
                      </c:pt>
                      <c:pt idx="2212">
                        <c:v>8484</c:v>
                      </c:pt>
                      <c:pt idx="2213">
                        <c:v>8391</c:v>
                      </c:pt>
                      <c:pt idx="2214">
                        <c:v>8328</c:v>
                      </c:pt>
                      <c:pt idx="2215">
                        <c:v>8376</c:v>
                      </c:pt>
                      <c:pt idx="2216">
                        <c:v>8458</c:v>
                      </c:pt>
                      <c:pt idx="2217">
                        <c:v>8539</c:v>
                      </c:pt>
                      <c:pt idx="2218">
                        <c:v>8722</c:v>
                      </c:pt>
                      <c:pt idx="2219">
                        <c:v>8651</c:v>
                      </c:pt>
                      <c:pt idx="2220">
                        <c:v>8352</c:v>
                      </c:pt>
                      <c:pt idx="2221">
                        <c:v>8058</c:v>
                      </c:pt>
                      <c:pt idx="2222">
                        <c:v>8124</c:v>
                      </c:pt>
                      <c:pt idx="2223">
                        <c:v>8644</c:v>
                      </c:pt>
                      <c:pt idx="2224">
                        <c:v>8692</c:v>
                      </c:pt>
                      <c:pt idx="2225">
                        <c:v>8633</c:v>
                      </c:pt>
                      <c:pt idx="2226">
                        <c:v>8212</c:v>
                      </c:pt>
                      <c:pt idx="2227">
                        <c:v>8392</c:v>
                      </c:pt>
                      <c:pt idx="2228">
                        <c:v>8544</c:v>
                      </c:pt>
                      <c:pt idx="2229">
                        <c:v>8739</c:v>
                      </c:pt>
                      <c:pt idx="2230">
                        <c:v>8481</c:v>
                      </c:pt>
                      <c:pt idx="2231">
                        <c:v>8240</c:v>
                      </c:pt>
                      <c:pt idx="2232">
                        <c:v>8030</c:v>
                      </c:pt>
                      <c:pt idx="2233">
                        <c:v>8141</c:v>
                      </c:pt>
                      <c:pt idx="2234">
                        <c:v>7969</c:v>
                      </c:pt>
                      <c:pt idx="2235">
                        <c:v>8143</c:v>
                      </c:pt>
                      <c:pt idx="2236">
                        <c:v>8146</c:v>
                      </c:pt>
                      <c:pt idx="2237">
                        <c:v>8441</c:v>
                      </c:pt>
                      <c:pt idx="2238">
                        <c:v>8143</c:v>
                      </c:pt>
                      <c:pt idx="2239">
                        <c:v>7906</c:v>
                      </c:pt>
                      <c:pt idx="2240">
                        <c:v>7798</c:v>
                      </c:pt>
                      <c:pt idx="2241">
                        <c:v>8036</c:v>
                      </c:pt>
                      <c:pt idx="2242">
                        <c:v>8155</c:v>
                      </c:pt>
                      <c:pt idx="2243">
                        <c:v>7837</c:v>
                      </c:pt>
                      <c:pt idx="2244">
                        <c:v>7394</c:v>
                      </c:pt>
                      <c:pt idx="2245">
                        <c:v>7320</c:v>
                      </c:pt>
                      <c:pt idx="2246">
                        <c:v>7554</c:v>
                      </c:pt>
                      <c:pt idx="2247">
                        <c:v>7970</c:v>
                      </c:pt>
                      <c:pt idx="2248">
                        <c:v>7977</c:v>
                      </c:pt>
                      <c:pt idx="2249">
                        <c:v>7965</c:v>
                      </c:pt>
                      <c:pt idx="2250">
                        <c:v>7812</c:v>
                      </c:pt>
                      <c:pt idx="2251">
                        <c:v>7898</c:v>
                      </c:pt>
                      <c:pt idx="2252">
                        <c:v>8048</c:v>
                      </c:pt>
                      <c:pt idx="2253">
                        <c:v>8187</c:v>
                      </c:pt>
                      <c:pt idx="2254">
                        <c:v>8361</c:v>
                      </c:pt>
                      <c:pt idx="2255">
                        <c:v>8474</c:v>
                      </c:pt>
                      <c:pt idx="2256">
                        <c:v>8535</c:v>
                      </c:pt>
                      <c:pt idx="2257">
                        <c:v>8260</c:v>
                      </c:pt>
                      <c:pt idx="2258">
                        <c:v>8054</c:v>
                      </c:pt>
                      <c:pt idx="2259">
                        <c:v>7920</c:v>
                      </c:pt>
                      <c:pt idx="2260">
                        <c:v>8023</c:v>
                      </c:pt>
                      <c:pt idx="2261">
                        <c:v>7904</c:v>
                      </c:pt>
                      <c:pt idx="2262">
                        <c:v>7943</c:v>
                      </c:pt>
                      <c:pt idx="2263">
                        <c:v>7908</c:v>
                      </c:pt>
                      <c:pt idx="2264">
                        <c:v>8099</c:v>
                      </c:pt>
                      <c:pt idx="2265">
                        <c:v>7998</c:v>
                      </c:pt>
                      <c:pt idx="2266">
                        <c:v>8204</c:v>
                      </c:pt>
                      <c:pt idx="2267">
                        <c:v>8345</c:v>
                      </c:pt>
                      <c:pt idx="2268">
                        <c:v>8574</c:v>
                      </c:pt>
                      <c:pt idx="2269">
                        <c:v>8578</c:v>
                      </c:pt>
                      <c:pt idx="2270">
                        <c:v>8388</c:v>
                      </c:pt>
                      <c:pt idx="2271">
                        <c:v>8289</c:v>
                      </c:pt>
                      <c:pt idx="2272">
                        <c:v>7801</c:v>
                      </c:pt>
                      <c:pt idx="2273">
                        <c:v>7515</c:v>
                      </c:pt>
                      <c:pt idx="2274">
                        <c:v>7379</c:v>
                      </c:pt>
                      <c:pt idx="2275">
                        <c:v>7668</c:v>
                      </c:pt>
                      <c:pt idx="2276">
                        <c:v>8128</c:v>
                      </c:pt>
                      <c:pt idx="2277">
                        <c:v>8381</c:v>
                      </c:pt>
                      <c:pt idx="2278">
                        <c:v>8679</c:v>
                      </c:pt>
                      <c:pt idx="2279">
                        <c:v>8477</c:v>
                      </c:pt>
                      <c:pt idx="2280">
                        <c:v>8128</c:v>
                      </c:pt>
                      <c:pt idx="2281">
                        <c:v>7625</c:v>
                      </c:pt>
                      <c:pt idx="2282">
                        <c:v>7687</c:v>
                      </c:pt>
                      <c:pt idx="2283">
                        <c:v>8010</c:v>
                      </c:pt>
                      <c:pt idx="2284">
                        <c:v>8260</c:v>
                      </c:pt>
                      <c:pt idx="2285">
                        <c:v>8203</c:v>
                      </c:pt>
                      <c:pt idx="2286">
                        <c:v>8109</c:v>
                      </c:pt>
                      <c:pt idx="2287">
                        <c:v>8165</c:v>
                      </c:pt>
                      <c:pt idx="2288">
                        <c:v>8178</c:v>
                      </c:pt>
                      <c:pt idx="2289">
                        <c:v>8199</c:v>
                      </c:pt>
                      <c:pt idx="2290">
                        <c:v>8206</c:v>
                      </c:pt>
                      <c:pt idx="2291">
                        <c:v>8343</c:v>
                      </c:pt>
                      <c:pt idx="2292">
                        <c:v>8331</c:v>
                      </c:pt>
                      <c:pt idx="2293">
                        <c:v>8348</c:v>
                      </c:pt>
                      <c:pt idx="2294">
                        <c:v>8180</c:v>
                      </c:pt>
                      <c:pt idx="2295">
                        <c:v>7950</c:v>
                      </c:pt>
                      <c:pt idx="2296">
                        <c:v>7727</c:v>
                      </c:pt>
                      <c:pt idx="2297">
                        <c:v>7863</c:v>
                      </c:pt>
                      <c:pt idx="2298">
                        <c:v>8079</c:v>
                      </c:pt>
                      <c:pt idx="2299">
                        <c:v>8343</c:v>
                      </c:pt>
                      <c:pt idx="2300">
                        <c:v>8146</c:v>
                      </c:pt>
                      <c:pt idx="2301">
                        <c:v>8254</c:v>
                      </c:pt>
                      <c:pt idx="2302">
                        <c:v>7954</c:v>
                      </c:pt>
                      <c:pt idx="2303">
                        <c:v>8124</c:v>
                      </c:pt>
                      <c:pt idx="2304">
                        <c:v>7805</c:v>
                      </c:pt>
                      <c:pt idx="2305">
                        <c:v>7981</c:v>
                      </c:pt>
                      <c:pt idx="2306">
                        <c:v>7768</c:v>
                      </c:pt>
                      <c:pt idx="2307">
                        <c:v>8155</c:v>
                      </c:pt>
                      <c:pt idx="2308">
                        <c:v>8387</c:v>
                      </c:pt>
                      <c:pt idx="2309">
                        <c:v>8652</c:v>
                      </c:pt>
                      <c:pt idx="2310">
                        <c:v>8450</c:v>
                      </c:pt>
                      <c:pt idx="2311">
                        <c:v>8206</c:v>
                      </c:pt>
                      <c:pt idx="2312">
                        <c:v>8154</c:v>
                      </c:pt>
                      <c:pt idx="2313">
                        <c:v>8109</c:v>
                      </c:pt>
                      <c:pt idx="2314">
                        <c:v>8039</c:v>
                      </c:pt>
                      <c:pt idx="2315">
                        <c:v>7955</c:v>
                      </c:pt>
                      <c:pt idx="2316">
                        <c:v>8077</c:v>
                      </c:pt>
                      <c:pt idx="2317">
                        <c:v>8208</c:v>
                      </c:pt>
                      <c:pt idx="2318">
                        <c:v>8258</c:v>
                      </c:pt>
                      <c:pt idx="2319">
                        <c:v>7985</c:v>
                      </c:pt>
                      <c:pt idx="2320">
                        <c:v>7844</c:v>
                      </c:pt>
                      <c:pt idx="2321">
                        <c:v>7695</c:v>
                      </c:pt>
                      <c:pt idx="2322">
                        <c:v>8096</c:v>
                      </c:pt>
                      <c:pt idx="2323">
                        <c:v>8400</c:v>
                      </c:pt>
                      <c:pt idx="2324">
                        <c:v>8913</c:v>
                      </c:pt>
                      <c:pt idx="2325">
                        <c:v>8870</c:v>
                      </c:pt>
                      <c:pt idx="2326">
                        <c:v>8760</c:v>
                      </c:pt>
                      <c:pt idx="2327">
                        <c:v>8260</c:v>
                      </c:pt>
                      <c:pt idx="2328">
                        <c:v>8238</c:v>
                      </c:pt>
                      <c:pt idx="2329">
                        <c:v>8198</c:v>
                      </c:pt>
                      <c:pt idx="2330">
                        <c:v>8454</c:v>
                      </c:pt>
                      <c:pt idx="2331">
                        <c:v>8276</c:v>
                      </c:pt>
                      <c:pt idx="2332">
                        <c:v>8320</c:v>
                      </c:pt>
                      <c:pt idx="2333">
                        <c:v>8199</c:v>
                      </c:pt>
                      <c:pt idx="2334">
                        <c:v>8386</c:v>
                      </c:pt>
                      <c:pt idx="2335">
                        <c:v>8336</c:v>
                      </c:pt>
                      <c:pt idx="2336">
                        <c:v>8452</c:v>
                      </c:pt>
                      <c:pt idx="2337">
                        <c:v>8448</c:v>
                      </c:pt>
                      <c:pt idx="2338">
                        <c:v>8322</c:v>
                      </c:pt>
                      <c:pt idx="2339">
                        <c:v>8101</c:v>
                      </c:pt>
                      <c:pt idx="2340">
                        <c:v>7741</c:v>
                      </c:pt>
                      <c:pt idx="2341">
                        <c:v>7864</c:v>
                      </c:pt>
                      <c:pt idx="2342">
                        <c:v>7786</c:v>
                      </c:pt>
                      <c:pt idx="2343">
                        <c:v>8023</c:v>
                      </c:pt>
                      <c:pt idx="2344">
                        <c:v>8006</c:v>
                      </c:pt>
                      <c:pt idx="2345">
                        <c:v>8417</c:v>
                      </c:pt>
                      <c:pt idx="2346">
                        <c:v>8429</c:v>
                      </c:pt>
                      <c:pt idx="2347">
                        <c:v>8374</c:v>
                      </c:pt>
                      <c:pt idx="2348">
                        <c:v>8096</c:v>
                      </c:pt>
                      <c:pt idx="2349">
                        <c:v>8256</c:v>
                      </c:pt>
                      <c:pt idx="2350">
                        <c:v>8519</c:v>
                      </c:pt>
                      <c:pt idx="2351">
                        <c:v>8766</c:v>
                      </c:pt>
                      <c:pt idx="2352">
                        <c:v>8733</c:v>
                      </c:pt>
                      <c:pt idx="2353">
                        <c:v>8438</c:v>
                      </c:pt>
                      <c:pt idx="2354">
                        <c:v>8056</c:v>
                      </c:pt>
                      <c:pt idx="2355">
                        <c:v>7748</c:v>
                      </c:pt>
                      <c:pt idx="2356">
                        <c:v>7940</c:v>
                      </c:pt>
                      <c:pt idx="2357">
                        <c:v>8340</c:v>
                      </c:pt>
                      <c:pt idx="2358">
                        <c:v>8890</c:v>
                      </c:pt>
                      <c:pt idx="2359">
                        <c:v>9200</c:v>
                      </c:pt>
                      <c:pt idx="2360">
                        <c:v>9355</c:v>
                      </c:pt>
                      <c:pt idx="2361">
                        <c:v>9170</c:v>
                      </c:pt>
                      <c:pt idx="2362">
                        <c:v>8764</c:v>
                      </c:pt>
                      <c:pt idx="2363">
                        <c:v>8253</c:v>
                      </c:pt>
                      <c:pt idx="2364">
                        <c:v>7950</c:v>
                      </c:pt>
                      <c:pt idx="2365">
                        <c:v>7720</c:v>
                      </c:pt>
                      <c:pt idx="2366">
                        <c:v>7939</c:v>
                      </c:pt>
                      <c:pt idx="2367">
                        <c:v>8278</c:v>
                      </c:pt>
                      <c:pt idx="2368">
                        <c:v>8901</c:v>
                      </c:pt>
                      <c:pt idx="2369">
                        <c:v>9112</c:v>
                      </c:pt>
                      <c:pt idx="2370">
                        <c:v>9099</c:v>
                      </c:pt>
                      <c:pt idx="2371">
                        <c:v>8895</c:v>
                      </c:pt>
                      <c:pt idx="2372">
                        <c:v>8728</c:v>
                      </c:pt>
                      <c:pt idx="2373">
                        <c:v>8620</c:v>
                      </c:pt>
                      <c:pt idx="2374">
                        <c:v>8545</c:v>
                      </c:pt>
                      <c:pt idx="2375">
                        <c:v>8493</c:v>
                      </c:pt>
                      <c:pt idx="2376">
                        <c:v>8319</c:v>
                      </c:pt>
                      <c:pt idx="2377">
                        <c:v>7919</c:v>
                      </c:pt>
                      <c:pt idx="2378">
                        <c:v>7614</c:v>
                      </c:pt>
                      <c:pt idx="2379">
                        <c:v>7504</c:v>
                      </c:pt>
                      <c:pt idx="2380">
                        <c:v>7550</c:v>
                      </c:pt>
                      <c:pt idx="2381">
                        <c:v>7704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F92-426B-AE97-6C9568291506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Sechage'!$I$2</c15:sqref>
                        </c15:formulaRef>
                      </c:ext>
                    </c:extLst>
                    <c:strCache>
                      <c:ptCount val="1"/>
                      <c:pt idx="0">
                        <c:v>Oleamide (m/z 282)</c:v>
                      </c:pt>
                    </c:strCache>
                  </c:strRef>
                </c:tx>
                <c:spPr>
                  <a:ln w="127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Sechage'!$A$3:$A$2384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-12</c:v>
                      </c:pt>
                      <c:pt idx="1">
                        <c:v>-11.989000000000001</c:v>
                      </c:pt>
                      <c:pt idx="2">
                        <c:v>-11.977</c:v>
                      </c:pt>
                      <c:pt idx="3">
                        <c:v>-11.965999999999999</c:v>
                      </c:pt>
                      <c:pt idx="4">
                        <c:v>-11.955</c:v>
                      </c:pt>
                      <c:pt idx="5">
                        <c:v>-11.943</c:v>
                      </c:pt>
                      <c:pt idx="6">
                        <c:v>-11.932</c:v>
                      </c:pt>
                      <c:pt idx="7">
                        <c:v>-11.920999999999999</c:v>
                      </c:pt>
                      <c:pt idx="8">
                        <c:v>-11.909000000000001</c:v>
                      </c:pt>
                      <c:pt idx="9">
                        <c:v>-11.898</c:v>
                      </c:pt>
                      <c:pt idx="10">
                        <c:v>-11.887</c:v>
                      </c:pt>
                      <c:pt idx="11">
                        <c:v>-11.875</c:v>
                      </c:pt>
                      <c:pt idx="12">
                        <c:v>-11.864000000000001</c:v>
                      </c:pt>
                      <c:pt idx="13">
                        <c:v>-11.853</c:v>
                      </c:pt>
                      <c:pt idx="14">
                        <c:v>-11.840999999999999</c:v>
                      </c:pt>
                      <c:pt idx="15">
                        <c:v>-11.83</c:v>
                      </c:pt>
                      <c:pt idx="16">
                        <c:v>-11.819000000000001</c:v>
                      </c:pt>
                      <c:pt idx="17">
                        <c:v>-11.807</c:v>
                      </c:pt>
                      <c:pt idx="18">
                        <c:v>-11.795999999999999</c:v>
                      </c:pt>
                      <c:pt idx="19">
                        <c:v>-11.785</c:v>
                      </c:pt>
                      <c:pt idx="20">
                        <c:v>-11.773</c:v>
                      </c:pt>
                      <c:pt idx="21">
                        <c:v>-11.762</c:v>
                      </c:pt>
                      <c:pt idx="22">
                        <c:v>-11.750999999999999</c:v>
                      </c:pt>
                      <c:pt idx="23">
                        <c:v>-11.739000000000001</c:v>
                      </c:pt>
                      <c:pt idx="24">
                        <c:v>-11.728</c:v>
                      </c:pt>
                      <c:pt idx="25">
                        <c:v>-11.717000000000001</c:v>
                      </c:pt>
                      <c:pt idx="26">
                        <c:v>-11.705</c:v>
                      </c:pt>
                      <c:pt idx="27">
                        <c:v>-11.694000000000001</c:v>
                      </c:pt>
                      <c:pt idx="28">
                        <c:v>-11.683</c:v>
                      </c:pt>
                      <c:pt idx="29">
                        <c:v>-11.670999999999999</c:v>
                      </c:pt>
                      <c:pt idx="30">
                        <c:v>-11.66</c:v>
                      </c:pt>
                      <c:pt idx="31">
                        <c:v>-11.649000000000001</c:v>
                      </c:pt>
                      <c:pt idx="32">
                        <c:v>-11.637</c:v>
                      </c:pt>
                      <c:pt idx="33">
                        <c:v>-11.625999999999999</c:v>
                      </c:pt>
                      <c:pt idx="34">
                        <c:v>-11.615</c:v>
                      </c:pt>
                      <c:pt idx="35">
                        <c:v>-11.603</c:v>
                      </c:pt>
                      <c:pt idx="36">
                        <c:v>-11.592000000000001</c:v>
                      </c:pt>
                      <c:pt idx="37">
                        <c:v>-11.581</c:v>
                      </c:pt>
                      <c:pt idx="38">
                        <c:v>-11.569000000000001</c:v>
                      </c:pt>
                      <c:pt idx="39">
                        <c:v>-11.558</c:v>
                      </c:pt>
                      <c:pt idx="40">
                        <c:v>-11.547000000000001</c:v>
                      </c:pt>
                      <c:pt idx="41">
                        <c:v>-11.535</c:v>
                      </c:pt>
                      <c:pt idx="42">
                        <c:v>-11.524000000000001</c:v>
                      </c:pt>
                      <c:pt idx="43">
                        <c:v>-11.513</c:v>
                      </c:pt>
                      <c:pt idx="44">
                        <c:v>-11.500999999999999</c:v>
                      </c:pt>
                      <c:pt idx="45">
                        <c:v>-11.49</c:v>
                      </c:pt>
                      <c:pt idx="46">
                        <c:v>-11.478999999999999</c:v>
                      </c:pt>
                      <c:pt idx="47">
                        <c:v>-11.467000000000001</c:v>
                      </c:pt>
                      <c:pt idx="48">
                        <c:v>-11.456</c:v>
                      </c:pt>
                      <c:pt idx="49">
                        <c:v>-11.445</c:v>
                      </c:pt>
                      <c:pt idx="50">
                        <c:v>-11.433</c:v>
                      </c:pt>
                      <c:pt idx="51">
                        <c:v>-11.422000000000001</c:v>
                      </c:pt>
                      <c:pt idx="52">
                        <c:v>-11.411</c:v>
                      </c:pt>
                      <c:pt idx="53">
                        <c:v>-11.399000000000001</c:v>
                      </c:pt>
                      <c:pt idx="54">
                        <c:v>-11.388</c:v>
                      </c:pt>
                      <c:pt idx="55">
                        <c:v>-11.377000000000001</c:v>
                      </c:pt>
                      <c:pt idx="56">
                        <c:v>-11.365</c:v>
                      </c:pt>
                      <c:pt idx="57">
                        <c:v>-11.353999999999999</c:v>
                      </c:pt>
                      <c:pt idx="58">
                        <c:v>-11.343</c:v>
                      </c:pt>
                      <c:pt idx="59">
                        <c:v>-11.331</c:v>
                      </c:pt>
                      <c:pt idx="60">
                        <c:v>-11.32</c:v>
                      </c:pt>
                      <c:pt idx="61">
                        <c:v>-11.308999999999999</c:v>
                      </c:pt>
                      <c:pt idx="62">
                        <c:v>-11.297000000000001</c:v>
                      </c:pt>
                      <c:pt idx="63">
                        <c:v>-11.286</c:v>
                      </c:pt>
                      <c:pt idx="64">
                        <c:v>-11.275</c:v>
                      </c:pt>
                      <c:pt idx="65">
                        <c:v>-11.263</c:v>
                      </c:pt>
                      <c:pt idx="66">
                        <c:v>-11.252000000000001</c:v>
                      </c:pt>
                      <c:pt idx="67">
                        <c:v>-11.241</c:v>
                      </c:pt>
                      <c:pt idx="68">
                        <c:v>-11.228999999999999</c:v>
                      </c:pt>
                      <c:pt idx="69">
                        <c:v>-11.218</c:v>
                      </c:pt>
                      <c:pt idx="70">
                        <c:v>-11.207000000000001</c:v>
                      </c:pt>
                      <c:pt idx="71">
                        <c:v>-11.195</c:v>
                      </c:pt>
                      <c:pt idx="72">
                        <c:v>-11.183999999999999</c:v>
                      </c:pt>
                      <c:pt idx="73">
                        <c:v>-11.173</c:v>
                      </c:pt>
                      <c:pt idx="74">
                        <c:v>-11.161</c:v>
                      </c:pt>
                      <c:pt idx="75">
                        <c:v>-11.15</c:v>
                      </c:pt>
                      <c:pt idx="76">
                        <c:v>-11.138999999999999</c:v>
                      </c:pt>
                      <c:pt idx="77">
                        <c:v>-11.127000000000001</c:v>
                      </c:pt>
                      <c:pt idx="78">
                        <c:v>-11.116</c:v>
                      </c:pt>
                      <c:pt idx="79">
                        <c:v>-11.105</c:v>
                      </c:pt>
                      <c:pt idx="80">
                        <c:v>-11.093</c:v>
                      </c:pt>
                      <c:pt idx="81">
                        <c:v>-11.082000000000001</c:v>
                      </c:pt>
                      <c:pt idx="82">
                        <c:v>-11.071</c:v>
                      </c:pt>
                      <c:pt idx="83">
                        <c:v>-11.058999999999999</c:v>
                      </c:pt>
                      <c:pt idx="84">
                        <c:v>-11.048</c:v>
                      </c:pt>
                      <c:pt idx="85">
                        <c:v>-11.037000000000001</c:v>
                      </c:pt>
                      <c:pt idx="86">
                        <c:v>-11.025</c:v>
                      </c:pt>
                      <c:pt idx="87">
                        <c:v>-11.013999999999999</c:v>
                      </c:pt>
                      <c:pt idx="88">
                        <c:v>-11.003</c:v>
                      </c:pt>
                      <c:pt idx="89">
                        <c:v>-10.991</c:v>
                      </c:pt>
                      <c:pt idx="90">
                        <c:v>-10.98</c:v>
                      </c:pt>
                      <c:pt idx="91">
                        <c:v>-10.968999999999999</c:v>
                      </c:pt>
                      <c:pt idx="92">
                        <c:v>-10.957000000000001</c:v>
                      </c:pt>
                      <c:pt idx="93">
                        <c:v>-10.946</c:v>
                      </c:pt>
                      <c:pt idx="94">
                        <c:v>-10.935</c:v>
                      </c:pt>
                      <c:pt idx="95">
                        <c:v>-10.923</c:v>
                      </c:pt>
                      <c:pt idx="96">
                        <c:v>-10.911999999999999</c:v>
                      </c:pt>
                      <c:pt idx="97">
                        <c:v>-10.901</c:v>
                      </c:pt>
                      <c:pt idx="98">
                        <c:v>-10.888999999999999</c:v>
                      </c:pt>
                      <c:pt idx="99">
                        <c:v>-10.878</c:v>
                      </c:pt>
                      <c:pt idx="100">
                        <c:v>-10.867000000000001</c:v>
                      </c:pt>
                      <c:pt idx="101">
                        <c:v>-10.855</c:v>
                      </c:pt>
                      <c:pt idx="102">
                        <c:v>-10.843999999999999</c:v>
                      </c:pt>
                      <c:pt idx="103">
                        <c:v>-10.833</c:v>
                      </c:pt>
                      <c:pt idx="104">
                        <c:v>-10.821</c:v>
                      </c:pt>
                      <c:pt idx="105">
                        <c:v>-10.81</c:v>
                      </c:pt>
                      <c:pt idx="106">
                        <c:v>-10.798999999999999</c:v>
                      </c:pt>
                      <c:pt idx="107">
                        <c:v>-10.786999999999999</c:v>
                      </c:pt>
                      <c:pt idx="108">
                        <c:v>-10.776</c:v>
                      </c:pt>
                      <c:pt idx="109">
                        <c:v>-10.765000000000001</c:v>
                      </c:pt>
                      <c:pt idx="110">
                        <c:v>-10.753</c:v>
                      </c:pt>
                      <c:pt idx="111">
                        <c:v>-10.742000000000001</c:v>
                      </c:pt>
                      <c:pt idx="112">
                        <c:v>-10.731</c:v>
                      </c:pt>
                      <c:pt idx="113">
                        <c:v>-10.718999999999999</c:v>
                      </c:pt>
                      <c:pt idx="114">
                        <c:v>-10.708</c:v>
                      </c:pt>
                      <c:pt idx="115">
                        <c:v>-10.696999999999999</c:v>
                      </c:pt>
                      <c:pt idx="116">
                        <c:v>-10.685</c:v>
                      </c:pt>
                      <c:pt idx="117">
                        <c:v>-10.673999999999999</c:v>
                      </c:pt>
                      <c:pt idx="118">
                        <c:v>-10.663</c:v>
                      </c:pt>
                      <c:pt idx="119">
                        <c:v>-10.651</c:v>
                      </c:pt>
                      <c:pt idx="120">
                        <c:v>-10.64</c:v>
                      </c:pt>
                      <c:pt idx="121">
                        <c:v>-10.629</c:v>
                      </c:pt>
                      <c:pt idx="122">
                        <c:v>-10.617000000000001</c:v>
                      </c:pt>
                      <c:pt idx="123">
                        <c:v>-10.606</c:v>
                      </c:pt>
                      <c:pt idx="124">
                        <c:v>-10.595000000000001</c:v>
                      </c:pt>
                      <c:pt idx="125">
                        <c:v>-10.583</c:v>
                      </c:pt>
                      <c:pt idx="126">
                        <c:v>-10.571999999999999</c:v>
                      </c:pt>
                      <c:pt idx="127">
                        <c:v>-10.561</c:v>
                      </c:pt>
                      <c:pt idx="128">
                        <c:v>-10.548999999999999</c:v>
                      </c:pt>
                      <c:pt idx="129">
                        <c:v>-10.538</c:v>
                      </c:pt>
                      <c:pt idx="130">
                        <c:v>-10.526999999999999</c:v>
                      </c:pt>
                      <c:pt idx="131">
                        <c:v>-10.515000000000001</c:v>
                      </c:pt>
                      <c:pt idx="132">
                        <c:v>-10.504</c:v>
                      </c:pt>
                      <c:pt idx="133">
                        <c:v>-10.493</c:v>
                      </c:pt>
                      <c:pt idx="134">
                        <c:v>-10.481</c:v>
                      </c:pt>
                      <c:pt idx="135">
                        <c:v>-10.47</c:v>
                      </c:pt>
                      <c:pt idx="136">
                        <c:v>-10.459</c:v>
                      </c:pt>
                      <c:pt idx="137">
                        <c:v>-10.446999999999999</c:v>
                      </c:pt>
                      <c:pt idx="138">
                        <c:v>-10.436</c:v>
                      </c:pt>
                      <c:pt idx="139">
                        <c:v>-10.425000000000001</c:v>
                      </c:pt>
                      <c:pt idx="140">
                        <c:v>-10.413</c:v>
                      </c:pt>
                      <c:pt idx="141">
                        <c:v>-10.401999999999999</c:v>
                      </c:pt>
                      <c:pt idx="142">
                        <c:v>-10.391</c:v>
                      </c:pt>
                      <c:pt idx="143">
                        <c:v>-10.379</c:v>
                      </c:pt>
                      <c:pt idx="144">
                        <c:v>-10.368</c:v>
                      </c:pt>
                      <c:pt idx="145">
                        <c:v>-10.356999999999999</c:v>
                      </c:pt>
                      <c:pt idx="146">
                        <c:v>-10.345000000000001</c:v>
                      </c:pt>
                      <c:pt idx="147">
                        <c:v>-10.334</c:v>
                      </c:pt>
                      <c:pt idx="148">
                        <c:v>-10.323</c:v>
                      </c:pt>
                      <c:pt idx="149">
                        <c:v>-10.311</c:v>
                      </c:pt>
                      <c:pt idx="150">
                        <c:v>-10.3</c:v>
                      </c:pt>
                      <c:pt idx="151">
                        <c:v>-10.289</c:v>
                      </c:pt>
                      <c:pt idx="152">
                        <c:v>-10.276999999999999</c:v>
                      </c:pt>
                      <c:pt idx="153">
                        <c:v>-10.266</c:v>
                      </c:pt>
                      <c:pt idx="154">
                        <c:v>-10.254999999999999</c:v>
                      </c:pt>
                      <c:pt idx="155">
                        <c:v>-10.243</c:v>
                      </c:pt>
                      <c:pt idx="156">
                        <c:v>-10.231999999999999</c:v>
                      </c:pt>
                      <c:pt idx="157">
                        <c:v>-10.221</c:v>
                      </c:pt>
                      <c:pt idx="158">
                        <c:v>-10.209</c:v>
                      </c:pt>
                      <c:pt idx="159">
                        <c:v>-10.198</c:v>
                      </c:pt>
                      <c:pt idx="160">
                        <c:v>-10.186999999999999</c:v>
                      </c:pt>
                      <c:pt idx="161">
                        <c:v>-10.175000000000001</c:v>
                      </c:pt>
                      <c:pt idx="162">
                        <c:v>-10.164</c:v>
                      </c:pt>
                      <c:pt idx="163">
                        <c:v>-10.153</c:v>
                      </c:pt>
                      <c:pt idx="164">
                        <c:v>-10.141</c:v>
                      </c:pt>
                      <c:pt idx="165">
                        <c:v>-10.129999999999999</c:v>
                      </c:pt>
                      <c:pt idx="166">
                        <c:v>-10.119</c:v>
                      </c:pt>
                      <c:pt idx="167">
                        <c:v>-10.106999999999999</c:v>
                      </c:pt>
                      <c:pt idx="168">
                        <c:v>-10.096</c:v>
                      </c:pt>
                      <c:pt idx="169">
                        <c:v>-10.085000000000001</c:v>
                      </c:pt>
                      <c:pt idx="170">
                        <c:v>-10.073</c:v>
                      </c:pt>
                      <c:pt idx="171">
                        <c:v>-10.061999999999999</c:v>
                      </c:pt>
                      <c:pt idx="172">
                        <c:v>-10.051</c:v>
                      </c:pt>
                      <c:pt idx="173">
                        <c:v>-10.039</c:v>
                      </c:pt>
                      <c:pt idx="174">
                        <c:v>-10.028</c:v>
                      </c:pt>
                      <c:pt idx="175">
                        <c:v>-10.016999999999999</c:v>
                      </c:pt>
                      <c:pt idx="176">
                        <c:v>-10.004999999999999</c:v>
                      </c:pt>
                      <c:pt idx="177">
                        <c:v>-9.9939999999999998</c:v>
                      </c:pt>
                      <c:pt idx="178">
                        <c:v>-9.9830000000000005</c:v>
                      </c:pt>
                      <c:pt idx="179">
                        <c:v>-9.9710000000000001</c:v>
                      </c:pt>
                      <c:pt idx="180">
                        <c:v>-9.9600000000000009</c:v>
                      </c:pt>
                      <c:pt idx="181">
                        <c:v>-9.9489999999999998</c:v>
                      </c:pt>
                      <c:pt idx="182">
                        <c:v>-9.9369999999999994</c:v>
                      </c:pt>
                      <c:pt idx="183">
                        <c:v>-9.9260000000000002</c:v>
                      </c:pt>
                      <c:pt idx="184">
                        <c:v>-9.9149999999999991</c:v>
                      </c:pt>
                      <c:pt idx="185">
                        <c:v>-9.9030000000000005</c:v>
                      </c:pt>
                      <c:pt idx="186">
                        <c:v>-9.8919999999999995</c:v>
                      </c:pt>
                      <c:pt idx="187">
                        <c:v>-9.8810000000000002</c:v>
                      </c:pt>
                      <c:pt idx="188">
                        <c:v>-9.8689999999999998</c:v>
                      </c:pt>
                      <c:pt idx="189">
                        <c:v>-9.8580000000000005</c:v>
                      </c:pt>
                      <c:pt idx="190">
                        <c:v>-9.8469999999999995</c:v>
                      </c:pt>
                      <c:pt idx="191">
                        <c:v>-9.8350000000000009</c:v>
                      </c:pt>
                      <c:pt idx="192">
                        <c:v>-9.8239999999999998</c:v>
                      </c:pt>
                      <c:pt idx="193">
                        <c:v>-9.8130000000000006</c:v>
                      </c:pt>
                      <c:pt idx="194">
                        <c:v>-9.8010000000000002</c:v>
                      </c:pt>
                      <c:pt idx="195">
                        <c:v>-9.7899999999999991</c:v>
                      </c:pt>
                      <c:pt idx="196">
                        <c:v>-9.7789999999999999</c:v>
                      </c:pt>
                      <c:pt idx="197">
                        <c:v>-9.7669999999999995</c:v>
                      </c:pt>
                      <c:pt idx="198">
                        <c:v>-9.7560000000000002</c:v>
                      </c:pt>
                      <c:pt idx="199">
                        <c:v>-9.745000000000001</c:v>
                      </c:pt>
                      <c:pt idx="200">
                        <c:v>-9.7330000000000005</c:v>
                      </c:pt>
                      <c:pt idx="201">
                        <c:v>-9.7219999999999995</c:v>
                      </c:pt>
                      <c:pt idx="202">
                        <c:v>-9.7110000000000003</c:v>
                      </c:pt>
                      <c:pt idx="203">
                        <c:v>-9.6989999999999998</c:v>
                      </c:pt>
                      <c:pt idx="204">
                        <c:v>-9.6880000000000006</c:v>
                      </c:pt>
                      <c:pt idx="205">
                        <c:v>-9.6769999999999996</c:v>
                      </c:pt>
                      <c:pt idx="206">
                        <c:v>-9.6649999999999991</c:v>
                      </c:pt>
                      <c:pt idx="207">
                        <c:v>-9.6539999999999999</c:v>
                      </c:pt>
                      <c:pt idx="208">
                        <c:v>-9.6430000000000007</c:v>
                      </c:pt>
                      <c:pt idx="209">
                        <c:v>-9.6310000000000002</c:v>
                      </c:pt>
                      <c:pt idx="210">
                        <c:v>-9.620000000000001</c:v>
                      </c:pt>
                      <c:pt idx="211">
                        <c:v>-9.609</c:v>
                      </c:pt>
                      <c:pt idx="212">
                        <c:v>-9.5969999999999995</c:v>
                      </c:pt>
                      <c:pt idx="213">
                        <c:v>-9.5860000000000003</c:v>
                      </c:pt>
                      <c:pt idx="214">
                        <c:v>-9.5749999999999993</c:v>
                      </c:pt>
                      <c:pt idx="215">
                        <c:v>-9.5630000000000006</c:v>
                      </c:pt>
                      <c:pt idx="216">
                        <c:v>-9.5519999999999996</c:v>
                      </c:pt>
                      <c:pt idx="217">
                        <c:v>-9.5410000000000004</c:v>
                      </c:pt>
                      <c:pt idx="218">
                        <c:v>-9.5289999999999999</c:v>
                      </c:pt>
                      <c:pt idx="219">
                        <c:v>-9.5180000000000007</c:v>
                      </c:pt>
                      <c:pt idx="220">
                        <c:v>-9.5069999999999997</c:v>
                      </c:pt>
                      <c:pt idx="221">
                        <c:v>-9.495000000000001</c:v>
                      </c:pt>
                      <c:pt idx="222">
                        <c:v>-9.484</c:v>
                      </c:pt>
                      <c:pt idx="223">
                        <c:v>-9.472999999999999</c:v>
                      </c:pt>
                      <c:pt idx="224">
                        <c:v>-9.4610000000000003</c:v>
                      </c:pt>
                      <c:pt idx="225">
                        <c:v>-9.4499999999999993</c:v>
                      </c:pt>
                      <c:pt idx="226">
                        <c:v>-9.4390000000000001</c:v>
                      </c:pt>
                      <c:pt idx="227">
                        <c:v>-9.4269999999999996</c:v>
                      </c:pt>
                      <c:pt idx="228">
                        <c:v>-9.4160000000000004</c:v>
                      </c:pt>
                      <c:pt idx="229">
                        <c:v>-9.4049999999999994</c:v>
                      </c:pt>
                      <c:pt idx="230">
                        <c:v>-9.3930000000000007</c:v>
                      </c:pt>
                      <c:pt idx="231">
                        <c:v>-9.3819999999999997</c:v>
                      </c:pt>
                      <c:pt idx="232">
                        <c:v>-9.3710000000000004</c:v>
                      </c:pt>
                      <c:pt idx="233">
                        <c:v>-9.359</c:v>
                      </c:pt>
                      <c:pt idx="234">
                        <c:v>-9.347999999999999</c:v>
                      </c:pt>
                      <c:pt idx="235">
                        <c:v>-9.3369999999999997</c:v>
                      </c:pt>
                      <c:pt idx="236">
                        <c:v>-9.3249999999999993</c:v>
                      </c:pt>
                      <c:pt idx="237">
                        <c:v>-9.3140000000000001</c:v>
                      </c:pt>
                      <c:pt idx="238">
                        <c:v>-9.3030000000000008</c:v>
                      </c:pt>
                      <c:pt idx="239">
                        <c:v>-9.2910000000000004</c:v>
                      </c:pt>
                      <c:pt idx="240">
                        <c:v>-9.2799999999999994</c:v>
                      </c:pt>
                      <c:pt idx="241">
                        <c:v>-9.2690000000000001</c:v>
                      </c:pt>
                      <c:pt idx="242">
                        <c:v>-9.2569999999999997</c:v>
                      </c:pt>
                      <c:pt idx="243">
                        <c:v>-9.2460000000000004</c:v>
                      </c:pt>
                      <c:pt idx="244">
                        <c:v>-9.2349999999999994</c:v>
                      </c:pt>
                      <c:pt idx="245">
                        <c:v>-9.222999999999999</c:v>
                      </c:pt>
                      <c:pt idx="246">
                        <c:v>-9.2119999999999997</c:v>
                      </c:pt>
                      <c:pt idx="247">
                        <c:v>-9.2010000000000005</c:v>
                      </c:pt>
                      <c:pt idx="248">
                        <c:v>-9.1890000000000001</c:v>
                      </c:pt>
                      <c:pt idx="249">
                        <c:v>-9.1780000000000008</c:v>
                      </c:pt>
                      <c:pt idx="250">
                        <c:v>-9.1669999999999998</c:v>
                      </c:pt>
                      <c:pt idx="251">
                        <c:v>-9.1549999999999994</c:v>
                      </c:pt>
                      <c:pt idx="252">
                        <c:v>-9.1440000000000001</c:v>
                      </c:pt>
                      <c:pt idx="253">
                        <c:v>-9.1329999999999991</c:v>
                      </c:pt>
                      <c:pt idx="254">
                        <c:v>-9.1210000000000004</c:v>
                      </c:pt>
                      <c:pt idx="255">
                        <c:v>-9.11</c:v>
                      </c:pt>
                      <c:pt idx="256">
                        <c:v>-9.0990000000000002</c:v>
                      </c:pt>
                      <c:pt idx="257">
                        <c:v>-9.0869999999999997</c:v>
                      </c:pt>
                      <c:pt idx="258">
                        <c:v>-9.0760000000000005</c:v>
                      </c:pt>
                      <c:pt idx="259">
                        <c:v>-9.0649999999999995</c:v>
                      </c:pt>
                      <c:pt idx="260">
                        <c:v>-9.0530000000000008</c:v>
                      </c:pt>
                      <c:pt idx="261">
                        <c:v>-9.0419999999999998</c:v>
                      </c:pt>
                      <c:pt idx="262">
                        <c:v>-9.0310000000000006</c:v>
                      </c:pt>
                      <c:pt idx="263">
                        <c:v>-9.0190000000000001</c:v>
                      </c:pt>
                      <c:pt idx="264">
                        <c:v>-9.0079999999999991</c:v>
                      </c:pt>
                      <c:pt idx="265">
                        <c:v>-8.9969999999999999</c:v>
                      </c:pt>
                      <c:pt idx="266">
                        <c:v>-8.9849999999999994</c:v>
                      </c:pt>
                      <c:pt idx="267">
                        <c:v>-8.9740000000000002</c:v>
                      </c:pt>
                      <c:pt idx="268">
                        <c:v>-8.963000000000001</c:v>
                      </c:pt>
                      <c:pt idx="269">
                        <c:v>-8.9510000000000005</c:v>
                      </c:pt>
                      <c:pt idx="270">
                        <c:v>-8.94</c:v>
                      </c:pt>
                      <c:pt idx="271">
                        <c:v>-8.9290000000000003</c:v>
                      </c:pt>
                      <c:pt idx="272">
                        <c:v>-8.9169999999999998</c:v>
                      </c:pt>
                      <c:pt idx="273">
                        <c:v>-8.9060000000000006</c:v>
                      </c:pt>
                      <c:pt idx="274">
                        <c:v>-8.8949999999999996</c:v>
                      </c:pt>
                      <c:pt idx="275">
                        <c:v>-8.8829999999999991</c:v>
                      </c:pt>
                      <c:pt idx="276">
                        <c:v>-8.8719999999999999</c:v>
                      </c:pt>
                      <c:pt idx="277">
                        <c:v>-8.8610000000000007</c:v>
                      </c:pt>
                      <c:pt idx="278">
                        <c:v>-8.8490000000000002</c:v>
                      </c:pt>
                      <c:pt idx="279">
                        <c:v>-8.838000000000001</c:v>
                      </c:pt>
                      <c:pt idx="280">
                        <c:v>-8.827</c:v>
                      </c:pt>
                      <c:pt idx="281">
                        <c:v>-8.8149999999999995</c:v>
                      </c:pt>
                      <c:pt idx="282">
                        <c:v>-8.8040000000000003</c:v>
                      </c:pt>
                      <c:pt idx="283">
                        <c:v>-8.7929999999999993</c:v>
                      </c:pt>
                      <c:pt idx="284">
                        <c:v>-8.7810000000000006</c:v>
                      </c:pt>
                      <c:pt idx="285">
                        <c:v>-8.77</c:v>
                      </c:pt>
                      <c:pt idx="286">
                        <c:v>-8.7590000000000003</c:v>
                      </c:pt>
                      <c:pt idx="287">
                        <c:v>-8.7469999999999999</c:v>
                      </c:pt>
                      <c:pt idx="288">
                        <c:v>-8.7360000000000007</c:v>
                      </c:pt>
                      <c:pt idx="289">
                        <c:v>-8.7249999999999996</c:v>
                      </c:pt>
                      <c:pt idx="290">
                        <c:v>-8.713000000000001</c:v>
                      </c:pt>
                      <c:pt idx="291">
                        <c:v>-8.702</c:v>
                      </c:pt>
                      <c:pt idx="292">
                        <c:v>-8.6909999999999989</c:v>
                      </c:pt>
                      <c:pt idx="293">
                        <c:v>-8.6790000000000003</c:v>
                      </c:pt>
                      <c:pt idx="294">
                        <c:v>-8.6679999999999993</c:v>
                      </c:pt>
                      <c:pt idx="295">
                        <c:v>-8.657</c:v>
                      </c:pt>
                      <c:pt idx="296">
                        <c:v>-8.6449999999999996</c:v>
                      </c:pt>
                      <c:pt idx="297">
                        <c:v>-8.6340000000000003</c:v>
                      </c:pt>
                      <c:pt idx="298">
                        <c:v>-8.6230000000000011</c:v>
                      </c:pt>
                      <c:pt idx="299">
                        <c:v>-8.6110000000000007</c:v>
                      </c:pt>
                      <c:pt idx="300">
                        <c:v>-8.6</c:v>
                      </c:pt>
                      <c:pt idx="301">
                        <c:v>-8.5890000000000004</c:v>
                      </c:pt>
                      <c:pt idx="302">
                        <c:v>-8.577</c:v>
                      </c:pt>
                      <c:pt idx="303">
                        <c:v>-8.5659999999999989</c:v>
                      </c:pt>
                      <c:pt idx="304">
                        <c:v>-8.5549999999999997</c:v>
                      </c:pt>
                      <c:pt idx="305">
                        <c:v>-8.5429999999999993</c:v>
                      </c:pt>
                      <c:pt idx="306">
                        <c:v>-8.532</c:v>
                      </c:pt>
                      <c:pt idx="307">
                        <c:v>-8.5210000000000008</c:v>
                      </c:pt>
                      <c:pt idx="308">
                        <c:v>-8.5090000000000003</c:v>
                      </c:pt>
                      <c:pt idx="309">
                        <c:v>-8.4980000000000011</c:v>
                      </c:pt>
                      <c:pt idx="310">
                        <c:v>-8.4870000000000001</c:v>
                      </c:pt>
                      <c:pt idx="311">
                        <c:v>-8.4749999999999996</c:v>
                      </c:pt>
                      <c:pt idx="312">
                        <c:v>-8.4640000000000004</c:v>
                      </c:pt>
                      <c:pt idx="313">
                        <c:v>-8.4529999999999994</c:v>
                      </c:pt>
                      <c:pt idx="314">
                        <c:v>-8.4409999999999989</c:v>
                      </c:pt>
                      <c:pt idx="315">
                        <c:v>-8.43</c:v>
                      </c:pt>
                      <c:pt idx="316">
                        <c:v>-8.4190000000000005</c:v>
                      </c:pt>
                      <c:pt idx="317">
                        <c:v>-8.407</c:v>
                      </c:pt>
                      <c:pt idx="318">
                        <c:v>-8.3960000000000008</c:v>
                      </c:pt>
                      <c:pt idx="319">
                        <c:v>-8.3849999999999998</c:v>
                      </c:pt>
                      <c:pt idx="320">
                        <c:v>-8.3730000000000011</c:v>
                      </c:pt>
                      <c:pt idx="321">
                        <c:v>-8.3620000000000001</c:v>
                      </c:pt>
                      <c:pt idx="322">
                        <c:v>-8.3509999999999991</c:v>
                      </c:pt>
                      <c:pt idx="323">
                        <c:v>-8.3390000000000004</c:v>
                      </c:pt>
                      <c:pt idx="324">
                        <c:v>-8.3279999999999994</c:v>
                      </c:pt>
                      <c:pt idx="325">
                        <c:v>-8.3170000000000002</c:v>
                      </c:pt>
                      <c:pt idx="326">
                        <c:v>-8.3049999999999997</c:v>
                      </c:pt>
                      <c:pt idx="327">
                        <c:v>-8.2940000000000005</c:v>
                      </c:pt>
                      <c:pt idx="328">
                        <c:v>-8.2829999999999995</c:v>
                      </c:pt>
                      <c:pt idx="329">
                        <c:v>-8.2710000000000008</c:v>
                      </c:pt>
                      <c:pt idx="330">
                        <c:v>-8.26</c:v>
                      </c:pt>
                      <c:pt idx="331">
                        <c:v>-8.2490000000000006</c:v>
                      </c:pt>
                      <c:pt idx="332">
                        <c:v>-8.2370000000000001</c:v>
                      </c:pt>
                      <c:pt idx="333">
                        <c:v>-8.2259999999999991</c:v>
                      </c:pt>
                      <c:pt idx="334">
                        <c:v>-8.2149999999999999</c:v>
                      </c:pt>
                      <c:pt idx="335">
                        <c:v>-8.2029999999999994</c:v>
                      </c:pt>
                      <c:pt idx="336">
                        <c:v>-8.1920000000000002</c:v>
                      </c:pt>
                      <c:pt idx="337">
                        <c:v>-8.1810000000000009</c:v>
                      </c:pt>
                      <c:pt idx="338">
                        <c:v>-8.1690000000000005</c:v>
                      </c:pt>
                      <c:pt idx="339">
                        <c:v>-8.1579999999999995</c:v>
                      </c:pt>
                      <c:pt idx="340">
                        <c:v>-8.1470000000000002</c:v>
                      </c:pt>
                      <c:pt idx="341">
                        <c:v>-8.1349999999999998</c:v>
                      </c:pt>
                      <c:pt idx="342">
                        <c:v>-8.1240000000000006</c:v>
                      </c:pt>
                      <c:pt idx="343">
                        <c:v>-8.1129999999999995</c:v>
                      </c:pt>
                      <c:pt idx="344">
                        <c:v>-8.1009999999999991</c:v>
                      </c:pt>
                      <c:pt idx="345">
                        <c:v>-8.09</c:v>
                      </c:pt>
                      <c:pt idx="346">
                        <c:v>-8.0790000000000006</c:v>
                      </c:pt>
                      <c:pt idx="347">
                        <c:v>-8.0670000000000002</c:v>
                      </c:pt>
                      <c:pt idx="348">
                        <c:v>-8.0560000000000009</c:v>
                      </c:pt>
                      <c:pt idx="349">
                        <c:v>-8.0449999999999999</c:v>
                      </c:pt>
                      <c:pt idx="350">
                        <c:v>-8.0329999999999995</c:v>
                      </c:pt>
                      <c:pt idx="351">
                        <c:v>-8.0220000000000002</c:v>
                      </c:pt>
                      <c:pt idx="352">
                        <c:v>-8.0109999999999992</c:v>
                      </c:pt>
                      <c:pt idx="353">
                        <c:v>-7.9989999999999997</c:v>
                      </c:pt>
                      <c:pt idx="354">
                        <c:v>-7.9880000000000004</c:v>
                      </c:pt>
                      <c:pt idx="355">
                        <c:v>-7.9770000000000003</c:v>
                      </c:pt>
                      <c:pt idx="356">
                        <c:v>-7.9649999999999999</c:v>
                      </c:pt>
                      <c:pt idx="357">
                        <c:v>-7.9539999999999997</c:v>
                      </c:pt>
                      <c:pt idx="358">
                        <c:v>-7.9429999999999996</c:v>
                      </c:pt>
                      <c:pt idx="359">
                        <c:v>-7.931</c:v>
                      </c:pt>
                      <c:pt idx="360">
                        <c:v>-7.92</c:v>
                      </c:pt>
                      <c:pt idx="361">
                        <c:v>-7.9089999999999998</c:v>
                      </c:pt>
                      <c:pt idx="362">
                        <c:v>-7.8970000000000002</c:v>
                      </c:pt>
                      <c:pt idx="363">
                        <c:v>-7.8860000000000001</c:v>
                      </c:pt>
                      <c:pt idx="364">
                        <c:v>-7.875</c:v>
                      </c:pt>
                      <c:pt idx="365">
                        <c:v>-7.8630000000000004</c:v>
                      </c:pt>
                      <c:pt idx="366">
                        <c:v>-7.8520000000000003</c:v>
                      </c:pt>
                      <c:pt idx="367">
                        <c:v>-7.8410000000000002</c:v>
                      </c:pt>
                      <c:pt idx="368">
                        <c:v>-7.8289999999999997</c:v>
                      </c:pt>
                      <c:pt idx="369">
                        <c:v>-7.8179999999999996</c:v>
                      </c:pt>
                      <c:pt idx="370">
                        <c:v>-7.8070000000000004</c:v>
                      </c:pt>
                      <c:pt idx="371">
                        <c:v>-7.7949999999999999</c:v>
                      </c:pt>
                      <c:pt idx="372">
                        <c:v>-7.7839999999999998</c:v>
                      </c:pt>
                      <c:pt idx="373">
                        <c:v>-7.7729999999999997</c:v>
                      </c:pt>
                      <c:pt idx="374">
                        <c:v>-7.7610000000000001</c:v>
                      </c:pt>
                      <c:pt idx="375">
                        <c:v>-7.75</c:v>
                      </c:pt>
                      <c:pt idx="376">
                        <c:v>-7.7389999999999999</c:v>
                      </c:pt>
                      <c:pt idx="377">
                        <c:v>-7.7270000000000003</c:v>
                      </c:pt>
                      <c:pt idx="378">
                        <c:v>-7.7160000000000002</c:v>
                      </c:pt>
                      <c:pt idx="379">
                        <c:v>-7.7050000000000001</c:v>
                      </c:pt>
                      <c:pt idx="380">
                        <c:v>-7.6929999999999996</c:v>
                      </c:pt>
                      <c:pt idx="381">
                        <c:v>-7.6820000000000004</c:v>
                      </c:pt>
                      <c:pt idx="382">
                        <c:v>-7.6710000000000003</c:v>
                      </c:pt>
                      <c:pt idx="383">
                        <c:v>-7.6589999999999998</c:v>
                      </c:pt>
                      <c:pt idx="384">
                        <c:v>-7.6479999999999997</c:v>
                      </c:pt>
                      <c:pt idx="385">
                        <c:v>-7.6369999999999996</c:v>
                      </c:pt>
                      <c:pt idx="386">
                        <c:v>-7.625</c:v>
                      </c:pt>
                      <c:pt idx="387">
                        <c:v>-7.6139999999999999</c:v>
                      </c:pt>
                      <c:pt idx="388">
                        <c:v>-7.6029999999999998</c:v>
                      </c:pt>
                      <c:pt idx="389">
                        <c:v>-7.5910000000000002</c:v>
                      </c:pt>
                      <c:pt idx="390">
                        <c:v>-7.58</c:v>
                      </c:pt>
                      <c:pt idx="391">
                        <c:v>-7.569</c:v>
                      </c:pt>
                      <c:pt idx="392">
                        <c:v>-7.5570000000000004</c:v>
                      </c:pt>
                      <c:pt idx="393">
                        <c:v>-7.5460000000000003</c:v>
                      </c:pt>
                      <c:pt idx="394">
                        <c:v>-7.5350000000000001</c:v>
                      </c:pt>
                      <c:pt idx="395">
                        <c:v>-7.5229999999999997</c:v>
                      </c:pt>
                      <c:pt idx="396">
                        <c:v>-7.5119999999999996</c:v>
                      </c:pt>
                      <c:pt idx="397">
                        <c:v>-7.5010000000000003</c:v>
                      </c:pt>
                      <c:pt idx="398">
                        <c:v>-7.4889999999999999</c:v>
                      </c:pt>
                      <c:pt idx="399">
                        <c:v>-7.4779999999999998</c:v>
                      </c:pt>
                      <c:pt idx="400">
                        <c:v>-7.4669999999999996</c:v>
                      </c:pt>
                      <c:pt idx="401">
                        <c:v>-7.4550000000000001</c:v>
                      </c:pt>
                      <c:pt idx="402">
                        <c:v>-7.444</c:v>
                      </c:pt>
                      <c:pt idx="403">
                        <c:v>-7.4329999999999998</c:v>
                      </c:pt>
                      <c:pt idx="404">
                        <c:v>-7.4210000000000003</c:v>
                      </c:pt>
                      <c:pt idx="405">
                        <c:v>-7.41</c:v>
                      </c:pt>
                      <c:pt idx="406">
                        <c:v>-7.399</c:v>
                      </c:pt>
                      <c:pt idx="407">
                        <c:v>-7.3869999999999996</c:v>
                      </c:pt>
                      <c:pt idx="408">
                        <c:v>-7.3760000000000003</c:v>
                      </c:pt>
                      <c:pt idx="409">
                        <c:v>-7.3650000000000002</c:v>
                      </c:pt>
                      <c:pt idx="410">
                        <c:v>-7.3529999999999998</c:v>
                      </c:pt>
                      <c:pt idx="411">
                        <c:v>-7.3419999999999996</c:v>
                      </c:pt>
                      <c:pt idx="412">
                        <c:v>-7.3310000000000004</c:v>
                      </c:pt>
                      <c:pt idx="413">
                        <c:v>-7.319</c:v>
                      </c:pt>
                      <c:pt idx="414">
                        <c:v>-7.3079999999999998</c:v>
                      </c:pt>
                      <c:pt idx="415">
                        <c:v>-7.2969999999999997</c:v>
                      </c:pt>
                      <c:pt idx="416">
                        <c:v>-7.2850000000000001</c:v>
                      </c:pt>
                      <c:pt idx="417">
                        <c:v>-7.274</c:v>
                      </c:pt>
                      <c:pt idx="418">
                        <c:v>-7.2629999999999999</c:v>
                      </c:pt>
                      <c:pt idx="419">
                        <c:v>-7.2510000000000003</c:v>
                      </c:pt>
                      <c:pt idx="420">
                        <c:v>-7.24</c:v>
                      </c:pt>
                      <c:pt idx="421">
                        <c:v>-7.2290000000000001</c:v>
                      </c:pt>
                      <c:pt idx="422">
                        <c:v>-7.2169999999999996</c:v>
                      </c:pt>
                      <c:pt idx="423">
                        <c:v>-7.2060000000000004</c:v>
                      </c:pt>
                      <c:pt idx="424">
                        <c:v>-7.1950000000000003</c:v>
                      </c:pt>
                      <c:pt idx="425">
                        <c:v>-7.1829999999999998</c:v>
                      </c:pt>
                      <c:pt idx="426">
                        <c:v>-7.1719999999999997</c:v>
                      </c:pt>
                      <c:pt idx="427">
                        <c:v>-7.1609999999999996</c:v>
                      </c:pt>
                      <c:pt idx="428">
                        <c:v>-7.149</c:v>
                      </c:pt>
                      <c:pt idx="429">
                        <c:v>-7.1379999999999999</c:v>
                      </c:pt>
                      <c:pt idx="430">
                        <c:v>-7.1269999999999998</c:v>
                      </c:pt>
                      <c:pt idx="431">
                        <c:v>-7.1150000000000002</c:v>
                      </c:pt>
                      <c:pt idx="432">
                        <c:v>-7.1040000000000001</c:v>
                      </c:pt>
                      <c:pt idx="433">
                        <c:v>-7.093</c:v>
                      </c:pt>
                      <c:pt idx="434">
                        <c:v>-7.0810000000000004</c:v>
                      </c:pt>
                      <c:pt idx="435">
                        <c:v>-7.07</c:v>
                      </c:pt>
                      <c:pt idx="436">
                        <c:v>-7.0590000000000002</c:v>
                      </c:pt>
                      <c:pt idx="437">
                        <c:v>-7.0469999999999997</c:v>
                      </c:pt>
                      <c:pt idx="438">
                        <c:v>-7.0359999999999996</c:v>
                      </c:pt>
                      <c:pt idx="439">
                        <c:v>-7.0250000000000004</c:v>
                      </c:pt>
                      <c:pt idx="440">
                        <c:v>-7.0129999999999999</c:v>
                      </c:pt>
                      <c:pt idx="441">
                        <c:v>-7.0019999999999998</c:v>
                      </c:pt>
                      <c:pt idx="442">
                        <c:v>-6.9909999999999997</c:v>
                      </c:pt>
                      <c:pt idx="443">
                        <c:v>-6.9790000000000001</c:v>
                      </c:pt>
                      <c:pt idx="444">
                        <c:v>-6.968</c:v>
                      </c:pt>
                      <c:pt idx="445">
                        <c:v>-6.9569999999999999</c:v>
                      </c:pt>
                      <c:pt idx="446">
                        <c:v>-6.9450000000000003</c:v>
                      </c:pt>
                      <c:pt idx="447">
                        <c:v>-6.9340000000000002</c:v>
                      </c:pt>
                      <c:pt idx="448">
                        <c:v>-6.923</c:v>
                      </c:pt>
                      <c:pt idx="449">
                        <c:v>-6.9109999999999996</c:v>
                      </c:pt>
                      <c:pt idx="450">
                        <c:v>-6.9</c:v>
                      </c:pt>
                      <c:pt idx="451">
                        <c:v>-6.8890000000000002</c:v>
                      </c:pt>
                      <c:pt idx="452">
                        <c:v>-6.8769999999999998</c:v>
                      </c:pt>
                      <c:pt idx="453">
                        <c:v>-6.8659999999999997</c:v>
                      </c:pt>
                      <c:pt idx="454">
                        <c:v>-6.8550000000000004</c:v>
                      </c:pt>
                      <c:pt idx="455">
                        <c:v>-6.843</c:v>
                      </c:pt>
                      <c:pt idx="456">
                        <c:v>-6.8319999999999999</c:v>
                      </c:pt>
                      <c:pt idx="457">
                        <c:v>-6.8209999999999997</c:v>
                      </c:pt>
                      <c:pt idx="458">
                        <c:v>-6.8090000000000002</c:v>
                      </c:pt>
                      <c:pt idx="459">
                        <c:v>-6.798</c:v>
                      </c:pt>
                      <c:pt idx="460">
                        <c:v>-6.7869999999999999</c:v>
                      </c:pt>
                      <c:pt idx="461">
                        <c:v>-6.7750000000000004</c:v>
                      </c:pt>
                      <c:pt idx="462">
                        <c:v>-6.7640000000000002</c:v>
                      </c:pt>
                      <c:pt idx="463">
                        <c:v>-6.7530000000000001</c:v>
                      </c:pt>
                      <c:pt idx="464">
                        <c:v>-6.7409999999999997</c:v>
                      </c:pt>
                      <c:pt idx="465">
                        <c:v>-6.73</c:v>
                      </c:pt>
                      <c:pt idx="466">
                        <c:v>-6.7190000000000003</c:v>
                      </c:pt>
                      <c:pt idx="467">
                        <c:v>-6.7069999999999999</c:v>
                      </c:pt>
                      <c:pt idx="468">
                        <c:v>-6.6959999999999997</c:v>
                      </c:pt>
                      <c:pt idx="469">
                        <c:v>-6.6849999999999996</c:v>
                      </c:pt>
                      <c:pt idx="470">
                        <c:v>-6.673</c:v>
                      </c:pt>
                      <c:pt idx="471">
                        <c:v>-6.6619999999999999</c:v>
                      </c:pt>
                      <c:pt idx="472">
                        <c:v>-6.6509999999999998</c:v>
                      </c:pt>
                      <c:pt idx="473">
                        <c:v>-6.6390000000000002</c:v>
                      </c:pt>
                      <c:pt idx="474">
                        <c:v>-6.6280000000000001</c:v>
                      </c:pt>
                      <c:pt idx="475">
                        <c:v>-6.617</c:v>
                      </c:pt>
                      <c:pt idx="476">
                        <c:v>-6.6050000000000004</c:v>
                      </c:pt>
                      <c:pt idx="477">
                        <c:v>-6.5940000000000003</c:v>
                      </c:pt>
                      <c:pt idx="478">
                        <c:v>-6.5830000000000002</c:v>
                      </c:pt>
                      <c:pt idx="479">
                        <c:v>-6.5709999999999997</c:v>
                      </c:pt>
                      <c:pt idx="480">
                        <c:v>-6.56</c:v>
                      </c:pt>
                      <c:pt idx="481">
                        <c:v>-6.5490000000000004</c:v>
                      </c:pt>
                      <c:pt idx="482">
                        <c:v>-6.5369999999999999</c:v>
                      </c:pt>
                      <c:pt idx="483">
                        <c:v>-6.5259999999999998</c:v>
                      </c:pt>
                      <c:pt idx="484">
                        <c:v>-6.5149999999999997</c:v>
                      </c:pt>
                      <c:pt idx="485">
                        <c:v>-6.5030000000000001</c:v>
                      </c:pt>
                      <c:pt idx="486">
                        <c:v>-6.492</c:v>
                      </c:pt>
                      <c:pt idx="487">
                        <c:v>-6.4809999999999999</c:v>
                      </c:pt>
                      <c:pt idx="488">
                        <c:v>-6.4690000000000003</c:v>
                      </c:pt>
                      <c:pt idx="489">
                        <c:v>-6.4580000000000002</c:v>
                      </c:pt>
                      <c:pt idx="490">
                        <c:v>-6.4470000000000001</c:v>
                      </c:pt>
                      <c:pt idx="491">
                        <c:v>-6.4349999999999996</c:v>
                      </c:pt>
                      <c:pt idx="492">
                        <c:v>-6.4240000000000004</c:v>
                      </c:pt>
                      <c:pt idx="493">
                        <c:v>-6.4130000000000003</c:v>
                      </c:pt>
                      <c:pt idx="494">
                        <c:v>-6.4009999999999998</c:v>
                      </c:pt>
                      <c:pt idx="495">
                        <c:v>-6.39</c:v>
                      </c:pt>
                      <c:pt idx="496">
                        <c:v>-6.3789999999999996</c:v>
                      </c:pt>
                      <c:pt idx="497">
                        <c:v>-6.367</c:v>
                      </c:pt>
                      <c:pt idx="498">
                        <c:v>-6.3559999999999999</c:v>
                      </c:pt>
                      <c:pt idx="499">
                        <c:v>-6.3449999999999998</c:v>
                      </c:pt>
                      <c:pt idx="500">
                        <c:v>-6.3330000000000002</c:v>
                      </c:pt>
                      <c:pt idx="501">
                        <c:v>-6.3220000000000001</c:v>
                      </c:pt>
                      <c:pt idx="502">
                        <c:v>-6.3109999999999999</c:v>
                      </c:pt>
                      <c:pt idx="503">
                        <c:v>-6.2990000000000004</c:v>
                      </c:pt>
                      <c:pt idx="504">
                        <c:v>-6.2880000000000003</c:v>
                      </c:pt>
                      <c:pt idx="505">
                        <c:v>-6.2770000000000001</c:v>
                      </c:pt>
                      <c:pt idx="506">
                        <c:v>-6.2649999999999997</c:v>
                      </c:pt>
                      <c:pt idx="507">
                        <c:v>-6.2539999999999996</c:v>
                      </c:pt>
                      <c:pt idx="508">
                        <c:v>-6.2430000000000003</c:v>
                      </c:pt>
                      <c:pt idx="509">
                        <c:v>-6.2309999999999999</c:v>
                      </c:pt>
                      <c:pt idx="510">
                        <c:v>-6.22</c:v>
                      </c:pt>
                      <c:pt idx="511">
                        <c:v>-6.2089999999999996</c:v>
                      </c:pt>
                      <c:pt idx="512">
                        <c:v>-6.1970000000000001</c:v>
                      </c:pt>
                      <c:pt idx="513">
                        <c:v>-6.1859999999999999</c:v>
                      </c:pt>
                      <c:pt idx="514">
                        <c:v>-6.1749999999999998</c:v>
                      </c:pt>
                      <c:pt idx="515">
                        <c:v>-6.1630000000000003</c:v>
                      </c:pt>
                      <c:pt idx="516">
                        <c:v>-6.1520000000000001</c:v>
                      </c:pt>
                      <c:pt idx="517">
                        <c:v>-6.141</c:v>
                      </c:pt>
                      <c:pt idx="518">
                        <c:v>-6.1289999999999996</c:v>
                      </c:pt>
                      <c:pt idx="519">
                        <c:v>-6.1180000000000003</c:v>
                      </c:pt>
                      <c:pt idx="520">
                        <c:v>-6.1070000000000002</c:v>
                      </c:pt>
                      <c:pt idx="521">
                        <c:v>-6.0949999999999998</c:v>
                      </c:pt>
                      <c:pt idx="522">
                        <c:v>-6.0839999999999996</c:v>
                      </c:pt>
                      <c:pt idx="523">
                        <c:v>-6.0730000000000004</c:v>
                      </c:pt>
                      <c:pt idx="524">
                        <c:v>-6.0609999999999999</c:v>
                      </c:pt>
                      <c:pt idx="525">
                        <c:v>-6.05</c:v>
                      </c:pt>
                      <c:pt idx="526">
                        <c:v>-6.0389999999999997</c:v>
                      </c:pt>
                      <c:pt idx="527">
                        <c:v>-6.0270000000000001</c:v>
                      </c:pt>
                      <c:pt idx="528">
                        <c:v>-6.016</c:v>
                      </c:pt>
                      <c:pt idx="529">
                        <c:v>-6.0049999999999999</c:v>
                      </c:pt>
                      <c:pt idx="530">
                        <c:v>-5.9930000000000003</c:v>
                      </c:pt>
                      <c:pt idx="531">
                        <c:v>-5.9820000000000002</c:v>
                      </c:pt>
                      <c:pt idx="532">
                        <c:v>-5.9710000000000001</c:v>
                      </c:pt>
                      <c:pt idx="533">
                        <c:v>-5.9589999999999996</c:v>
                      </c:pt>
                      <c:pt idx="534">
                        <c:v>-5.9480000000000004</c:v>
                      </c:pt>
                      <c:pt idx="535">
                        <c:v>-5.9370000000000003</c:v>
                      </c:pt>
                      <c:pt idx="536">
                        <c:v>-5.9249999999999998</c:v>
                      </c:pt>
                      <c:pt idx="537">
                        <c:v>-5.9139999999999997</c:v>
                      </c:pt>
                      <c:pt idx="538">
                        <c:v>-5.9029999999999996</c:v>
                      </c:pt>
                      <c:pt idx="539">
                        <c:v>-5.891</c:v>
                      </c:pt>
                      <c:pt idx="540">
                        <c:v>-5.88</c:v>
                      </c:pt>
                      <c:pt idx="541">
                        <c:v>-5.8689999999999998</c:v>
                      </c:pt>
                      <c:pt idx="542">
                        <c:v>-5.8570000000000002</c:v>
                      </c:pt>
                      <c:pt idx="543">
                        <c:v>-5.8460000000000001</c:v>
                      </c:pt>
                      <c:pt idx="544">
                        <c:v>-5.835</c:v>
                      </c:pt>
                      <c:pt idx="545">
                        <c:v>-5.8230000000000004</c:v>
                      </c:pt>
                      <c:pt idx="546">
                        <c:v>-5.8120000000000003</c:v>
                      </c:pt>
                      <c:pt idx="547">
                        <c:v>-5.8010000000000002</c:v>
                      </c:pt>
                      <c:pt idx="548">
                        <c:v>-5.7889999999999997</c:v>
                      </c:pt>
                      <c:pt idx="549">
                        <c:v>-5.7779999999999996</c:v>
                      </c:pt>
                      <c:pt idx="550">
                        <c:v>-5.7670000000000003</c:v>
                      </c:pt>
                      <c:pt idx="551">
                        <c:v>-5.7549999999999999</c:v>
                      </c:pt>
                      <c:pt idx="552">
                        <c:v>-5.7439999999999998</c:v>
                      </c:pt>
                      <c:pt idx="553">
                        <c:v>-5.7329999999999997</c:v>
                      </c:pt>
                      <c:pt idx="554">
                        <c:v>-5.7210000000000001</c:v>
                      </c:pt>
                      <c:pt idx="555">
                        <c:v>-5.71</c:v>
                      </c:pt>
                      <c:pt idx="556">
                        <c:v>-5.6989999999999998</c:v>
                      </c:pt>
                      <c:pt idx="557">
                        <c:v>-5.6870000000000003</c:v>
                      </c:pt>
                      <c:pt idx="558">
                        <c:v>-5.6760000000000002</c:v>
                      </c:pt>
                      <c:pt idx="559">
                        <c:v>-5.665</c:v>
                      </c:pt>
                      <c:pt idx="560">
                        <c:v>-5.6529999999999996</c:v>
                      </c:pt>
                      <c:pt idx="561">
                        <c:v>-5.6420000000000003</c:v>
                      </c:pt>
                      <c:pt idx="562">
                        <c:v>-5.6310000000000002</c:v>
                      </c:pt>
                      <c:pt idx="563">
                        <c:v>-5.6189999999999998</c:v>
                      </c:pt>
                      <c:pt idx="564">
                        <c:v>-5.6079999999999997</c:v>
                      </c:pt>
                      <c:pt idx="565">
                        <c:v>-5.5970000000000004</c:v>
                      </c:pt>
                      <c:pt idx="566">
                        <c:v>-5.585</c:v>
                      </c:pt>
                      <c:pt idx="567">
                        <c:v>-5.5739999999999998</c:v>
                      </c:pt>
                      <c:pt idx="568">
                        <c:v>-5.5629999999999997</c:v>
                      </c:pt>
                      <c:pt idx="569">
                        <c:v>-5.5510000000000002</c:v>
                      </c:pt>
                      <c:pt idx="570">
                        <c:v>-5.54</c:v>
                      </c:pt>
                      <c:pt idx="571">
                        <c:v>-5.5289999999999999</c:v>
                      </c:pt>
                      <c:pt idx="572">
                        <c:v>-5.5170000000000003</c:v>
                      </c:pt>
                      <c:pt idx="573">
                        <c:v>-5.5060000000000002</c:v>
                      </c:pt>
                      <c:pt idx="574">
                        <c:v>-5.4950000000000001</c:v>
                      </c:pt>
                      <c:pt idx="575">
                        <c:v>-5.4829999999999997</c:v>
                      </c:pt>
                      <c:pt idx="576">
                        <c:v>-5.4720000000000004</c:v>
                      </c:pt>
                      <c:pt idx="577">
                        <c:v>-5.4610000000000003</c:v>
                      </c:pt>
                      <c:pt idx="578">
                        <c:v>-5.4489999999999998</c:v>
                      </c:pt>
                      <c:pt idx="579">
                        <c:v>-5.4379999999999997</c:v>
                      </c:pt>
                      <c:pt idx="580">
                        <c:v>-5.4269999999999996</c:v>
                      </c:pt>
                      <c:pt idx="581">
                        <c:v>-5.415</c:v>
                      </c:pt>
                      <c:pt idx="582">
                        <c:v>-5.4039999999999999</c:v>
                      </c:pt>
                      <c:pt idx="583">
                        <c:v>-5.3929999999999998</c:v>
                      </c:pt>
                      <c:pt idx="584">
                        <c:v>-5.3810000000000002</c:v>
                      </c:pt>
                      <c:pt idx="585">
                        <c:v>-5.37</c:v>
                      </c:pt>
                      <c:pt idx="586">
                        <c:v>-5.359</c:v>
                      </c:pt>
                      <c:pt idx="587">
                        <c:v>-5.3470000000000004</c:v>
                      </c:pt>
                      <c:pt idx="588">
                        <c:v>-5.3360000000000003</c:v>
                      </c:pt>
                      <c:pt idx="589">
                        <c:v>-5.3250000000000002</c:v>
                      </c:pt>
                      <c:pt idx="590">
                        <c:v>-5.3129999999999997</c:v>
                      </c:pt>
                      <c:pt idx="591">
                        <c:v>-5.3019999999999996</c:v>
                      </c:pt>
                      <c:pt idx="592">
                        <c:v>-5.2910000000000004</c:v>
                      </c:pt>
                      <c:pt idx="593">
                        <c:v>-5.2789999999999999</c:v>
                      </c:pt>
                      <c:pt idx="594">
                        <c:v>-5.2679999999999998</c:v>
                      </c:pt>
                      <c:pt idx="595">
                        <c:v>-5.2569999999999997</c:v>
                      </c:pt>
                      <c:pt idx="596">
                        <c:v>-5.2450000000000001</c:v>
                      </c:pt>
                      <c:pt idx="597">
                        <c:v>-5.234</c:v>
                      </c:pt>
                      <c:pt idx="598">
                        <c:v>-5.2229999999999999</c:v>
                      </c:pt>
                      <c:pt idx="599">
                        <c:v>-5.2110000000000003</c:v>
                      </c:pt>
                      <c:pt idx="600">
                        <c:v>-5.2</c:v>
                      </c:pt>
                      <c:pt idx="601">
                        <c:v>-5.1890000000000001</c:v>
                      </c:pt>
                      <c:pt idx="602">
                        <c:v>-5.1769999999999996</c:v>
                      </c:pt>
                      <c:pt idx="603">
                        <c:v>-5.1660000000000004</c:v>
                      </c:pt>
                      <c:pt idx="604">
                        <c:v>-5.1550000000000002</c:v>
                      </c:pt>
                      <c:pt idx="605">
                        <c:v>-5.1429999999999998</c:v>
                      </c:pt>
                      <c:pt idx="606">
                        <c:v>-5.1319999999999997</c:v>
                      </c:pt>
                      <c:pt idx="607">
                        <c:v>-5.1210000000000004</c:v>
                      </c:pt>
                      <c:pt idx="608">
                        <c:v>-5.109</c:v>
                      </c:pt>
                      <c:pt idx="609">
                        <c:v>-5.0979999999999999</c:v>
                      </c:pt>
                      <c:pt idx="610">
                        <c:v>-5.0869999999999997</c:v>
                      </c:pt>
                      <c:pt idx="611">
                        <c:v>-5.0750000000000002</c:v>
                      </c:pt>
                      <c:pt idx="612">
                        <c:v>-5.0640000000000001</c:v>
                      </c:pt>
                      <c:pt idx="613">
                        <c:v>-5.0529999999999999</c:v>
                      </c:pt>
                      <c:pt idx="614">
                        <c:v>-5.0410000000000004</c:v>
                      </c:pt>
                      <c:pt idx="615">
                        <c:v>-5.03</c:v>
                      </c:pt>
                      <c:pt idx="616">
                        <c:v>-5.0190000000000001</c:v>
                      </c:pt>
                      <c:pt idx="617">
                        <c:v>-5.0069999999999997</c:v>
                      </c:pt>
                      <c:pt idx="618">
                        <c:v>-4.9960000000000004</c:v>
                      </c:pt>
                      <c:pt idx="619">
                        <c:v>-4.9850000000000003</c:v>
                      </c:pt>
                      <c:pt idx="620">
                        <c:v>-4.9729999999999999</c:v>
                      </c:pt>
                      <c:pt idx="621">
                        <c:v>-4.9619999999999997</c:v>
                      </c:pt>
                      <c:pt idx="622">
                        <c:v>-4.9509999999999996</c:v>
                      </c:pt>
                      <c:pt idx="623">
                        <c:v>-4.9390000000000001</c:v>
                      </c:pt>
                      <c:pt idx="624">
                        <c:v>-4.9279999999999999</c:v>
                      </c:pt>
                      <c:pt idx="625">
                        <c:v>-4.9169999999999998</c:v>
                      </c:pt>
                      <c:pt idx="626">
                        <c:v>-4.9050000000000002</c:v>
                      </c:pt>
                      <c:pt idx="627">
                        <c:v>-4.8940000000000001</c:v>
                      </c:pt>
                      <c:pt idx="628">
                        <c:v>-4.883</c:v>
                      </c:pt>
                      <c:pt idx="629">
                        <c:v>-4.8710000000000004</c:v>
                      </c:pt>
                      <c:pt idx="630">
                        <c:v>-4.8600000000000003</c:v>
                      </c:pt>
                      <c:pt idx="631">
                        <c:v>-4.8490000000000002</c:v>
                      </c:pt>
                      <c:pt idx="632">
                        <c:v>-4.8369999999999997</c:v>
                      </c:pt>
                      <c:pt idx="633">
                        <c:v>-4.8259999999999996</c:v>
                      </c:pt>
                      <c:pt idx="634">
                        <c:v>-4.8150000000000004</c:v>
                      </c:pt>
                      <c:pt idx="635">
                        <c:v>-4.8029999999999999</c:v>
                      </c:pt>
                      <c:pt idx="636">
                        <c:v>-4.7919999999999998</c:v>
                      </c:pt>
                      <c:pt idx="637">
                        <c:v>-4.7809999999999997</c:v>
                      </c:pt>
                      <c:pt idx="638">
                        <c:v>-4.7690000000000001</c:v>
                      </c:pt>
                      <c:pt idx="639">
                        <c:v>-4.758</c:v>
                      </c:pt>
                      <c:pt idx="640">
                        <c:v>-4.7469999999999999</c:v>
                      </c:pt>
                      <c:pt idx="641">
                        <c:v>-4.7350000000000003</c:v>
                      </c:pt>
                      <c:pt idx="642">
                        <c:v>-4.7240000000000002</c:v>
                      </c:pt>
                      <c:pt idx="643">
                        <c:v>-4.7130000000000001</c:v>
                      </c:pt>
                      <c:pt idx="644">
                        <c:v>-4.7009999999999996</c:v>
                      </c:pt>
                      <c:pt idx="645">
                        <c:v>-4.6900000000000004</c:v>
                      </c:pt>
                      <c:pt idx="646">
                        <c:v>-4.6790000000000003</c:v>
                      </c:pt>
                      <c:pt idx="647">
                        <c:v>-4.6669999999999998</c:v>
                      </c:pt>
                      <c:pt idx="648">
                        <c:v>-4.6559999999999997</c:v>
                      </c:pt>
                      <c:pt idx="649">
                        <c:v>-4.6449999999999996</c:v>
                      </c:pt>
                      <c:pt idx="650">
                        <c:v>-4.633</c:v>
                      </c:pt>
                      <c:pt idx="651">
                        <c:v>-4.6219999999999999</c:v>
                      </c:pt>
                      <c:pt idx="652">
                        <c:v>-4.6109999999999998</c:v>
                      </c:pt>
                      <c:pt idx="653">
                        <c:v>-4.5990000000000002</c:v>
                      </c:pt>
                      <c:pt idx="654">
                        <c:v>-4.5880000000000001</c:v>
                      </c:pt>
                      <c:pt idx="655">
                        <c:v>-4.577</c:v>
                      </c:pt>
                      <c:pt idx="656">
                        <c:v>-4.5650000000000004</c:v>
                      </c:pt>
                      <c:pt idx="657">
                        <c:v>-4.5540000000000003</c:v>
                      </c:pt>
                      <c:pt idx="658">
                        <c:v>-4.5430000000000001</c:v>
                      </c:pt>
                      <c:pt idx="659">
                        <c:v>-4.5309999999999997</c:v>
                      </c:pt>
                      <c:pt idx="660">
                        <c:v>-4.5199999999999996</c:v>
                      </c:pt>
                      <c:pt idx="661">
                        <c:v>-4.5090000000000003</c:v>
                      </c:pt>
                      <c:pt idx="662">
                        <c:v>-4.4969999999999999</c:v>
                      </c:pt>
                      <c:pt idx="663">
                        <c:v>-4.4859999999999998</c:v>
                      </c:pt>
                      <c:pt idx="664">
                        <c:v>-4.4749999999999996</c:v>
                      </c:pt>
                      <c:pt idx="665">
                        <c:v>-4.4630000000000001</c:v>
                      </c:pt>
                      <c:pt idx="666">
                        <c:v>-4.452</c:v>
                      </c:pt>
                      <c:pt idx="667">
                        <c:v>-4.4409999999999998</c:v>
                      </c:pt>
                      <c:pt idx="668">
                        <c:v>-4.4290000000000003</c:v>
                      </c:pt>
                      <c:pt idx="669">
                        <c:v>-4.4180000000000001</c:v>
                      </c:pt>
                      <c:pt idx="670">
                        <c:v>-4.407</c:v>
                      </c:pt>
                      <c:pt idx="671">
                        <c:v>-4.3949999999999996</c:v>
                      </c:pt>
                      <c:pt idx="672">
                        <c:v>-4.3840000000000003</c:v>
                      </c:pt>
                      <c:pt idx="673">
                        <c:v>-4.3730000000000002</c:v>
                      </c:pt>
                      <c:pt idx="674">
                        <c:v>-4.3609999999999998</c:v>
                      </c:pt>
                      <c:pt idx="675">
                        <c:v>-4.3499999999999996</c:v>
                      </c:pt>
                      <c:pt idx="676">
                        <c:v>-4.3390000000000004</c:v>
                      </c:pt>
                      <c:pt idx="677">
                        <c:v>-4.327</c:v>
                      </c:pt>
                      <c:pt idx="678">
                        <c:v>-4.3159999999999998</c:v>
                      </c:pt>
                      <c:pt idx="679">
                        <c:v>-4.3049999999999997</c:v>
                      </c:pt>
                      <c:pt idx="680">
                        <c:v>-4.2930000000000001</c:v>
                      </c:pt>
                      <c:pt idx="681">
                        <c:v>-4.282</c:v>
                      </c:pt>
                      <c:pt idx="682">
                        <c:v>-4.2709999999999999</c:v>
                      </c:pt>
                      <c:pt idx="683">
                        <c:v>-4.2590000000000003</c:v>
                      </c:pt>
                      <c:pt idx="684">
                        <c:v>-4.2480000000000002</c:v>
                      </c:pt>
                      <c:pt idx="685">
                        <c:v>-4.2370000000000001</c:v>
                      </c:pt>
                      <c:pt idx="686">
                        <c:v>-4.2249999999999996</c:v>
                      </c:pt>
                      <c:pt idx="687">
                        <c:v>-4.2140000000000004</c:v>
                      </c:pt>
                      <c:pt idx="688">
                        <c:v>-4.2030000000000003</c:v>
                      </c:pt>
                      <c:pt idx="689">
                        <c:v>-4.1909999999999998</c:v>
                      </c:pt>
                      <c:pt idx="690">
                        <c:v>-4.18</c:v>
                      </c:pt>
                      <c:pt idx="691">
                        <c:v>-4.1689999999999996</c:v>
                      </c:pt>
                      <c:pt idx="692">
                        <c:v>-4.157</c:v>
                      </c:pt>
                      <c:pt idx="693">
                        <c:v>-4.1459999999999999</c:v>
                      </c:pt>
                      <c:pt idx="694">
                        <c:v>-4.1349999999999998</c:v>
                      </c:pt>
                      <c:pt idx="695">
                        <c:v>-4.1230000000000002</c:v>
                      </c:pt>
                      <c:pt idx="696">
                        <c:v>-4.1120000000000001</c:v>
                      </c:pt>
                      <c:pt idx="697">
                        <c:v>-4.101</c:v>
                      </c:pt>
                      <c:pt idx="698">
                        <c:v>-4.0890000000000004</c:v>
                      </c:pt>
                      <c:pt idx="699">
                        <c:v>-4.0780000000000003</c:v>
                      </c:pt>
                      <c:pt idx="700">
                        <c:v>-4.0670000000000002</c:v>
                      </c:pt>
                      <c:pt idx="701">
                        <c:v>-4.0549999999999997</c:v>
                      </c:pt>
                      <c:pt idx="702">
                        <c:v>-4.0439999999999996</c:v>
                      </c:pt>
                      <c:pt idx="703">
                        <c:v>-4.0330000000000004</c:v>
                      </c:pt>
                      <c:pt idx="704">
                        <c:v>-4.0209999999999999</c:v>
                      </c:pt>
                      <c:pt idx="705">
                        <c:v>-4.01</c:v>
                      </c:pt>
                      <c:pt idx="706">
                        <c:v>-3.9990000000000006</c:v>
                      </c:pt>
                      <c:pt idx="707">
                        <c:v>-3.9870000000000001</c:v>
                      </c:pt>
                      <c:pt idx="708">
                        <c:v>-3.9760000000000009</c:v>
                      </c:pt>
                      <c:pt idx="709">
                        <c:v>-3.9649999999999999</c:v>
                      </c:pt>
                      <c:pt idx="710">
                        <c:v>-3.9529999999999994</c:v>
                      </c:pt>
                      <c:pt idx="711">
                        <c:v>-3.9420000000000002</c:v>
                      </c:pt>
                      <c:pt idx="712">
                        <c:v>-3.9309999999999992</c:v>
                      </c:pt>
                      <c:pt idx="713">
                        <c:v>-3.9190000000000005</c:v>
                      </c:pt>
                      <c:pt idx="714">
                        <c:v>-3.9079999999999995</c:v>
                      </c:pt>
                      <c:pt idx="715">
                        <c:v>-3.8970000000000002</c:v>
                      </c:pt>
                      <c:pt idx="716">
                        <c:v>-3.8849999999999998</c:v>
                      </c:pt>
                      <c:pt idx="717">
                        <c:v>-3.8740000000000006</c:v>
                      </c:pt>
                      <c:pt idx="718">
                        <c:v>-3.8629999999999995</c:v>
                      </c:pt>
                      <c:pt idx="719">
                        <c:v>-3.8510000000000009</c:v>
                      </c:pt>
                      <c:pt idx="720">
                        <c:v>-3.84</c:v>
                      </c:pt>
                      <c:pt idx="721">
                        <c:v>-3.8290000000000006</c:v>
                      </c:pt>
                      <c:pt idx="722">
                        <c:v>-3.8170000000000002</c:v>
                      </c:pt>
                      <c:pt idx="723">
                        <c:v>-3.8059999999999992</c:v>
                      </c:pt>
                      <c:pt idx="724">
                        <c:v>-3.7949999999999999</c:v>
                      </c:pt>
                      <c:pt idx="725">
                        <c:v>-3.7829999999999995</c:v>
                      </c:pt>
                      <c:pt idx="726">
                        <c:v>-3.7720000000000002</c:v>
                      </c:pt>
                      <c:pt idx="727">
                        <c:v>-3.7609999999999992</c:v>
                      </c:pt>
                      <c:pt idx="728">
                        <c:v>-3.7490000000000006</c:v>
                      </c:pt>
                      <c:pt idx="729">
                        <c:v>-3.7379999999999995</c:v>
                      </c:pt>
                      <c:pt idx="730">
                        <c:v>-3.7270000000000003</c:v>
                      </c:pt>
                      <c:pt idx="731">
                        <c:v>-3.7149999999999999</c:v>
                      </c:pt>
                      <c:pt idx="732">
                        <c:v>-3.7040000000000006</c:v>
                      </c:pt>
                      <c:pt idx="733">
                        <c:v>-3.6929999999999996</c:v>
                      </c:pt>
                      <c:pt idx="734">
                        <c:v>-3.6809999999999992</c:v>
                      </c:pt>
                      <c:pt idx="735">
                        <c:v>-3.67</c:v>
                      </c:pt>
                      <c:pt idx="736">
                        <c:v>-3.6590000000000007</c:v>
                      </c:pt>
                      <c:pt idx="737">
                        <c:v>-3.6470000000000002</c:v>
                      </c:pt>
                      <c:pt idx="738">
                        <c:v>-3.6359999999999992</c:v>
                      </c:pt>
                      <c:pt idx="739">
                        <c:v>-3.625</c:v>
                      </c:pt>
                      <c:pt idx="740">
                        <c:v>-3.6129999999999995</c:v>
                      </c:pt>
                      <c:pt idx="741">
                        <c:v>-3.6020000000000003</c:v>
                      </c:pt>
                      <c:pt idx="742">
                        <c:v>-3.5909999999999993</c:v>
                      </c:pt>
                      <c:pt idx="743">
                        <c:v>-3.5790000000000006</c:v>
                      </c:pt>
                      <c:pt idx="744">
                        <c:v>-3.5679999999999996</c:v>
                      </c:pt>
                      <c:pt idx="745">
                        <c:v>-3.5570000000000004</c:v>
                      </c:pt>
                      <c:pt idx="746">
                        <c:v>-3.5449999999999999</c:v>
                      </c:pt>
                      <c:pt idx="747">
                        <c:v>-3.5340000000000007</c:v>
                      </c:pt>
                      <c:pt idx="748">
                        <c:v>-3.5229999999999997</c:v>
                      </c:pt>
                      <c:pt idx="749">
                        <c:v>-3.5109999999999992</c:v>
                      </c:pt>
                      <c:pt idx="750">
                        <c:v>-3.5</c:v>
                      </c:pt>
                      <c:pt idx="751">
                        <c:v>-3.4890000000000008</c:v>
                      </c:pt>
                      <c:pt idx="752">
                        <c:v>-3.4770000000000003</c:v>
                      </c:pt>
                      <c:pt idx="753">
                        <c:v>-3.4659999999999993</c:v>
                      </c:pt>
                      <c:pt idx="754">
                        <c:v>-3.4550000000000001</c:v>
                      </c:pt>
                      <c:pt idx="755">
                        <c:v>-3.4429999999999996</c:v>
                      </c:pt>
                      <c:pt idx="756">
                        <c:v>-3.4320000000000004</c:v>
                      </c:pt>
                      <c:pt idx="757">
                        <c:v>-3.4209999999999994</c:v>
                      </c:pt>
                      <c:pt idx="758">
                        <c:v>-3.4090000000000007</c:v>
                      </c:pt>
                      <c:pt idx="759">
                        <c:v>-3.3979999999999997</c:v>
                      </c:pt>
                      <c:pt idx="760">
                        <c:v>-3.3870000000000005</c:v>
                      </c:pt>
                      <c:pt idx="761">
                        <c:v>-3.375</c:v>
                      </c:pt>
                      <c:pt idx="762">
                        <c:v>-3.3640000000000008</c:v>
                      </c:pt>
                      <c:pt idx="763">
                        <c:v>-3.3529999999999998</c:v>
                      </c:pt>
                      <c:pt idx="764">
                        <c:v>-3.3409999999999993</c:v>
                      </c:pt>
                      <c:pt idx="765">
                        <c:v>-3.33</c:v>
                      </c:pt>
                      <c:pt idx="766">
                        <c:v>-3.3190000000000008</c:v>
                      </c:pt>
                      <c:pt idx="767">
                        <c:v>-3.3070000000000004</c:v>
                      </c:pt>
                      <c:pt idx="768">
                        <c:v>-3.2959999999999994</c:v>
                      </c:pt>
                      <c:pt idx="769">
                        <c:v>-3.2850000000000001</c:v>
                      </c:pt>
                      <c:pt idx="770">
                        <c:v>-3.2729999999999997</c:v>
                      </c:pt>
                      <c:pt idx="771">
                        <c:v>-3.2620000000000005</c:v>
                      </c:pt>
                      <c:pt idx="772">
                        <c:v>-3.2509999999999994</c:v>
                      </c:pt>
                      <c:pt idx="773">
                        <c:v>-3.2390000000000008</c:v>
                      </c:pt>
                      <c:pt idx="774">
                        <c:v>-3.2279999999999998</c:v>
                      </c:pt>
                      <c:pt idx="775">
                        <c:v>-3.2170000000000005</c:v>
                      </c:pt>
                      <c:pt idx="776">
                        <c:v>-3.2050000000000001</c:v>
                      </c:pt>
                      <c:pt idx="777">
                        <c:v>-3.1940000000000008</c:v>
                      </c:pt>
                      <c:pt idx="778">
                        <c:v>-3.1829999999999998</c:v>
                      </c:pt>
                      <c:pt idx="779">
                        <c:v>-3.1709999999999994</c:v>
                      </c:pt>
                      <c:pt idx="780">
                        <c:v>-3.16</c:v>
                      </c:pt>
                      <c:pt idx="781">
                        <c:v>-3.1489999999999991</c:v>
                      </c:pt>
                      <c:pt idx="782">
                        <c:v>-3.1370000000000005</c:v>
                      </c:pt>
                      <c:pt idx="783">
                        <c:v>-3.1259999999999994</c:v>
                      </c:pt>
                      <c:pt idx="784">
                        <c:v>-3.1150000000000002</c:v>
                      </c:pt>
                      <c:pt idx="785">
                        <c:v>-3.1029999999999998</c:v>
                      </c:pt>
                      <c:pt idx="786">
                        <c:v>-3.0920000000000005</c:v>
                      </c:pt>
                      <c:pt idx="787">
                        <c:v>-3.0809999999999995</c:v>
                      </c:pt>
                      <c:pt idx="788">
                        <c:v>-3.0690000000000008</c:v>
                      </c:pt>
                      <c:pt idx="789">
                        <c:v>-3.0579999999999998</c:v>
                      </c:pt>
                      <c:pt idx="790">
                        <c:v>-3.0470000000000006</c:v>
                      </c:pt>
                      <c:pt idx="791">
                        <c:v>-3.0350000000000001</c:v>
                      </c:pt>
                      <c:pt idx="792">
                        <c:v>-3.0239999999999991</c:v>
                      </c:pt>
                      <c:pt idx="793">
                        <c:v>-3.0129999999999999</c:v>
                      </c:pt>
                      <c:pt idx="794">
                        <c:v>-3.0009999999999994</c:v>
                      </c:pt>
                      <c:pt idx="795">
                        <c:v>-2.99</c:v>
                      </c:pt>
                      <c:pt idx="796">
                        <c:v>-2.9789999999999992</c:v>
                      </c:pt>
                      <c:pt idx="797">
                        <c:v>-2.9670000000000005</c:v>
                      </c:pt>
                      <c:pt idx="798">
                        <c:v>-2.9559999999999995</c:v>
                      </c:pt>
                      <c:pt idx="799">
                        <c:v>-2.9450000000000003</c:v>
                      </c:pt>
                      <c:pt idx="800">
                        <c:v>-2.9329999999999998</c:v>
                      </c:pt>
                      <c:pt idx="801">
                        <c:v>-2.9220000000000006</c:v>
                      </c:pt>
                      <c:pt idx="802">
                        <c:v>-2.9109999999999996</c:v>
                      </c:pt>
                      <c:pt idx="803">
                        <c:v>-2.8989999999999991</c:v>
                      </c:pt>
                      <c:pt idx="804">
                        <c:v>-2.8879999999999999</c:v>
                      </c:pt>
                      <c:pt idx="805">
                        <c:v>-2.8770000000000007</c:v>
                      </c:pt>
                      <c:pt idx="806">
                        <c:v>-2.8650000000000002</c:v>
                      </c:pt>
                      <c:pt idx="807">
                        <c:v>-2.8539999999999992</c:v>
                      </c:pt>
                      <c:pt idx="808">
                        <c:v>-2.843</c:v>
                      </c:pt>
                      <c:pt idx="809">
                        <c:v>-2.8309999999999995</c:v>
                      </c:pt>
                      <c:pt idx="810">
                        <c:v>-2.8200000000000003</c:v>
                      </c:pt>
                      <c:pt idx="811">
                        <c:v>-2.8089999999999993</c:v>
                      </c:pt>
                      <c:pt idx="812">
                        <c:v>-2.7970000000000006</c:v>
                      </c:pt>
                      <c:pt idx="813">
                        <c:v>-2.7859999999999996</c:v>
                      </c:pt>
                      <c:pt idx="814">
                        <c:v>-2.7750000000000004</c:v>
                      </c:pt>
                      <c:pt idx="815">
                        <c:v>-2.7629999999999999</c:v>
                      </c:pt>
                      <c:pt idx="816">
                        <c:v>-2.7520000000000007</c:v>
                      </c:pt>
                      <c:pt idx="817">
                        <c:v>-2.7409999999999997</c:v>
                      </c:pt>
                      <c:pt idx="818">
                        <c:v>-2.7289999999999992</c:v>
                      </c:pt>
                      <c:pt idx="819">
                        <c:v>-2.718</c:v>
                      </c:pt>
                      <c:pt idx="820">
                        <c:v>-2.7070000000000007</c:v>
                      </c:pt>
                      <c:pt idx="821">
                        <c:v>-2.6950000000000003</c:v>
                      </c:pt>
                      <c:pt idx="822">
                        <c:v>-2.6839999999999993</c:v>
                      </c:pt>
                      <c:pt idx="823">
                        <c:v>-2.673</c:v>
                      </c:pt>
                      <c:pt idx="824">
                        <c:v>-2.6609999999999996</c:v>
                      </c:pt>
                      <c:pt idx="825">
                        <c:v>-2.6500000000000004</c:v>
                      </c:pt>
                      <c:pt idx="826">
                        <c:v>-2.6389999999999993</c:v>
                      </c:pt>
                      <c:pt idx="827">
                        <c:v>-2.6270000000000007</c:v>
                      </c:pt>
                      <c:pt idx="828">
                        <c:v>-2.6159999999999997</c:v>
                      </c:pt>
                      <c:pt idx="829">
                        <c:v>-2.6050000000000004</c:v>
                      </c:pt>
                      <c:pt idx="830">
                        <c:v>-2.593</c:v>
                      </c:pt>
                      <c:pt idx="831">
                        <c:v>-2.5820000000000007</c:v>
                      </c:pt>
                      <c:pt idx="832">
                        <c:v>-2.5709999999999997</c:v>
                      </c:pt>
                      <c:pt idx="833">
                        <c:v>-2.5589999999999993</c:v>
                      </c:pt>
                      <c:pt idx="834">
                        <c:v>-2.548</c:v>
                      </c:pt>
                      <c:pt idx="835">
                        <c:v>-2.5370000000000008</c:v>
                      </c:pt>
                      <c:pt idx="836">
                        <c:v>-2.5250000000000004</c:v>
                      </c:pt>
                      <c:pt idx="837">
                        <c:v>-2.5139999999999993</c:v>
                      </c:pt>
                      <c:pt idx="838">
                        <c:v>-2.5030000000000001</c:v>
                      </c:pt>
                      <c:pt idx="839">
                        <c:v>-2.4909999999999997</c:v>
                      </c:pt>
                      <c:pt idx="840">
                        <c:v>-2.4800000000000004</c:v>
                      </c:pt>
                      <c:pt idx="841">
                        <c:v>-2.4689999999999994</c:v>
                      </c:pt>
                      <c:pt idx="842">
                        <c:v>-2.4570000000000007</c:v>
                      </c:pt>
                      <c:pt idx="843">
                        <c:v>-2.4459999999999997</c:v>
                      </c:pt>
                      <c:pt idx="844">
                        <c:v>-2.4350000000000005</c:v>
                      </c:pt>
                      <c:pt idx="845">
                        <c:v>-2.423</c:v>
                      </c:pt>
                      <c:pt idx="846">
                        <c:v>-2.4120000000000008</c:v>
                      </c:pt>
                      <c:pt idx="847">
                        <c:v>-2.4009999999999998</c:v>
                      </c:pt>
                      <c:pt idx="848">
                        <c:v>-2.3889999999999993</c:v>
                      </c:pt>
                      <c:pt idx="849">
                        <c:v>-2.3780000000000001</c:v>
                      </c:pt>
                      <c:pt idx="850">
                        <c:v>-2.3670000000000009</c:v>
                      </c:pt>
                      <c:pt idx="851">
                        <c:v>-2.3550000000000004</c:v>
                      </c:pt>
                      <c:pt idx="852">
                        <c:v>-2.3439999999999994</c:v>
                      </c:pt>
                      <c:pt idx="853">
                        <c:v>-2.3330000000000002</c:v>
                      </c:pt>
                      <c:pt idx="854">
                        <c:v>-2.3209999999999997</c:v>
                      </c:pt>
                      <c:pt idx="855">
                        <c:v>-2.3100000000000005</c:v>
                      </c:pt>
                      <c:pt idx="856">
                        <c:v>-2.2989999999999995</c:v>
                      </c:pt>
                      <c:pt idx="857">
                        <c:v>-2.2870000000000008</c:v>
                      </c:pt>
                      <c:pt idx="858">
                        <c:v>-2.2759999999999998</c:v>
                      </c:pt>
                      <c:pt idx="859">
                        <c:v>-2.2650000000000006</c:v>
                      </c:pt>
                      <c:pt idx="860">
                        <c:v>-2.2530000000000001</c:v>
                      </c:pt>
                      <c:pt idx="861">
                        <c:v>-2.2420000000000009</c:v>
                      </c:pt>
                      <c:pt idx="862">
                        <c:v>-2.2309999999999999</c:v>
                      </c:pt>
                      <c:pt idx="863">
                        <c:v>-2.2189999999999994</c:v>
                      </c:pt>
                      <c:pt idx="864">
                        <c:v>-2.2080000000000002</c:v>
                      </c:pt>
                      <c:pt idx="865">
                        <c:v>-2.1969999999999992</c:v>
                      </c:pt>
                      <c:pt idx="866">
                        <c:v>-2.1850000000000005</c:v>
                      </c:pt>
                      <c:pt idx="867">
                        <c:v>-2.1739999999999995</c:v>
                      </c:pt>
                      <c:pt idx="868">
                        <c:v>-2.1630000000000003</c:v>
                      </c:pt>
                      <c:pt idx="869">
                        <c:v>-2.1509999999999998</c:v>
                      </c:pt>
                      <c:pt idx="870">
                        <c:v>-2.1400000000000006</c:v>
                      </c:pt>
                      <c:pt idx="871">
                        <c:v>-2.1289999999999996</c:v>
                      </c:pt>
                      <c:pt idx="872">
                        <c:v>-2.1170000000000009</c:v>
                      </c:pt>
                      <c:pt idx="873">
                        <c:v>-2.1059999999999999</c:v>
                      </c:pt>
                      <c:pt idx="874">
                        <c:v>-2.0950000000000006</c:v>
                      </c:pt>
                      <c:pt idx="875">
                        <c:v>-2.0830000000000002</c:v>
                      </c:pt>
                      <c:pt idx="876">
                        <c:v>-2.0719999999999992</c:v>
                      </c:pt>
                      <c:pt idx="877">
                        <c:v>-2.0609999999999999</c:v>
                      </c:pt>
                      <c:pt idx="878">
                        <c:v>-2.0489999999999995</c:v>
                      </c:pt>
                      <c:pt idx="879">
                        <c:v>-2.0380000000000003</c:v>
                      </c:pt>
                      <c:pt idx="880">
                        <c:v>-2.0269999999999992</c:v>
                      </c:pt>
                      <c:pt idx="881">
                        <c:v>-2.0150000000000006</c:v>
                      </c:pt>
                      <c:pt idx="882">
                        <c:v>-2.0039999999999996</c:v>
                      </c:pt>
                      <c:pt idx="883">
                        <c:v>-1.9930000000000003</c:v>
                      </c:pt>
                      <c:pt idx="884">
                        <c:v>-1.9809999999999999</c:v>
                      </c:pt>
                      <c:pt idx="885">
                        <c:v>-1.9700000000000006</c:v>
                      </c:pt>
                      <c:pt idx="886">
                        <c:v>-1.9589999999999996</c:v>
                      </c:pt>
                      <c:pt idx="887">
                        <c:v>-1.9469999999999992</c:v>
                      </c:pt>
                      <c:pt idx="888">
                        <c:v>-1.9359999999999999</c:v>
                      </c:pt>
                      <c:pt idx="889">
                        <c:v>-1.9250000000000007</c:v>
                      </c:pt>
                      <c:pt idx="890">
                        <c:v>-1.9130000000000003</c:v>
                      </c:pt>
                      <c:pt idx="891">
                        <c:v>-1.9019999999999992</c:v>
                      </c:pt>
                      <c:pt idx="892">
                        <c:v>-1.891</c:v>
                      </c:pt>
                      <c:pt idx="893">
                        <c:v>-1.8789999999999996</c:v>
                      </c:pt>
                      <c:pt idx="894">
                        <c:v>-1.8680000000000003</c:v>
                      </c:pt>
                      <c:pt idx="895">
                        <c:v>-1.8569999999999993</c:v>
                      </c:pt>
                      <c:pt idx="896">
                        <c:v>-1.8450000000000006</c:v>
                      </c:pt>
                      <c:pt idx="897">
                        <c:v>-1.8339999999999996</c:v>
                      </c:pt>
                      <c:pt idx="898">
                        <c:v>-1.8230000000000004</c:v>
                      </c:pt>
                      <c:pt idx="899">
                        <c:v>-1.8109999999999999</c:v>
                      </c:pt>
                      <c:pt idx="900">
                        <c:v>-1.8000000000000007</c:v>
                      </c:pt>
                      <c:pt idx="901">
                        <c:v>-1.7889999999999997</c:v>
                      </c:pt>
                      <c:pt idx="902">
                        <c:v>-1.7769999999999992</c:v>
                      </c:pt>
                      <c:pt idx="903">
                        <c:v>-1.766</c:v>
                      </c:pt>
                      <c:pt idx="904">
                        <c:v>-1.7550000000000008</c:v>
                      </c:pt>
                      <c:pt idx="905">
                        <c:v>-1.7430000000000003</c:v>
                      </c:pt>
                      <c:pt idx="906">
                        <c:v>-1.7319999999999993</c:v>
                      </c:pt>
                      <c:pt idx="907">
                        <c:v>-1.7210000000000001</c:v>
                      </c:pt>
                      <c:pt idx="908">
                        <c:v>-1.7089999999999996</c:v>
                      </c:pt>
                      <c:pt idx="909">
                        <c:v>-1.6980000000000004</c:v>
                      </c:pt>
                      <c:pt idx="910">
                        <c:v>-1.6869999999999994</c:v>
                      </c:pt>
                      <c:pt idx="911">
                        <c:v>-1.6750000000000007</c:v>
                      </c:pt>
                      <c:pt idx="912">
                        <c:v>-1.6639999999999997</c:v>
                      </c:pt>
                      <c:pt idx="913">
                        <c:v>-1.6530000000000005</c:v>
                      </c:pt>
                      <c:pt idx="914">
                        <c:v>-1.641</c:v>
                      </c:pt>
                      <c:pt idx="915">
                        <c:v>-1.6300000000000008</c:v>
                      </c:pt>
                      <c:pt idx="916">
                        <c:v>-1.6189999999999998</c:v>
                      </c:pt>
                      <c:pt idx="917">
                        <c:v>-1.6069999999999993</c:v>
                      </c:pt>
                      <c:pt idx="918">
                        <c:v>-1.5960000000000001</c:v>
                      </c:pt>
                      <c:pt idx="919">
                        <c:v>-1.5850000000000009</c:v>
                      </c:pt>
                      <c:pt idx="920">
                        <c:v>-1.5730000000000004</c:v>
                      </c:pt>
                      <c:pt idx="921">
                        <c:v>-1.5619999999999994</c:v>
                      </c:pt>
                      <c:pt idx="922">
                        <c:v>-1.5510000000000002</c:v>
                      </c:pt>
                      <c:pt idx="923">
                        <c:v>-1.5389999999999997</c:v>
                      </c:pt>
                      <c:pt idx="924">
                        <c:v>-1.5280000000000005</c:v>
                      </c:pt>
                      <c:pt idx="925">
                        <c:v>-1.5169999999999995</c:v>
                      </c:pt>
                      <c:pt idx="926">
                        <c:v>-1.5050000000000008</c:v>
                      </c:pt>
                      <c:pt idx="927">
                        <c:v>-1.4939999999999998</c:v>
                      </c:pt>
                      <c:pt idx="928">
                        <c:v>-1.4830000000000005</c:v>
                      </c:pt>
                      <c:pt idx="929">
                        <c:v>-1.4710000000000001</c:v>
                      </c:pt>
                      <c:pt idx="930">
                        <c:v>-1.4600000000000009</c:v>
                      </c:pt>
                      <c:pt idx="931">
                        <c:v>-1.4489999999999998</c:v>
                      </c:pt>
                      <c:pt idx="932">
                        <c:v>-1.4369999999999994</c:v>
                      </c:pt>
                      <c:pt idx="933">
                        <c:v>-1.4260000000000002</c:v>
                      </c:pt>
                      <c:pt idx="934">
                        <c:v>-1.4149999999999991</c:v>
                      </c:pt>
                      <c:pt idx="935">
                        <c:v>-1.4030000000000005</c:v>
                      </c:pt>
                      <c:pt idx="936">
                        <c:v>-1.3919999999999995</c:v>
                      </c:pt>
                      <c:pt idx="937">
                        <c:v>-1.3810000000000002</c:v>
                      </c:pt>
                      <c:pt idx="938">
                        <c:v>-1.3689999999999998</c:v>
                      </c:pt>
                      <c:pt idx="939">
                        <c:v>-1.3580000000000005</c:v>
                      </c:pt>
                      <c:pt idx="940">
                        <c:v>-1.3469999999999995</c:v>
                      </c:pt>
                      <c:pt idx="941">
                        <c:v>-1.3350000000000009</c:v>
                      </c:pt>
                      <c:pt idx="942">
                        <c:v>-1.3239999999999998</c:v>
                      </c:pt>
                      <c:pt idx="943">
                        <c:v>-1.3130000000000006</c:v>
                      </c:pt>
                      <c:pt idx="944">
                        <c:v>-1.3010000000000002</c:v>
                      </c:pt>
                      <c:pt idx="945">
                        <c:v>-1.2899999999999991</c:v>
                      </c:pt>
                      <c:pt idx="946">
                        <c:v>-1.2789999999999999</c:v>
                      </c:pt>
                      <c:pt idx="947">
                        <c:v>-1.2669999999999995</c:v>
                      </c:pt>
                      <c:pt idx="948">
                        <c:v>-1.2560000000000002</c:v>
                      </c:pt>
                      <c:pt idx="949">
                        <c:v>-1.2449999999999992</c:v>
                      </c:pt>
                      <c:pt idx="950">
                        <c:v>-1.2330000000000005</c:v>
                      </c:pt>
                      <c:pt idx="951">
                        <c:v>-1.2219999999999995</c:v>
                      </c:pt>
                      <c:pt idx="952">
                        <c:v>-1.2110000000000003</c:v>
                      </c:pt>
                      <c:pt idx="953">
                        <c:v>-1.1989999999999998</c:v>
                      </c:pt>
                      <c:pt idx="954">
                        <c:v>-1.1880000000000006</c:v>
                      </c:pt>
                      <c:pt idx="955">
                        <c:v>-1.1769999999999996</c:v>
                      </c:pt>
                      <c:pt idx="956">
                        <c:v>-1.1649999999999991</c:v>
                      </c:pt>
                      <c:pt idx="957">
                        <c:v>-1.1539999999999999</c:v>
                      </c:pt>
                      <c:pt idx="958">
                        <c:v>-1.1430000000000007</c:v>
                      </c:pt>
                      <c:pt idx="959">
                        <c:v>-1.1310000000000002</c:v>
                      </c:pt>
                      <c:pt idx="960">
                        <c:v>-1.1199999999999992</c:v>
                      </c:pt>
                      <c:pt idx="961">
                        <c:v>-1.109</c:v>
                      </c:pt>
                      <c:pt idx="962">
                        <c:v>-1.0969999999999995</c:v>
                      </c:pt>
                      <c:pt idx="963">
                        <c:v>-1.0860000000000003</c:v>
                      </c:pt>
                      <c:pt idx="964">
                        <c:v>-1.0749999999999993</c:v>
                      </c:pt>
                      <c:pt idx="965">
                        <c:v>-1.0630000000000006</c:v>
                      </c:pt>
                      <c:pt idx="966">
                        <c:v>-1.0519999999999996</c:v>
                      </c:pt>
                      <c:pt idx="967">
                        <c:v>-1.0410000000000004</c:v>
                      </c:pt>
                      <c:pt idx="968">
                        <c:v>-1.0289999999999999</c:v>
                      </c:pt>
                      <c:pt idx="969">
                        <c:v>-1.0180000000000007</c:v>
                      </c:pt>
                      <c:pt idx="970">
                        <c:v>-1.0069999999999997</c:v>
                      </c:pt>
                      <c:pt idx="971">
                        <c:v>-0.99499999999999922</c:v>
                      </c:pt>
                      <c:pt idx="972">
                        <c:v>-0.98399999999999999</c:v>
                      </c:pt>
                      <c:pt idx="973">
                        <c:v>-0.97300000000000075</c:v>
                      </c:pt>
                      <c:pt idx="974">
                        <c:v>-0.9610000000000003</c:v>
                      </c:pt>
                      <c:pt idx="975">
                        <c:v>-0.94999999999999929</c:v>
                      </c:pt>
                      <c:pt idx="976">
                        <c:v>-0.93900000000000006</c:v>
                      </c:pt>
                      <c:pt idx="977">
                        <c:v>-0.9269999999999996</c:v>
                      </c:pt>
                      <c:pt idx="978">
                        <c:v>-0.91600000000000037</c:v>
                      </c:pt>
                      <c:pt idx="979">
                        <c:v>-0.90499999999999936</c:v>
                      </c:pt>
                      <c:pt idx="980">
                        <c:v>-0.89300000000000068</c:v>
                      </c:pt>
                      <c:pt idx="981">
                        <c:v>-0.88199999999999967</c:v>
                      </c:pt>
                      <c:pt idx="982">
                        <c:v>-0.87100000000000044</c:v>
                      </c:pt>
                      <c:pt idx="983">
                        <c:v>-0.85899999999999999</c:v>
                      </c:pt>
                      <c:pt idx="984">
                        <c:v>-0.84800000000000075</c:v>
                      </c:pt>
                      <c:pt idx="985">
                        <c:v>-0.83699999999999974</c:v>
                      </c:pt>
                      <c:pt idx="986">
                        <c:v>-0.82499999999999929</c:v>
                      </c:pt>
                      <c:pt idx="987">
                        <c:v>-0.81400000000000006</c:v>
                      </c:pt>
                      <c:pt idx="988">
                        <c:v>-0.80300000000000082</c:v>
                      </c:pt>
                      <c:pt idx="989">
                        <c:v>-0.79100000000000037</c:v>
                      </c:pt>
                      <c:pt idx="990">
                        <c:v>-0.77999999999999936</c:v>
                      </c:pt>
                      <c:pt idx="991">
                        <c:v>-0.76900000000000013</c:v>
                      </c:pt>
                      <c:pt idx="992">
                        <c:v>-0.75699999999999967</c:v>
                      </c:pt>
                      <c:pt idx="993">
                        <c:v>-0.74600000000000044</c:v>
                      </c:pt>
                      <c:pt idx="994">
                        <c:v>-0.73499999999999943</c:v>
                      </c:pt>
                      <c:pt idx="995">
                        <c:v>-0.72300000000000075</c:v>
                      </c:pt>
                      <c:pt idx="996">
                        <c:v>-0.71199999999999974</c:v>
                      </c:pt>
                      <c:pt idx="997">
                        <c:v>-0.70100000000000051</c:v>
                      </c:pt>
                      <c:pt idx="998">
                        <c:v>-0.68900000000000006</c:v>
                      </c:pt>
                      <c:pt idx="999">
                        <c:v>-0.67800000000000082</c:v>
                      </c:pt>
                      <c:pt idx="1000">
                        <c:v>-0.66699999999999982</c:v>
                      </c:pt>
                      <c:pt idx="1001">
                        <c:v>-0.65499999999999936</c:v>
                      </c:pt>
                      <c:pt idx="1002">
                        <c:v>-0.64400000000000013</c:v>
                      </c:pt>
                      <c:pt idx="1003">
                        <c:v>-0.63299999999999912</c:v>
                      </c:pt>
                      <c:pt idx="1004">
                        <c:v>-0.62100000000000044</c:v>
                      </c:pt>
                      <c:pt idx="1005">
                        <c:v>-0.60999999999999943</c:v>
                      </c:pt>
                      <c:pt idx="1006">
                        <c:v>-0.5990000000000002</c:v>
                      </c:pt>
                      <c:pt idx="1007">
                        <c:v>-0.58699999999999974</c:v>
                      </c:pt>
                      <c:pt idx="1008">
                        <c:v>-0.57600000000000051</c:v>
                      </c:pt>
                      <c:pt idx="1009">
                        <c:v>-0.5649999999999995</c:v>
                      </c:pt>
                      <c:pt idx="1010">
                        <c:v>-0.55300000000000082</c:v>
                      </c:pt>
                      <c:pt idx="1011">
                        <c:v>-0.54199999999999982</c:v>
                      </c:pt>
                      <c:pt idx="1012">
                        <c:v>-0.53100000000000058</c:v>
                      </c:pt>
                      <c:pt idx="1013">
                        <c:v>-0.51900000000000013</c:v>
                      </c:pt>
                      <c:pt idx="1014">
                        <c:v>-0.50799999999999912</c:v>
                      </c:pt>
                      <c:pt idx="1015">
                        <c:v>-0.49699999999999989</c:v>
                      </c:pt>
                      <c:pt idx="1016">
                        <c:v>-0.48499999999999943</c:v>
                      </c:pt>
                      <c:pt idx="1017">
                        <c:v>-0.4740000000000002</c:v>
                      </c:pt>
                      <c:pt idx="1018">
                        <c:v>-0.46299999999999919</c:v>
                      </c:pt>
                      <c:pt idx="1019">
                        <c:v>-0.45100000000000051</c:v>
                      </c:pt>
                      <c:pt idx="1020">
                        <c:v>-0.4399999999999995</c:v>
                      </c:pt>
                      <c:pt idx="1021">
                        <c:v>-0.42900000000000027</c:v>
                      </c:pt>
                      <c:pt idx="1022">
                        <c:v>-0.41699999999999982</c:v>
                      </c:pt>
                      <c:pt idx="1023">
                        <c:v>-0.40600000000000058</c:v>
                      </c:pt>
                      <c:pt idx="1024">
                        <c:v>-0.39499999999999957</c:v>
                      </c:pt>
                      <c:pt idx="1025">
                        <c:v>-0.38299999999999912</c:v>
                      </c:pt>
                      <c:pt idx="1026">
                        <c:v>-0.37199999999999989</c:v>
                      </c:pt>
                      <c:pt idx="1027">
                        <c:v>-0.36100000000000065</c:v>
                      </c:pt>
                      <c:pt idx="1028">
                        <c:v>-0.3490000000000002</c:v>
                      </c:pt>
                      <c:pt idx="1029">
                        <c:v>-0.33799999999999919</c:v>
                      </c:pt>
                      <c:pt idx="1030">
                        <c:v>-0.32699999999999996</c:v>
                      </c:pt>
                      <c:pt idx="1031">
                        <c:v>-0.3149999999999995</c:v>
                      </c:pt>
                      <c:pt idx="1032">
                        <c:v>-0.30400000000000027</c:v>
                      </c:pt>
                      <c:pt idx="1033">
                        <c:v>-0.29299999999999926</c:v>
                      </c:pt>
                      <c:pt idx="1034">
                        <c:v>-0.28100000000000058</c:v>
                      </c:pt>
                      <c:pt idx="1035">
                        <c:v>-0.26999999999999957</c:v>
                      </c:pt>
                      <c:pt idx="1036">
                        <c:v>-0.25900000000000034</c:v>
                      </c:pt>
                      <c:pt idx="1037">
                        <c:v>-0.24699999999999989</c:v>
                      </c:pt>
                      <c:pt idx="1038">
                        <c:v>-0.23600000000000065</c:v>
                      </c:pt>
                      <c:pt idx="1039">
                        <c:v>-0.22499999999999964</c:v>
                      </c:pt>
                      <c:pt idx="1040">
                        <c:v>-0.21299999999999919</c:v>
                      </c:pt>
                      <c:pt idx="1041">
                        <c:v>-0.20199999999999996</c:v>
                      </c:pt>
                      <c:pt idx="1042">
                        <c:v>-0.19100000000000072</c:v>
                      </c:pt>
                      <c:pt idx="1043">
                        <c:v>-0.17900000000000027</c:v>
                      </c:pt>
                      <c:pt idx="1044">
                        <c:v>-0.16799999999999926</c:v>
                      </c:pt>
                      <c:pt idx="1045">
                        <c:v>-0.15700000000000003</c:v>
                      </c:pt>
                      <c:pt idx="1046">
                        <c:v>-0.14499999999999957</c:v>
                      </c:pt>
                      <c:pt idx="1047">
                        <c:v>-0.13400000000000034</c:v>
                      </c:pt>
                      <c:pt idx="1048">
                        <c:v>-0.12299999999999933</c:v>
                      </c:pt>
                      <c:pt idx="1049">
                        <c:v>-0.11100000000000065</c:v>
                      </c:pt>
                      <c:pt idx="1050">
                        <c:v>-9.9999999999999645E-2</c:v>
                      </c:pt>
                      <c:pt idx="1051">
                        <c:v>-8.9000000000000412E-2</c:v>
                      </c:pt>
                      <c:pt idx="1052">
                        <c:v>-7.6999999999999957E-2</c:v>
                      </c:pt>
                      <c:pt idx="1053">
                        <c:v>-6.6000000000000725E-2</c:v>
                      </c:pt>
                      <c:pt idx="1054">
                        <c:v>-5.4999999999999716E-2</c:v>
                      </c:pt>
                      <c:pt idx="1055">
                        <c:v>-4.2999999999999261E-2</c:v>
                      </c:pt>
                      <c:pt idx="1056">
                        <c:v>-3.2000000000000028E-2</c:v>
                      </c:pt>
                      <c:pt idx="1057">
                        <c:v>-2.1000000000000796E-2</c:v>
                      </c:pt>
                      <c:pt idx="1058">
                        <c:v>-9.0000000000003411E-3</c:v>
                      </c:pt>
                      <c:pt idx="1059">
                        <c:v>2.0000000000006679E-3</c:v>
                      </c:pt>
                      <c:pt idx="1060">
                        <c:v>1.2999999999999901E-2</c:v>
                      </c:pt>
                      <c:pt idx="1061">
                        <c:v>2.5000000000000355E-2</c:v>
                      </c:pt>
                      <c:pt idx="1062">
                        <c:v>3.5999999999999588E-2</c:v>
                      </c:pt>
                      <c:pt idx="1063">
                        <c:v>4.7000000000000597E-2</c:v>
                      </c:pt>
                      <c:pt idx="1064">
                        <c:v>5.8999999999999275E-2</c:v>
                      </c:pt>
                      <c:pt idx="1065">
                        <c:v>7.0000000000000284E-2</c:v>
                      </c:pt>
                      <c:pt idx="1066">
                        <c:v>8.0999999999999517E-2</c:v>
                      </c:pt>
                      <c:pt idx="1067">
                        <c:v>9.2999999999999972E-2</c:v>
                      </c:pt>
                      <c:pt idx="1068">
                        <c:v>0.1039999999999992</c:v>
                      </c:pt>
                      <c:pt idx="1069">
                        <c:v>0.11500000000000021</c:v>
                      </c:pt>
                      <c:pt idx="1070">
                        <c:v>0.12700000000000067</c:v>
                      </c:pt>
                      <c:pt idx="1071">
                        <c:v>0.1379999999999999</c:v>
                      </c:pt>
                      <c:pt idx="1072">
                        <c:v>0.14899999999999913</c:v>
                      </c:pt>
                      <c:pt idx="1073">
                        <c:v>0.16099999999999959</c:v>
                      </c:pt>
                      <c:pt idx="1074">
                        <c:v>0.1720000000000006</c:v>
                      </c:pt>
                      <c:pt idx="1075">
                        <c:v>0.18299999999999983</c:v>
                      </c:pt>
                      <c:pt idx="1076">
                        <c:v>0.19500000000000028</c:v>
                      </c:pt>
                      <c:pt idx="1077">
                        <c:v>0.20599999999999952</c:v>
                      </c:pt>
                      <c:pt idx="1078">
                        <c:v>0.21700000000000053</c:v>
                      </c:pt>
                      <c:pt idx="1079">
                        <c:v>0.2289999999999992</c:v>
                      </c:pt>
                      <c:pt idx="1080">
                        <c:v>0.24000000000000021</c:v>
                      </c:pt>
                      <c:pt idx="1081">
                        <c:v>0.25099999999999945</c:v>
                      </c:pt>
                      <c:pt idx="1082">
                        <c:v>0.2629999999999999</c:v>
                      </c:pt>
                      <c:pt idx="1083">
                        <c:v>0.27399999999999913</c:v>
                      </c:pt>
                      <c:pt idx="1084">
                        <c:v>0.28500000000000014</c:v>
                      </c:pt>
                      <c:pt idx="1085">
                        <c:v>0.2970000000000006</c:v>
                      </c:pt>
                      <c:pt idx="1086">
                        <c:v>0.30799999999999983</c:v>
                      </c:pt>
                      <c:pt idx="1087">
                        <c:v>0.31900000000000084</c:v>
                      </c:pt>
                      <c:pt idx="1088">
                        <c:v>0.33099999999999952</c:v>
                      </c:pt>
                      <c:pt idx="1089">
                        <c:v>0.34200000000000053</c:v>
                      </c:pt>
                      <c:pt idx="1090">
                        <c:v>0.35299999999999976</c:v>
                      </c:pt>
                      <c:pt idx="1091">
                        <c:v>0.36500000000000021</c:v>
                      </c:pt>
                      <c:pt idx="1092">
                        <c:v>0.37599999999999945</c:v>
                      </c:pt>
                      <c:pt idx="1093">
                        <c:v>0.38700000000000045</c:v>
                      </c:pt>
                      <c:pt idx="1094">
                        <c:v>0.39899999999999913</c:v>
                      </c:pt>
                      <c:pt idx="1095">
                        <c:v>0.41000000000000014</c:v>
                      </c:pt>
                      <c:pt idx="1096">
                        <c:v>0.42099999999999937</c:v>
                      </c:pt>
                      <c:pt idx="1097">
                        <c:v>0.43299999999999983</c:v>
                      </c:pt>
                      <c:pt idx="1098">
                        <c:v>0.44400000000000084</c:v>
                      </c:pt>
                      <c:pt idx="1099">
                        <c:v>0.45500000000000007</c:v>
                      </c:pt>
                      <c:pt idx="1100">
                        <c:v>0.46700000000000053</c:v>
                      </c:pt>
                      <c:pt idx="1101">
                        <c:v>0.47799999999999976</c:v>
                      </c:pt>
                      <c:pt idx="1102">
                        <c:v>0.48900000000000077</c:v>
                      </c:pt>
                      <c:pt idx="1103">
                        <c:v>0.50099999999999945</c:v>
                      </c:pt>
                      <c:pt idx="1104">
                        <c:v>0.51200000000000045</c:v>
                      </c:pt>
                      <c:pt idx="1105">
                        <c:v>0.52299999999999969</c:v>
                      </c:pt>
                      <c:pt idx="1106">
                        <c:v>0.53500000000000014</c:v>
                      </c:pt>
                      <c:pt idx="1107">
                        <c:v>0.54599999999999937</c:v>
                      </c:pt>
                      <c:pt idx="1108">
                        <c:v>0.55700000000000038</c:v>
                      </c:pt>
                      <c:pt idx="1109">
                        <c:v>0.56900000000000084</c:v>
                      </c:pt>
                      <c:pt idx="1110">
                        <c:v>0.58000000000000007</c:v>
                      </c:pt>
                      <c:pt idx="1111">
                        <c:v>0.5909999999999993</c:v>
                      </c:pt>
                      <c:pt idx="1112">
                        <c:v>0.60299999999999976</c:v>
                      </c:pt>
                      <c:pt idx="1113">
                        <c:v>0.61400000000000077</c:v>
                      </c:pt>
                      <c:pt idx="1114">
                        <c:v>0.625</c:v>
                      </c:pt>
                      <c:pt idx="1115">
                        <c:v>0.63700000000000045</c:v>
                      </c:pt>
                      <c:pt idx="1116">
                        <c:v>0.64799999999999969</c:v>
                      </c:pt>
                      <c:pt idx="1117">
                        <c:v>0.6590000000000007</c:v>
                      </c:pt>
                      <c:pt idx="1118">
                        <c:v>0.67099999999999937</c:v>
                      </c:pt>
                      <c:pt idx="1119">
                        <c:v>0.68200000000000038</c:v>
                      </c:pt>
                      <c:pt idx="1120">
                        <c:v>0.69299999999999962</c:v>
                      </c:pt>
                      <c:pt idx="1121">
                        <c:v>0.70500000000000007</c:v>
                      </c:pt>
                      <c:pt idx="1122">
                        <c:v>0.7159999999999993</c:v>
                      </c:pt>
                      <c:pt idx="1123">
                        <c:v>0.72700000000000031</c:v>
                      </c:pt>
                      <c:pt idx="1124">
                        <c:v>0.73900000000000077</c:v>
                      </c:pt>
                      <c:pt idx="1125">
                        <c:v>0.75</c:v>
                      </c:pt>
                      <c:pt idx="1126">
                        <c:v>0.76099999999999923</c:v>
                      </c:pt>
                      <c:pt idx="1127">
                        <c:v>0.77299999999999969</c:v>
                      </c:pt>
                      <c:pt idx="1128">
                        <c:v>0.7840000000000007</c:v>
                      </c:pt>
                      <c:pt idx="1129">
                        <c:v>0.79499999999999993</c:v>
                      </c:pt>
                      <c:pt idx="1130">
                        <c:v>0.80700000000000038</c:v>
                      </c:pt>
                      <c:pt idx="1131">
                        <c:v>0.81799999999999962</c:v>
                      </c:pt>
                      <c:pt idx="1132">
                        <c:v>0.82900000000000063</c:v>
                      </c:pt>
                      <c:pt idx="1133">
                        <c:v>0.8409999999999993</c:v>
                      </c:pt>
                      <c:pt idx="1134">
                        <c:v>0.85200000000000031</c:v>
                      </c:pt>
                      <c:pt idx="1135">
                        <c:v>0.86299999999999955</c:v>
                      </c:pt>
                      <c:pt idx="1136">
                        <c:v>0.875</c:v>
                      </c:pt>
                      <c:pt idx="1137">
                        <c:v>0.88599999999999923</c:v>
                      </c:pt>
                      <c:pt idx="1138">
                        <c:v>0.89700000000000024</c:v>
                      </c:pt>
                      <c:pt idx="1139">
                        <c:v>0.9090000000000007</c:v>
                      </c:pt>
                      <c:pt idx="1140">
                        <c:v>0.91999999999999993</c:v>
                      </c:pt>
                      <c:pt idx="1141">
                        <c:v>0.93099999999999916</c:v>
                      </c:pt>
                      <c:pt idx="1142">
                        <c:v>0.94299999999999962</c:v>
                      </c:pt>
                      <c:pt idx="1143">
                        <c:v>0.95400000000000063</c:v>
                      </c:pt>
                      <c:pt idx="1144">
                        <c:v>0.96499999999999986</c:v>
                      </c:pt>
                      <c:pt idx="1145">
                        <c:v>0.97700000000000031</c:v>
                      </c:pt>
                      <c:pt idx="1146">
                        <c:v>0.98799999999999955</c:v>
                      </c:pt>
                      <c:pt idx="1147">
                        <c:v>0.99900000000000055</c:v>
                      </c:pt>
                      <c:pt idx="1148">
                        <c:v>1.0109999999999992</c:v>
                      </c:pt>
                      <c:pt idx="1149">
                        <c:v>1.0220000000000002</c:v>
                      </c:pt>
                      <c:pt idx="1150">
                        <c:v>1.0329999999999995</c:v>
                      </c:pt>
                      <c:pt idx="1151">
                        <c:v>1.0449999999999999</c:v>
                      </c:pt>
                      <c:pt idx="1152">
                        <c:v>1.0559999999999992</c:v>
                      </c:pt>
                      <c:pt idx="1153">
                        <c:v>1.0670000000000002</c:v>
                      </c:pt>
                      <c:pt idx="1154">
                        <c:v>1.0790000000000006</c:v>
                      </c:pt>
                      <c:pt idx="1155">
                        <c:v>1.0899999999999999</c:v>
                      </c:pt>
                      <c:pt idx="1156">
                        <c:v>1.1010000000000009</c:v>
                      </c:pt>
                      <c:pt idx="1157">
                        <c:v>1.1129999999999995</c:v>
                      </c:pt>
                      <c:pt idx="1158">
                        <c:v>1.1240000000000006</c:v>
                      </c:pt>
                      <c:pt idx="1159">
                        <c:v>1.1349999999999998</c:v>
                      </c:pt>
                      <c:pt idx="1160">
                        <c:v>1.1470000000000002</c:v>
                      </c:pt>
                      <c:pt idx="1161">
                        <c:v>1.1579999999999995</c:v>
                      </c:pt>
                      <c:pt idx="1162">
                        <c:v>1.1690000000000005</c:v>
                      </c:pt>
                      <c:pt idx="1163">
                        <c:v>1.1809999999999992</c:v>
                      </c:pt>
                      <c:pt idx="1164">
                        <c:v>1.1920000000000002</c:v>
                      </c:pt>
                      <c:pt idx="1165">
                        <c:v>1.2029999999999994</c:v>
                      </c:pt>
                      <c:pt idx="1166">
                        <c:v>1.2149999999999999</c:v>
                      </c:pt>
                      <c:pt idx="1167">
                        <c:v>1.2260000000000009</c:v>
                      </c:pt>
                      <c:pt idx="1168">
                        <c:v>1.2370000000000001</c:v>
                      </c:pt>
                      <c:pt idx="1169">
                        <c:v>1.2490000000000006</c:v>
                      </c:pt>
                      <c:pt idx="1170">
                        <c:v>1.2599999999999998</c:v>
                      </c:pt>
                      <c:pt idx="1171">
                        <c:v>1.2710000000000008</c:v>
                      </c:pt>
                      <c:pt idx="1172">
                        <c:v>1.2829999999999995</c:v>
                      </c:pt>
                      <c:pt idx="1173">
                        <c:v>1.2940000000000005</c:v>
                      </c:pt>
                      <c:pt idx="1174">
                        <c:v>1.3049999999999997</c:v>
                      </c:pt>
                      <c:pt idx="1175">
                        <c:v>1.3170000000000002</c:v>
                      </c:pt>
                      <c:pt idx="1176">
                        <c:v>1.3279999999999994</c:v>
                      </c:pt>
                      <c:pt idx="1177">
                        <c:v>1.3390000000000004</c:v>
                      </c:pt>
                      <c:pt idx="1178">
                        <c:v>1.3510000000000009</c:v>
                      </c:pt>
                      <c:pt idx="1179">
                        <c:v>1.3620000000000001</c:v>
                      </c:pt>
                      <c:pt idx="1180">
                        <c:v>1.3729999999999993</c:v>
                      </c:pt>
                      <c:pt idx="1181">
                        <c:v>1.3849999999999998</c:v>
                      </c:pt>
                      <c:pt idx="1182">
                        <c:v>1.3960000000000008</c:v>
                      </c:pt>
                      <c:pt idx="1183">
                        <c:v>1.407</c:v>
                      </c:pt>
                      <c:pt idx="1184">
                        <c:v>1.4190000000000005</c:v>
                      </c:pt>
                      <c:pt idx="1185">
                        <c:v>1.4299999999999997</c:v>
                      </c:pt>
                      <c:pt idx="1186">
                        <c:v>1.4410000000000007</c:v>
                      </c:pt>
                      <c:pt idx="1187">
                        <c:v>1.4529999999999994</c:v>
                      </c:pt>
                      <c:pt idx="1188">
                        <c:v>1.4640000000000004</c:v>
                      </c:pt>
                      <c:pt idx="1189">
                        <c:v>1.4749999999999996</c:v>
                      </c:pt>
                      <c:pt idx="1190">
                        <c:v>1.4870000000000001</c:v>
                      </c:pt>
                      <c:pt idx="1191">
                        <c:v>1.4979999999999993</c:v>
                      </c:pt>
                      <c:pt idx="1192">
                        <c:v>1.5090000000000003</c:v>
                      </c:pt>
                      <c:pt idx="1193">
                        <c:v>1.5210000000000008</c:v>
                      </c:pt>
                      <c:pt idx="1194">
                        <c:v>1.532</c:v>
                      </c:pt>
                      <c:pt idx="1195">
                        <c:v>1.5429999999999993</c:v>
                      </c:pt>
                      <c:pt idx="1196">
                        <c:v>1.5549999999999997</c:v>
                      </c:pt>
                      <c:pt idx="1197">
                        <c:v>1.5660000000000007</c:v>
                      </c:pt>
                      <c:pt idx="1198">
                        <c:v>1.577</c:v>
                      </c:pt>
                      <c:pt idx="1199">
                        <c:v>1.5890000000000004</c:v>
                      </c:pt>
                      <c:pt idx="1200">
                        <c:v>1.5999999999999996</c:v>
                      </c:pt>
                      <c:pt idx="1201">
                        <c:v>1.6110000000000007</c:v>
                      </c:pt>
                      <c:pt idx="1202">
                        <c:v>1.6229999999999993</c:v>
                      </c:pt>
                      <c:pt idx="1203">
                        <c:v>1.6340000000000003</c:v>
                      </c:pt>
                      <c:pt idx="1204">
                        <c:v>1.6449999999999996</c:v>
                      </c:pt>
                      <c:pt idx="1205">
                        <c:v>1.657</c:v>
                      </c:pt>
                      <c:pt idx="1206">
                        <c:v>1.6679999999999993</c:v>
                      </c:pt>
                      <c:pt idx="1207">
                        <c:v>1.6790000000000003</c:v>
                      </c:pt>
                      <c:pt idx="1208">
                        <c:v>1.6910000000000007</c:v>
                      </c:pt>
                      <c:pt idx="1209">
                        <c:v>1.702</c:v>
                      </c:pt>
                      <c:pt idx="1210">
                        <c:v>1.7129999999999992</c:v>
                      </c:pt>
                      <c:pt idx="1211">
                        <c:v>1.7249999999999996</c:v>
                      </c:pt>
                      <c:pt idx="1212">
                        <c:v>1.7360000000000007</c:v>
                      </c:pt>
                      <c:pt idx="1213">
                        <c:v>1.7469999999999999</c:v>
                      </c:pt>
                      <c:pt idx="1214">
                        <c:v>1.7590000000000003</c:v>
                      </c:pt>
                      <c:pt idx="1215">
                        <c:v>1.7699999999999996</c:v>
                      </c:pt>
                      <c:pt idx="1216">
                        <c:v>1.7810000000000006</c:v>
                      </c:pt>
                      <c:pt idx="1217">
                        <c:v>1.7929999999999993</c:v>
                      </c:pt>
                      <c:pt idx="1218">
                        <c:v>1.8040000000000003</c:v>
                      </c:pt>
                      <c:pt idx="1219">
                        <c:v>1.8149999999999995</c:v>
                      </c:pt>
                      <c:pt idx="1220">
                        <c:v>1.827</c:v>
                      </c:pt>
                      <c:pt idx="1221">
                        <c:v>1.8379999999999992</c:v>
                      </c:pt>
                      <c:pt idx="1222">
                        <c:v>1.8490000000000002</c:v>
                      </c:pt>
                      <c:pt idx="1223">
                        <c:v>1.8610000000000007</c:v>
                      </c:pt>
                      <c:pt idx="1224">
                        <c:v>1.8719999999999999</c:v>
                      </c:pt>
                      <c:pt idx="1225">
                        <c:v>1.8829999999999991</c:v>
                      </c:pt>
                      <c:pt idx="1226">
                        <c:v>1.8949999999999996</c:v>
                      </c:pt>
                      <c:pt idx="1227">
                        <c:v>1.9060000000000006</c:v>
                      </c:pt>
                      <c:pt idx="1228">
                        <c:v>1.9169999999999998</c:v>
                      </c:pt>
                      <c:pt idx="1229">
                        <c:v>1.9290000000000003</c:v>
                      </c:pt>
                      <c:pt idx="1230">
                        <c:v>1.9399999999999995</c:v>
                      </c:pt>
                      <c:pt idx="1231">
                        <c:v>1.9510000000000005</c:v>
                      </c:pt>
                      <c:pt idx="1232">
                        <c:v>1.9629999999999992</c:v>
                      </c:pt>
                      <c:pt idx="1233">
                        <c:v>1.9740000000000002</c:v>
                      </c:pt>
                      <c:pt idx="1234">
                        <c:v>1.9849999999999994</c:v>
                      </c:pt>
                      <c:pt idx="1235">
                        <c:v>1.9969999999999999</c:v>
                      </c:pt>
                      <c:pt idx="1236">
                        <c:v>2.0079999999999991</c:v>
                      </c:pt>
                      <c:pt idx="1237">
                        <c:v>2.0190000000000001</c:v>
                      </c:pt>
                      <c:pt idx="1238">
                        <c:v>2.0310000000000006</c:v>
                      </c:pt>
                      <c:pt idx="1239">
                        <c:v>2.0419999999999998</c:v>
                      </c:pt>
                      <c:pt idx="1240">
                        <c:v>2.0530000000000008</c:v>
                      </c:pt>
                      <c:pt idx="1241">
                        <c:v>2.0649999999999995</c:v>
                      </c:pt>
                      <c:pt idx="1242">
                        <c:v>2.0760000000000005</c:v>
                      </c:pt>
                      <c:pt idx="1243">
                        <c:v>2.0869999999999997</c:v>
                      </c:pt>
                      <c:pt idx="1244">
                        <c:v>2.0990000000000002</c:v>
                      </c:pt>
                      <c:pt idx="1245">
                        <c:v>2.1099999999999994</c:v>
                      </c:pt>
                      <c:pt idx="1246">
                        <c:v>2.1210000000000004</c:v>
                      </c:pt>
                      <c:pt idx="1247">
                        <c:v>2.1329999999999991</c:v>
                      </c:pt>
                      <c:pt idx="1248">
                        <c:v>2.1440000000000001</c:v>
                      </c:pt>
                      <c:pt idx="1249">
                        <c:v>2.1549999999999994</c:v>
                      </c:pt>
                      <c:pt idx="1250">
                        <c:v>2.1669999999999998</c:v>
                      </c:pt>
                      <c:pt idx="1251">
                        <c:v>2.1780000000000008</c:v>
                      </c:pt>
                      <c:pt idx="1252">
                        <c:v>2.1890000000000001</c:v>
                      </c:pt>
                      <c:pt idx="1253">
                        <c:v>2.2010000000000005</c:v>
                      </c:pt>
                      <c:pt idx="1254">
                        <c:v>2.2119999999999997</c:v>
                      </c:pt>
                      <c:pt idx="1255">
                        <c:v>2.2230000000000008</c:v>
                      </c:pt>
                      <c:pt idx="1256">
                        <c:v>2.2349999999999994</c:v>
                      </c:pt>
                      <c:pt idx="1257">
                        <c:v>2.2460000000000004</c:v>
                      </c:pt>
                      <c:pt idx="1258">
                        <c:v>2.2569999999999997</c:v>
                      </c:pt>
                      <c:pt idx="1259">
                        <c:v>2.2690000000000001</c:v>
                      </c:pt>
                      <c:pt idx="1260">
                        <c:v>2.2799999999999994</c:v>
                      </c:pt>
                      <c:pt idx="1261">
                        <c:v>2.2910000000000004</c:v>
                      </c:pt>
                      <c:pt idx="1262">
                        <c:v>2.3030000000000008</c:v>
                      </c:pt>
                      <c:pt idx="1263">
                        <c:v>2.3140000000000001</c:v>
                      </c:pt>
                      <c:pt idx="1264">
                        <c:v>2.3249999999999993</c:v>
                      </c:pt>
                      <c:pt idx="1265">
                        <c:v>2.3369999999999997</c:v>
                      </c:pt>
                      <c:pt idx="1266">
                        <c:v>2.3480000000000008</c:v>
                      </c:pt>
                      <c:pt idx="1267">
                        <c:v>2.359</c:v>
                      </c:pt>
                      <c:pt idx="1268">
                        <c:v>2.3710000000000004</c:v>
                      </c:pt>
                      <c:pt idx="1269">
                        <c:v>2.3819999999999997</c:v>
                      </c:pt>
                      <c:pt idx="1270">
                        <c:v>2.3930000000000007</c:v>
                      </c:pt>
                      <c:pt idx="1271">
                        <c:v>2.4049999999999994</c:v>
                      </c:pt>
                      <c:pt idx="1272">
                        <c:v>2.4160000000000004</c:v>
                      </c:pt>
                      <c:pt idx="1273">
                        <c:v>2.4269999999999996</c:v>
                      </c:pt>
                      <c:pt idx="1274">
                        <c:v>2.4390000000000001</c:v>
                      </c:pt>
                      <c:pt idx="1275">
                        <c:v>2.4499999999999993</c:v>
                      </c:pt>
                      <c:pt idx="1276">
                        <c:v>2.4610000000000003</c:v>
                      </c:pt>
                      <c:pt idx="1277">
                        <c:v>2.4730000000000008</c:v>
                      </c:pt>
                      <c:pt idx="1278">
                        <c:v>2.484</c:v>
                      </c:pt>
                      <c:pt idx="1279">
                        <c:v>2.4949999999999992</c:v>
                      </c:pt>
                      <c:pt idx="1280">
                        <c:v>2.5069999999999997</c:v>
                      </c:pt>
                      <c:pt idx="1281">
                        <c:v>2.5180000000000007</c:v>
                      </c:pt>
                      <c:pt idx="1282">
                        <c:v>2.5289999999999999</c:v>
                      </c:pt>
                      <c:pt idx="1283">
                        <c:v>2.5410000000000004</c:v>
                      </c:pt>
                      <c:pt idx="1284">
                        <c:v>2.5519999999999996</c:v>
                      </c:pt>
                      <c:pt idx="1285">
                        <c:v>2.5630000000000006</c:v>
                      </c:pt>
                      <c:pt idx="1286">
                        <c:v>2.5749999999999993</c:v>
                      </c:pt>
                      <c:pt idx="1287">
                        <c:v>2.5860000000000003</c:v>
                      </c:pt>
                      <c:pt idx="1288">
                        <c:v>2.5969999999999995</c:v>
                      </c:pt>
                      <c:pt idx="1289">
                        <c:v>2.609</c:v>
                      </c:pt>
                      <c:pt idx="1290">
                        <c:v>2.6199999999999992</c:v>
                      </c:pt>
                      <c:pt idx="1291">
                        <c:v>2.6310000000000002</c:v>
                      </c:pt>
                      <c:pt idx="1292">
                        <c:v>2.6430000000000007</c:v>
                      </c:pt>
                      <c:pt idx="1293">
                        <c:v>2.6539999999999999</c:v>
                      </c:pt>
                      <c:pt idx="1294">
                        <c:v>2.6649999999999991</c:v>
                      </c:pt>
                      <c:pt idx="1295">
                        <c:v>2.6769999999999996</c:v>
                      </c:pt>
                      <c:pt idx="1296">
                        <c:v>2.6880000000000006</c:v>
                      </c:pt>
                      <c:pt idx="1297">
                        <c:v>2.6989999999999998</c:v>
                      </c:pt>
                      <c:pt idx="1298">
                        <c:v>2.7110000000000003</c:v>
                      </c:pt>
                      <c:pt idx="1299">
                        <c:v>2.7219999999999995</c:v>
                      </c:pt>
                      <c:pt idx="1300">
                        <c:v>2.7330000000000005</c:v>
                      </c:pt>
                      <c:pt idx="1301">
                        <c:v>2.7449999999999992</c:v>
                      </c:pt>
                      <c:pt idx="1302">
                        <c:v>2.7560000000000002</c:v>
                      </c:pt>
                      <c:pt idx="1303">
                        <c:v>2.7669999999999995</c:v>
                      </c:pt>
                      <c:pt idx="1304">
                        <c:v>2.7789999999999999</c:v>
                      </c:pt>
                      <c:pt idx="1305">
                        <c:v>2.7899999999999991</c:v>
                      </c:pt>
                      <c:pt idx="1306">
                        <c:v>2.8010000000000002</c:v>
                      </c:pt>
                      <c:pt idx="1307">
                        <c:v>2.8130000000000006</c:v>
                      </c:pt>
                      <c:pt idx="1308">
                        <c:v>2.8239999999999998</c:v>
                      </c:pt>
                      <c:pt idx="1309">
                        <c:v>2.8350000000000009</c:v>
                      </c:pt>
                      <c:pt idx="1310">
                        <c:v>2.8469999999999995</c:v>
                      </c:pt>
                      <c:pt idx="1311">
                        <c:v>2.8580000000000005</c:v>
                      </c:pt>
                      <c:pt idx="1312">
                        <c:v>2.8689999999999998</c:v>
                      </c:pt>
                      <c:pt idx="1313">
                        <c:v>2.8810000000000002</c:v>
                      </c:pt>
                      <c:pt idx="1314">
                        <c:v>2.8919999999999995</c:v>
                      </c:pt>
                      <c:pt idx="1315">
                        <c:v>2.9030000000000005</c:v>
                      </c:pt>
                      <c:pt idx="1316">
                        <c:v>2.9149999999999991</c:v>
                      </c:pt>
                      <c:pt idx="1317">
                        <c:v>2.9260000000000002</c:v>
                      </c:pt>
                      <c:pt idx="1318">
                        <c:v>2.9369999999999994</c:v>
                      </c:pt>
                      <c:pt idx="1319">
                        <c:v>2.9489999999999998</c:v>
                      </c:pt>
                      <c:pt idx="1320">
                        <c:v>2.9600000000000009</c:v>
                      </c:pt>
                      <c:pt idx="1321">
                        <c:v>2.9710000000000001</c:v>
                      </c:pt>
                      <c:pt idx="1322">
                        <c:v>2.9830000000000005</c:v>
                      </c:pt>
                      <c:pt idx="1323">
                        <c:v>2.9939999999999998</c:v>
                      </c:pt>
                      <c:pt idx="1324">
                        <c:v>3.0050000000000008</c:v>
                      </c:pt>
                      <c:pt idx="1325">
                        <c:v>3.0169999999999995</c:v>
                      </c:pt>
                      <c:pt idx="1326">
                        <c:v>3.0280000000000005</c:v>
                      </c:pt>
                      <c:pt idx="1327">
                        <c:v>3.0389999999999997</c:v>
                      </c:pt>
                      <c:pt idx="1328">
                        <c:v>3.0510000000000002</c:v>
                      </c:pt>
                      <c:pt idx="1329">
                        <c:v>3.0619999999999994</c:v>
                      </c:pt>
                      <c:pt idx="1330">
                        <c:v>3.0730000000000004</c:v>
                      </c:pt>
                      <c:pt idx="1331">
                        <c:v>3.0850000000000009</c:v>
                      </c:pt>
                      <c:pt idx="1332">
                        <c:v>3.0960000000000001</c:v>
                      </c:pt>
                      <c:pt idx="1333">
                        <c:v>3.1069999999999993</c:v>
                      </c:pt>
                      <c:pt idx="1334">
                        <c:v>3.1189999999999998</c:v>
                      </c:pt>
                      <c:pt idx="1335">
                        <c:v>3.1300000000000008</c:v>
                      </c:pt>
                      <c:pt idx="1336">
                        <c:v>3.141</c:v>
                      </c:pt>
                      <c:pt idx="1337">
                        <c:v>3.1530000000000005</c:v>
                      </c:pt>
                      <c:pt idx="1338">
                        <c:v>3.1639999999999997</c:v>
                      </c:pt>
                      <c:pt idx="1339">
                        <c:v>3.1750000000000007</c:v>
                      </c:pt>
                      <c:pt idx="1340">
                        <c:v>3.1869999999999994</c:v>
                      </c:pt>
                      <c:pt idx="1341">
                        <c:v>3.1980000000000004</c:v>
                      </c:pt>
                      <c:pt idx="1342">
                        <c:v>3.2089999999999996</c:v>
                      </c:pt>
                      <c:pt idx="1343">
                        <c:v>3.2210000000000001</c:v>
                      </c:pt>
                      <c:pt idx="1344">
                        <c:v>3.2319999999999993</c:v>
                      </c:pt>
                      <c:pt idx="1345">
                        <c:v>3.2430000000000003</c:v>
                      </c:pt>
                      <c:pt idx="1346">
                        <c:v>3.2550000000000008</c:v>
                      </c:pt>
                      <c:pt idx="1347">
                        <c:v>3.266</c:v>
                      </c:pt>
                      <c:pt idx="1348">
                        <c:v>3.2769999999999992</c:v>
                      </c:pt>
                      <c:pt idx="1349">
                        <c:v>3.2889999999999997</c:v>
                      </c:pt>
                      <c:pt idx="1350">
                        <c:v>3.3000000000000007</c:v>
                      </c:pt>
                      <c:pt idx="1351">
                        <c:v>3.3109999999999999</c:v>
                      </c:pt>
                      <c:pt idx="1352">
                        <c:v>3.3230000000000004</c:v>
                      </c:pt>
                      <c:pt idx="1353">
                        <c:v>3.3339999999999996</c:v>
                      </c:pt>
                      <c:pt idx="1354">
                        <c:v>3.3450000000000006</c:v>
                      </c:pt>
                      <c:pt idx="1355">
                        <c:v>3.3569999999999993</c:v>
                      </c:pt>
                      <c:pt idx="1356">
                        <c:v>3.3680000000000003</c:v>
                      </c:pt>
                      <c:pt idx="1357">
                        <c:v>3.3789999999999996</c:v>
                      </c:pt>
                      <c:pt idx="1358">
                        <c:v>3.391</c:v>
                      </c:pt>
                      <c:pt idx="1359">
                        <c:v>3.4019999999999992</c:v>
                      </c:pt>
                      <c:pt idx="1360">
                        <c:v>3.4130000000000003</c:v>
                      </c:pt>
                      <c:pt idx="1361">
                        <c:v>3.4250000000000007</c:v>
                      </c:pt>
                      <c:pt idx="1362">
                        <c:v>3.4359999999999999</c:v>
                      </c:pt>
                      <c:pt idx="1363">
                        <c:v>3.4469999999999992</c:v>
                      </c:pt>
                      <c:pt idx="1364">
                        <c:v>3.4589999999999996</c:v>
                      </c:pt>
                      <c:pt idx="1365">
                        <c:v>3.4700000000000006</c:v>
                      </c:pt>
                      <c:pt idx="1366">
                        <c:v>3.4809999999999999</c:v>
                      </c:pt>
                      <c:pt idx="1367">
                        <c:v>3.4930000000000003</c:v>
                      </c:pt>
                      <c:pt idx="1368">
                        <c:v>3.5039999999999996</c:v>
                      </c:pt>
                      <c:pt idx="1369">
                        <c:v>3.5150000000000006</c:v>
                      </c:pt>
                      <c:pt idx="1370">
                        <c:v>3.5269999999999992</c:v>
                      </c:pt>
                      <c:pt idx="1371">
                        <c:v>3.5380000000000003</c:v>
                      </c:pt>
                      <c:pt idx="1372">
                        <c:v>3.5489999999999995</c:v>
                      </c:pt>
                      <c:pt idx="1373">
                        <c:v>3.5609999999999999</c:v>
                      </c:pt>
                      <c:pt idx="1374">
                        <c:v>3.5719999999999992</c:v>
                      </c:pt>
                      <c:pt idx="1375">
                        <c:v>3.5830000000000002</c:v>
                      </c:pt>
                      <c:pt idx="1376">
                        <c:v>3.5950000000000006</c:v>
                      </c:pt>
                      <c:pt idx="1377">
                        <c:v>3.6059999999999999</c:v>
                      </c:pt>
                      <c:pt idx="1378">
                        <c:v>3.6170000000000009</c:v>
                      </c:pt>
                      <c:pt idx="1379">
                        <c:v>3.6289999999999996</c:v>
                      </c:pt>
                      <c:pt idx="1380">
                        <c:v>3.6400000000000006</c:v>
                      </c:pt>
                      <c:pt idx="1381">
                        <c:v>3.6509999999999998</c:v>
                      </c:pt>
                      <c:pt idx="1382">
                        <c:v>3.6630000000000003</c:v>
                      </c:pt>
                      <c:pt idx="1383">
                        <c:v>3.6739999999999995</c:v>
                      </c:pt>
                      <c:pt idx="1384">
                        <c:v>3.6850000000000005</c:v>
                      </c:pt>
                      <c:pt idx="1385">
                        <c:v>3.6969999999999992</c:v>
                      </c:pt>
                      <c:pt idx="1386">
                        <c:v>3.7080000000000002</c:v>
                      </c:pt>
                      <c:pt idx="1387">
                        <c:v>3.7189999999999994</c:v>
                      </c:pt>
                      <c:pt idx="1388">
                        <c:v>3.7309999999999999</c:v>
                      </c:pt>
                      <c:pt idx="1389">
                        <c:v>3.7420000000000009</c:v>
                      </c:pt>
                      <c:pt idx="1390">
                        <c:v>3.7530000000000001</c:v>
                      </c:pt>
                      <c:pt idx="1391">
                        <c:v>3.7650000000000006</c:v>
                      </c:pt>
                      <c:pt idx="1392">
                        <c:v>3.7759999999999998</c:v>
                      </c:pt>
                      <c:pt idx="1393">
                        <c:v>3.7870000000000008</c:v>
                      </c:pt>
                      <c:pt idx="1394">
                        <c:v>3.7989999999999995</c:v>
                      </c:pt>
                      <c:pt idx="1395">
                        <c:v>3.8100000000000005</c:v>
                      </c:pt>
                      <c:pt idx="1396">
                        <c:v>3.8209999999999997</c:v>
                      </c:pt>
                      <c:pt idx="1397">
                        <c:v>3.8330000000000002</c:v>
                      </c:pt>
                      <c:pt idx="1398">
                        <c:v>3.8439999999999994</c:v>
                      </c:pt>
                      <c:pt idx="1399">
                        <c:v>3.8550000000000004</c:v>
                      </c:pt>
                      <c:pt idx="1400">
                        <c:v>3.8670000000000009</c:v>
                      </c:pt>
                      <c:pt idx="1401">
                        <c:v>3.8780000000000001</c:v>
                      </c:pt>
                      <c:pt idx="1402">
                        <c:v>3.8889999999999993</c:v>
                      </c:pt>
                      <c:pt idx="1403">
                        <c:v>3.9009999999999998</c:v>
                      </c:pt>
                      <c:pt idx="1404">
                        <c:v>3.9120000000000008</c:v>
                      </c:pt>
                      <c:pt idx="1405">
                        <c:v>3.923</c:v>
                      </c:pt>
                      <c:pt idx="1406">
                        <c:v>3.9350000000000005</c:v>
                      </c:pt>
                      <c:pt idx="1407">
                        <c:v>3.9459999999999997</c:v>
                      </c:pt>
                      <c:pt idx="1408">
                        <c:v>3.9570000000000007</c:v>
                      </c:pt>
                      <c:pt idx="1409">
                        <c:v>3.9689999999999994</c:v>
                      </c:pt>
                      <c:pt idx="1410">
                        <c:v>3.9800000000000004</c:v>
                      </c:pt>
                      <c:pt idx="1411">
                        <c:v>3.9909999999999997</c:v>
                      </c:pt>
                      <c:pt idx="1412">
                        <c:v>4.0030000000000001</c:v>
                      </c:pt>
                      <c:pt idx="1413">
                        <c:v>4.0139999999999993</c:v>
                      </c:pt>
                      <c:pt idx="1414">
                        <c:v>4.0249999999999986</c:v>
                      </c:pt>
                      <c:pt idx="1415">
                        <c:v>4.036999999999999</c:v>
                      </c:pt>
                      <c:pt idx="1416">
                        <c:v>4.0479999999999983</c:v>
                      </c:pt>
                      <c:pt idx="1417">
                        <c:v>4.0590000000000011</c:v>
                      </c:pt>
                      <c:pt idx="1418">
                        <c:v>4.0710000000000015</c:v>
                      </c:pt>
                      <c:pt idx="1419">
                        <c:v>4.0820000000000007</c:v>
                      </c:pt>
                      <c:pt idx="1420">
                        <c:v>4.093</c:v>
                      </c:pt>
                      <c:pt idx="1421">
                        <c:v>4.1050000000000004</c:v>
                      </c:pt>
                      <c:pt idx="1422">
                        <c:v>4.1159999999999997</c:v>
                      </c:pt>
                      <c:pt idx="1423">
                        <c:v>4.1269999999999989</c:v>
                      </c:pt>
                      <c:pt idx="1424">
                        <c:v>4.1389999999999993</c:v>
                      </c:pt>
                      <c:pt idx="1425">
                        <c:v>4.1499999999999986</c:v>
                      </c:pt>
                      <c:pt idx="1426">
                        <c:v>4.1610000000000014</c:v>
                      </c:pt>
                      <c:pt idx="1427">
                        <c:v>4.1729999999999983</c:v>
                      </c:pt>
                      <c:pt idx="1428">
                        <c:v>4.1840000000000011</c:v>
                      </c:pt>
                      <c:pt idx="1429">
                        <c:v>4.1950000000000003</c:v>
                      </c:pt>
                      <c:pt idx="1430">
                        <c:v>4.2070000000000007</c:v>
                      </c:pt>
                      <c:pt idx="1431">
                        <c:v>4.218</c:v>
                      </c:pt>
                      <c:pt idx="1432">
                        <c:v>4.2289999999999992</c:v>
                      </c:pt>
                      <c:pt idx="1433">
                        <c:v>4.2409999999999997</c:v>
                      </c:pt>
                      <c:pt idx="1434">
                        <c:v>4.2519999999999989</c:v>
                      </c:pt>
                      <c:pt idx="1435">
                        <c:v>4.2630000000000017</c:v>
                      </c:pt>
                      <c:pt idx="1436">
                        <c:v>4.2749999999999986</c:v>
                      </c:pt>
                      <c:pt idx="1437">
                        <c:v>4.2860000000000014</c:v>
                      </c:pt>
                      <c:pt idx="1438">
                        <c:v>4.2970000000000006</c:v>
                      </c:pt>
                      <c:pt idx="1439">
                        <c:v>4.3090000000000011</c:v>
                      </c:pt>
                      <c:pt idx="1440">
                        <c:v>4.32</c:v>
                      </c:pt>
                      <c:pt idx="1441">
                        <c:v>4.3309999999999995</c:v>
                      </c:pt>
                      <c:pt idx="1442">
                        <c:v>4.343</c:v>
                      </c:pt>
                      <c:pt idx="1443">
                        <c:v>4.3539999999999992</c:v>
                      </c:pt>
                      <c:pt idx="1444">
                        <c:v>4.3649999999999984</c:v>
                      </c:pt>
                      <c:pt idx="1445">
                        <c:v>4.3769999999999989</c:v>
                      </c:pt>
                      <c:pt idx="1446">
                        <c:v>4.3880000000000017</c:v>
                      </c:pt>
                      <c:pt idx="1447">
                        <c:v>4.3990000000000009</c:v>
                      </c:pt>
                      <c:pt idx="1448">
                        <c:v>4.4110000000000014</c:v>
                      </c:pt>
                      <c:pt idx="1449">
                        <c:v>4.4220000000000006</c:v>
                      </c:pt>
                      <c:pt idx="1450">
                        <c:v>4.4329999999999998</c:v>
                      </c:pt>
                      <c:pt idx="1451">
                        <c:v>4.4450000000000003</c:v>
                      </c:pt>
                      <c:pt idx="1452">
                        <c:v>4.4559999999999995</c:v>
                      </c:pt>
                      <c:pt idx="1453">
                        <c:v>4.4669999999999987</c:v>
                      </c:pt>
                      <c:pt idx="1454">
                        <c:v>4.4789999999999992</c:v>
                      </c:pt>
                      <c:pt idx="1455">
                        <c:v>4.4899999999999984</c:v>
                      </c:pt>
                      <c:pt idx="1456">
                        <c:v>4.5010000000000012</c:v>
                      </c:pt>
                      <c:pt idx="1457">
                        <c:v>4.5130000000000017</c:v>
                      </c:pt>
                      <c:pt idx="1458">
                        <c:v>4.5240000000000009</c:v>
                      </c:pt>
                      <c:pt idx="1459">
                        <c:v>4.5350000000000001</c:v>
                      </c:pt>
                      <c:pt idx="1460">
                        <c:v>4.5470000000000006</c:v>
                      </c:pt>
                      <c:pt idx="1461">
                        <c:v>4.5579999999999998</c:v>
                      </c:pt>
                      <c:pt idx="1462">
                        <c:v>4.5689999999999991</c:v>
                      </c:pt>
                      <c:pt idx="1463">
                        <c:v>4.5809999999999995</c:v>
                      </c:pt>
                      <c:pt idx="1464">
                        <c:v>4.5919999999999987</c:v>
                      </c:pt>
                      <c:pt idx="1465">
                        <c:v>4.6030000000000015</c:v>
                      </c:pt>
                      <c:pt idx="1466">
                        <c:v>4.6149999999999984</c:v>
                      </c:pt>
                      <c:pt idx="1467">
                        <c:v>4.6260000000000012</c:v>
                      </c:pt>
                      <c:pt idx="1468">
                        <c:v>4.6370000000000005</c:v>
                      </c:pt>
                      <c:pt idx="1469">
                        <c:v>4.6490000000000009</c:v>
                      </c:pt>
                      <c:pt idx="1470">
                        <c:v>4.66</c:v>
                      </c:pt>
                      <c:pt idx="1471">
                        <c:v>4.6709999999999994</c:v>
                      </c:pt>
                      <c:pt idx="1472">
                        <c:v>4.6829999999999998</c:v>
                      </c:pt>
                      <c:pt idx="1473">
                        <c:v>4.6939999999999991</c:v>
                      </c:pt>
                      <c:pt idx="1474">
                        <c:v>4.7049999999999983</c:v>
                      </c:pt>
                      <c:pt idx="1475">
                        <c:v>4.7169999999999987</c:v>
                      </c:pt>
                      <c:pt idx="1476">
                        <c:v>4.7280000000000015</c:v>
                      </c:pt>
                      <c:pt idx="1477">
                        <c:v>4.7390000000000008</c:v>
                      </c:pt>
                      <c:pt idx="1478">
                        <c:v>4.7510000000000012</c:v>
                      </c:pt>
                      <c:pt idx="1479">
                        <c:v>4.7620000000000005</c:v>
                      </c:pt>
                      <c:pt idx="1480">
                        <c:v>4.7729999999999997</c:v>
                      </c:pt>
                      <c:pt idx="1481">
                        <c:v>4.7850000000000001</c:v>
                      </c:pt>
                      <c:pt idx="1482">
                        <c:v>4.7959999999999994</c:v>
                      </c:pt>
                      <c:pt idx="1483">
                        <c:v>4.8069999999999986</c:v>
                      </c:pt>
                      <c:pt idx="1484">
                        <c:v>4.8189999999999991</c:v>
                      </c:pt>
                      <c:pt idx="1485">
                        <c:v>4.8299999999999983</c:v>
                      </c:pt>
                      <c:pt idx="1486">
                        <c:v>4.8410000000000011</c:v>
                      </c:pt>
                      <c:pt idx="1487">
                        <c:v>4.8530000000000015</c:v>
                      </c:pt>
                      <c:pt idx="1488">
                        <c:v>4.8640000000000008</c:v>
                      </c:pt>
                      <c:pt idx="1489">
                        <c:v>4.875</c:v>
                      </c:pt>
                      <c:pt idx="1490">
                        <c:v>4.8870000000000005</c:v>
                      </c:pt>
                      <c:pt idx="1491">
                        <c:v>4.8979999999999997</c:v>
                      </c:pt>
                      <c:pt idx="1492">
                        <c:v>4.9089999999999989</c:v>
                      </c:pt>
                      <c:pt idx="1493">
                        <c:v>4.9209999999999994</c:v>
                      </c:pt>
                      <c:pt idx="1494">
                        <c:v>4.9319999999999986</c:v>
                      </c:pt>
                      <c:pt idx="1495">
                        <c:v>4.9430000000000014</c:v>
                      </c:pt>
                      <c:pt idx="1496">
                        <c:v>4.9549999999999983</c:v>
                      </c:pt>
                      <c:pt idx="1497">
                        <c:v>4.9660000000000011</c:v>
                      </c:pt>
                      <c:pt idx="1498">
                        <c:v>4.9770000000000003</c:v>
                      </c:pt>
                      <c:pt idx="1499">
                        <c:v>4.9890000000000008</c:v>
                      </c:pt>
                      <c:pt idx="1500">
                        <c:v>5</c:v>
                      </c:pt>
                      <c:pt idx="1501">
                        <c:v>5.0109999999999992</c:v>
                      </c:pt>
                      <c:pt idx="1502">
                        <c:v>5.0229999999999997</c:v>
                      </c:pt>
                      <c:pt idx="1503">
                        <c:v>5.0339999999999989</c:v>
                      </c:pt>
                      <c:pt idx="1504">
                        <c:v>5.0450000000000017</c:v>
                      </c:pt>
                      <c:pt idx="1505">
                        <c:v>5.0569999999999986</c:v>
                      </c:pt>
                      <c:pt idx="1506">
                        <c:v>5.0680000000000014</c:v>
                      </c:pt>
                      <c:pt idx="1507">
                        <c:v>5.0790000000000006</c:v>
                      </c:pt>
                      <c:pt idx="1508">
                        <c:v>5.0910000000000011</c:v>
                      </c:pt>
                      <c:pt idx="1509">
                        <c:v>5.1020000000000003</c:v>
                      </c:pt>
                      <c:pt idx="1510">
                        <c:v>5.1129999999999995</c:v>
                      </c:pt>
                      <c:pt idx="1511">
                        <c:v>5.125</c:v>
                      </c:pt>
                      <c:pt idx="1512">
                        <c:v>5.1359999999999992</c:v>
                      </c:pt>
                      <c:pt idx="1513">
                        <c:v>5.1469999999999985</c:v>
                      </c:pt>
                      <c:pt idx="1514">
                        <c:v>5.1589999999999989</c:v>
                      </c:pt>
                      <c:pt idx="1515">
                        <c:v>5.1700000000000017</c:v>
                      </c:pt>
                      <c:pt idx="1516">
                        <c:v>5.1810000000000009</c:v>
                      </c:pt>
                      <c:pt idx="1517">
                        <c:v>5.1930000000000014</c:v>
                      </c:pt>
                      <c:pt idx="1518">
                        <c:v>5.2040000000000006</c:v>
                      </c:pt>
                      <c:pt idx="1519">
                        <c:v>5.2149999999999999</c:v>
                      </c:pt>
                      <c:pt idx="1520">
                        <c:v>5.2270000000000003</c:v>
                      </c:pt>
                      <c:pt idx="1521">
                        <c:v>5.2379999999999995</c:v>
                      </c:pt>
                      <c:pt idx="1522">
                        <c:v>5.2489999999999988</c:v>
                      </c:pt>
                      <c:pt idx="1523">
                        <c:v>5.2609999999999992</c:v>
                      </c:pt>
                      <c:pt idx="1524">
                        <c:v>5.2719999999999985</c:v>
                      </c:pt>
                      <c:pt idx="1525">
                        <c:v>5.2830000000000013</c:v>
                      </c:pt>
                      <c:pt idx="1526">
                        <c:v>5.2950000000000017</c:v>
                      </c:pt>
                      <c:pt idx="1527">
                        <c:v>5.3060000000000009</c:v>
                      </c:pt>
                      <c:pt idx="1528">
                        <c:v>5.3170000000000002</c:v>
                      </c:pt>
                      <c:pt idx="1529">
                        <c:v>5.3290000000000006</c:v>
                      </c:pt>
                      <c:pt idx="1530">
                        <c:v>5.34</c:v>
                      </c:pt>
                      <c:pt idx="1531">
                        <c:v>5.3509999999999991</c:v>
                      </c:pt>
                      <c:pt idx="1532">
                        <c:v>5.3629999999999995</c:v>
                      </c:pt>
                      <c:pt idx="1533">
                        <c:v>5.3739999999999988</c:v>
                      </c:pt>
                      <c:pt idx="1534">
                        <c:v>5.3850000000000016</c:v>
                      </c:pt>
                      <c:pt idx="1535">
                        <c:v>5.3969999999999985</c:v>
                      </c:pt>
                      <c:pt idx="1536">
                        <c:v>5.4080000000000013</c:v>
                      </c:pt>
                      <c:pt idx="1537">
                        <c:v>5.4190000000000005</c:v>
                      </c:pt>
                      <c:pt idx="1538">
                        <c:v>5.4310000000000009</c:v>
                      </c:pt>
                      <c:pt idx="1539">
                        <c:v>5.4420000000000002</c:v>
                      </c:pt>
                      <c:pt idx="1540">
                        <c:v>5.4529999999999994</c:v>
                      </c:pt>
                      <c:pt idx="1541">
                        <c:v>5.4649999999999999</c:v>
                      </c:pt>
                      <c:pt idx="1542">
                        <c:v>5.4759999999999991</c:v>
                      </c:pt>
                      <c:pt idx="1543">
                        <c:v>5.4869999999999983</c:v>
                      </c:pt>
                      <c:pt idx="1544">
                        <c:v>5.4989999999999988</c:v>
                      </c:pt>
                      <c:pt idx="1545">
                        <c:v>5.5100000000000016</c:v>
                      </c:pt>
                      <c:pt idx="1546">
                        <c:v>5.5210000000000008</c:v>
                      </c:pt>
                      <c:pt idx="1547">
                        <c:v>5.5330000000000013</c:v>
                      </c:pt>
                      <c:pt idx="1548">
                        <c:v>5.5440000000000005</c:v>
                      </c:pt>
                      <c:pt idx="1549">
                        <c:v>5.5549999999999997</c:v>
                      </c:pt>
                      <c:pt idx="1550">
                        <c:v>5.5670000000000002</c:v>
                      </c:pt>
                      <c:pt idx="1551">
                        <c:v>5.5779999999999994</c:v>
                      </c:pt>
                      <c:pt idx="1552">
                        <c:v>5.5889999999999986</c:v>
                      </c:pt>
                      <c:pt idx="1553">
                        <c:v>5.6009999999999991</c:v>
                      </c:pt>
                      <c:pt idx="1554">
                        <c:v>5.6119999999999983</c:v>
                      </c:pt>
                      <c:pt idx="1555">
                        <c:v>5.6230000000000011</c:v>
                      </c:pt>
                      <c:pt idx="1556">
                        <c:v>5.6350000000000016</c:v>
                      </c:pt>
                      <c:pt idx="1557">
                        <c:v>5.6460000000000008</c:v>
                      </c:pt>
                      <c:pt idx="1558">
                        <c:v>5.657</c:v>
                      </c:pt>
                      <c:pt idx="1559">
                        <c:v>5.6690000000000005</c:v>
                      </c:pt>
                      <c:pt idx="1560">
                        <c:v>5.68</c:v>
                      </c:pt>
                      <c:pt idx="1561">
                        <c:v>5.6909999999999989</c:v>
                      </c:pt>
                      <c:pt idx="1562">
                        <c:v>5.7029999999999994</c:v>
                      </c:pt>
                      <c:pt idx="1563">
                        <c:v>5.7139999999999986</c:v>
                      </c:pt>
                      <c:pt idx="1564">
                        <c:v>5.7250000000000014</c:v>
                      </c:pt>
                      <c:pt idx="1565">
                        <c:v>5.7369999999999983</c:v>
                      </c:pt>
                      <c:pt idx="1566">
                        <c:v>5.7480000000000011</c:v>
                      </c:pt>
                      <c:pt idx="1567">
                        <c:v>5.7590000000000003</c:v>
                      </c:pt>
                      <c:pt idx="1568">
                        <c:v>5.7710000000000008</c:v>
                      </c:pt>
                      <c:pt idx="1569">
                        <c:v>5.782</c:v>
                      </c:pt>
                      <c:pt idx="1570">
                        <c:v>5.7929999999999993</c:v>
                      </c:pt>
                      <c:pt idx="1571">
                        <c:v>5.8049999999999997</c:v>
                      </c:pt>
                      <c:pt idx="1572">
                        <c:v>5.8159999999999989</c:v>
                      </c:pt>
                      <c:pt idx="1573">
                        <c:v>5.8270000000000017</c:v>
                      </c:pt>
                      <c:pt idx="1574">
                        <c:v>5.8389999999999986</c:v>
                      </c:pt>
                      <c:pt idx="1575">
                        <c:v>5.8500000000000014</c:v>
                      </c:pt>
                      <c:pt idx="1576">
                        <c:v>5.8610000000000007</c:v>
                      </c:pt>
                      <c:pt idx="1577">
                        <c:v>5.8730000000000011</c:v>
                      </c:pt>
                      <c:pt idx="1578">
                        <c:v>5.8840000000000003</c:v>
                      </c:pt>
                      <c:pt idx="1579">
                        <c:v>5.8949999999999996</c:v>
                      </c:pt>
                      <c:pt idx="1580">
                        <c:v>5.907</c:v>
                      </c:pt>
                      <c:pt idx="1581">
                        <c:v>5.9179999999999993</c:v>
                      </c:pt>
                      <c:pt idx="1582">
                        <c:v>5.9289999999999985</c:v>
                      </c:pt>
                      <c:pt idx="1583">
                        <c:v>5.9409999999999989</c:v>
                      </c:pt>
                      <c:pt idx="1584">
                        <c:v>5.9520000000000017</c:v>
                      </c:pt>
                      <c:pt idx="1585">
                        <c:v>5.963000000000001</c:v>
                      </c:pt>
                      <c:pt idx="1586">
                        <c:v>5.9750000000000014</c:v>
                      </c:pt>
                      <c:pt idx="1587">
                        <c:v>5.9860000000000007</c:v>
                      </c:pt>
                      <c:pt idx="1588">
                        <c:v>5.9969999999999999</c:v>
                      </c:pt>
                      <c:pt idx="1589">
                        <c:v>6.0090000000000003</c:v>
                      </c:pt>
                      <c:pt idx="1590">
                        <c:v>6.02</c:v>
                      </c:pt>
                      <c:pt idx="1591">
                        <c:v>6.0309999999999988</c:v>
                      </c:pt>
                      <c:pt idx="1592">
                        <c:v>6.0429999999999993</c:v>
                      </c:pt>
                      <c:pt idx="1593">
                        <c:v>6.0539999999999985</c:v>
                      </c:pt>
                      <c:pt idx="1594">
                        <c:v>6.0650000000000013</c:v>
                      </c:pt>
                      <c:pt idx="1595">
                        <c:v>6.0770000000000017</c:v>
                      </c:pt>
                      <c:pt idx="1596">
                        <c:v>6.088000000000001</c:v>
                      </c:pt>
                      <c:pt idx="1597">
                        <c:v>6.0990000000000002</c:v>
                      </c:pt>
                      <c:pt idx="1598">
                        <c:v>6.1110000000000007</c:v>
                      </c:pt>
                      <c:pt idx="1599">
                        <c:v>6.1219999999999999</c:v>
                      </c:pt>
                      <c:pt idx="1600">
                        <c:v>6.1329999999999991</c:v>
                      </c:pt>
                      <c:pt idx="1601">
                        <c:v>6.1449999999999996</c:v>
                      </c:pt>
                      <c:pt idx="1602">
                        <c:v>6.1559999999999988</c:v>
                      </c:pt>
                      <c:pt idx="1603">
                        <c:v>6.1670000000000016</c:v>
                      </c:pt>
                      <c:pt idx="1604">
                        <c:v>6.1789999999999985</c:v>
                      </c:pt>
                      <c:pt idx="1605">
                        <c:v>6.1900000000000013</c:v>
                      </c:pt>
                      <c:pt idx="1606">
                        <c:v>6.2010000000000005</c:v>
                      </c:pt>
                      <c:pt idx="1607">
                        <c:v>6.213000000000001</c:v>
                      </c:pt>
                      <c:pt idx="1608">
                        <c:v>6.2240000000000002</c:v>
                      </c:pt>
                      <c:pt idx="1609">
                        <c:v>6.2349999999999994</c:v>
                      </c:pt>
                      <c:pt idx="1610">
                        <c:v>6.2469999999999999</c:v>
                      </c:pt>
                      <c:pt idx="1611">
                        <c:v>6.2579999999999991</c:v>
                      </c:pt>
                      <c:pt idx="1612">
                        <c:v>6.2689999999999984</c:v>
                      </c:pt>
                      <c:pt idx="1613">
                        <c:v>6.2809999999999988</c:v>
                      </c:pt>
                      <c:pt idx="1614">
                        <c:v>6.2920000000000016</c:v>
                      </c:pt>
                      <c:pt idx="1615">
                        <c:v>6.3030000000000008</c:v>
                      </c:pt>
                      <c:pt idx="1616">
                        <c:v>6.3150000000000013</c:v>
                      </c:pt>
                      <c:pt idx="1617">
                        <c:v>6.3260000000000005</c:v>
                      </c:pt>
                      <c:pt idx="1618">
                        <c:v>6.3369999999999997</c:v>
                      </c:pt>
                      <c:pt idx="1619">
                        <c:v>6.3490000000000002</c:v>
                      </c:pt>
                      <c:pt idx="1620">
                        <c:v>6.3599999999999994</c:v>
                      </c:pt>
                      <c:pt idx="1621">
                        <c:v>6.3709999999999987</c:v>
                      </c:pt>
                      <c:pt idx="1622">
                        <c:v>6.3829999999999991</c:v>
                      </c:pt>
                      <c:pt idx="1623">
                        <c:v>6.3939999999999984</c:v>
                      </c:pt>
                      <c:pt idx="1624">
                        <c:v>6.4050000000000011</c:v>
                      </c:pt>
                      <c:pt idx="1625">
                        <c:v>6.4170000000000016</c:v>
                      </c:pt>
                      <c:pt idx="1626">
                        <c:v>6.4280000000000008</c:v>
                      </c:pt>
                      <c:pt idx="1627">
                        <c:v>6.4390000000000001</c:v>
                      </c:pt>
                      <c:pt idx="1628">
                        <c:v>6.4510000000000005</c:v>
                      </c:pt>
                      <c:pt idx="1629">
                        <c:v>6.4619999999999997</c:v>
                      </c:pt>
                      <c:pt idx="1630">
                        <c:v>6.472999999999999</c:v>
                      </c:pt>
                      <c:pt idx="1631">
                        <c:v>6.4849999999999994</c:v>
                      </c:pt>
                      <c:pt idx="1632">
                        <c:v>6.4959999999999987</c:v>
                      </c:pt>
                      <c:pt idx="1633">
                        <c:v>6.5070000000000014</c:v>
                      </c:pt>
                      <c:pt idx="1634">
                        <c:v>6.5189999999999984</c:v>
                      </c:pt>
                      <c:pt idx="1635">
                        <c:v>6.5300000000000011</c:v>
                      </c:pt>
                      <c:pt idx="1636">
                        <c:v>6.5410000000000004</c:v>
                      </c:pt>
                      <c:pt idx="1637">
                        <c:v>6.5530000000000008</c:v>
                      </c:pt>
                      <c:pt idx="1638">
                        <c:v>6.5640000000000001</c:v>
                      </c:pt>
                      <c:pt idx="1639">
                        <c:v>6.5749999999999993</c:v>
                      </c:pt>
                      <c:pt idx="1640">
                        <c:v>6.5869999999999997</c:v>
                      </c:pt>
                      <c:pt idx="1641">
                        <c:v>6.597999999999999</c:v>
                      </c:pt>
                      <c:pt idx="1642">
                        <c:v>6.6090000000000018</c:v>
                      </c:pt>
                      <c:pt idx="1643">
                        <c:v>6.6209999999999987</c:v>
                      </c:pt>
                      <c:pt idx="1644">
                        <c:v>6.6320000000000014</c:v>
                      </c:pt>
                      <c:pt idx="1645">
                        <c:v>6.6430000000000007</c:v>
                      </c:pt>
                      <c:pt idx="1646">
                        <c:v>6.6550000000000011</c:v>
                      </c:pt>
                      <c:pt idx="1647">
                        <c:v>6.6660000000000004</c:v>
                      </c:pt>
                      <c:pt idx="1648">
                        <c:v>6.6769999999999996</c:v>
                      </c:pt>
                      <c:pt idx="1649">
                        <c:v>6.6890000000000001</c:v>
                      </c:pt>
                      <c:pt idx="1650">
                        <c:v>6.6999999999999993</c:v>
                      </c:pt>
                      <c:pt idx="1651">
                        <c:v>6.7109999999999985</c:v>
                      </c:pt>
                      <c:pt idx="1652">
                        <c:v>6.722999999999999</c:v>
                      </c:pt>
                      <c:pt idx="1653">
                        <c:v>6.7340000000000018</c:v>
                      </c:pt>
                      <c:pt idx="1654">
                        <c:v>6.745000000000001</c:v>
                      </c:pt>
                      <c:pt idx="1655">
                        <c:v>6.7570000000000014</c:v>
                      </c:pt>
                      <c:pt idx="1656">
                        <c:v>6.7680000000000007</c:v>
                      </c:pt>
                      <c:pt idx="1657">
                        <c:v>6.7789999999999999</c:v>
                      </c:pt>
                      <c:pt idx="1658">
                        <c:v>6.7910000000000004</c:v>
                      </c:pt>
                      <c:pt idx="1659">
                        <c:v>6.8019999999999996</c:v>
                      </c:pt>
                      <c:pt idx="1660">
                        <c:v>6.8129999999999988</c:v>
                      </c:pt>
                      <c:pt idx="1661">
                        <c:v>6.8249999999999993</c:v>
                      </c:pt>
                      <c:pt idx="1662">
                        <c:v>6.8359999999999985</c:v>
                      </c:pt>
                      <c:pt idx="1663">
                        <c:v>6.8470000000000013</c:v>
                      </c:pt>
                      <c:pt idx="1664">
                        <c:v>6.8590000000000018</c:v>
                      </c:pt>
                      <c:pt idx="1665">
                        <c:v>6.870000000000001</c:v>
                      </c:pt>
                      <c:pt idx="1666">
                        <c:v>6.8810000000000002</c:v>
                      </c:pt>
                      <c:pt idx="1667">
                        <c:v>6.8930000000000007</c:v>
                      </c:pt>
                      <c:pt idx="1668">
                        <c:v>6.9039999999999999</c:v>
                      </c:pt>
                      <c:pt idx="1669">
                        <c:v>6.9149999999999991</c:v>
                      </c:pt>
                      <c:pt idx="1670">
                        <c:v>6.9269999999999996</c:v>
                      </c:pt>
                      <c:pt idx="1671">
                        <c:v>6.9379999999999988</c:v>
                      </c:pt>
                      <c:pt idx="1672">
                        <c:v>6.9490000000000016</c:v>
                      </c:pt>
                      <c:pt idx="1673">
                        <c:v>6.9609999999999985</c:v>
                      </c:pt>
                      <c:pt idx="1674">
                        <c:v>6.9720000000000013</c:v>
                      </c:pt>
                      <c:pt idx="1675">
                        <c:v>6.9830000000000005</c:v>
                      </c:pt>
                      <c:pt idx="1676">
                        <c:v>6.995000000000001</c:v>
                      </c:pt>
                      <c:pt idx="1677">
                        <c:v>7.0060000000000002</c:v>
                      </c:pt>
                      <c:pt idx="1678">
                        <c:v>7.0169999999999995</c:v>
                      </c:pt>
                      <c:pt idx="1679">
                        <c:v>7.0289999999999999</c:v>
                      </c:pt>
                      <c:pt idx="1680">
                        <c:v>7.0399999999999991</c:v>
                      </c:pt>
                      <c:pt idx="1681">
                        <c:v>7.0509999999999984</c:v>
                      </c:pt>
                      <c:pt idx="1682">
                        <c:v>7.0629999999999988</c:v>
                      </c:pt>
                      <c:pt idx="1683">
                        <c:v>7.0740000000000016</c:v>
                      </c:pt>
                      <c:pt idx="1684">
                        <c:v>7.0850000000000009</c:v>
                      </c:pt>
                      <c:pt idx="1685">
                        <c:v>7.0970000000000013</c:v>
                      </c:pt>
                      <c:pt idx="1686">
                        <c:v>7.1080000000000005</c:v>
                      </c:pt>
                      <c:pt idx="1687">
                        <c:v>7.1189999999999998</c:v>
                      </c:pt>
                      <c:pt idx="1688">
                        <c:v>7.1310000000000002</c:v>
                      </c:pt>
                      <c:pt idx="1689">
                        <c:v>7.1419999999999995</c:v>
                      </c:pt>
                      <c:pt idx="1690">
                        <c:v>7.1529999999999987</c:v>
                      </c:pt>
                      <c:pt idx="1691">
                        <c:v>7.1649999999999991</c:v>
                      </c:pt>
                      <c:pt idx="1692">
                        <c:v>7.1759999999999984</c:v>
                      </c:pt>
                      <c:pt idx="1693">
                        <c:v>7.1870000000000012</c:v>
                      </c:pt>
                      <c:pt idx="1694">
                        <c:v>7.1990000000000016</c:v>
                      </c:pt>
                      <c:pt idx="1695">
                        <c:v>7.2100000000000009</c:v>
                      </c:pt>
                      <c:pt idx="1696">
                        <c:v>7.2210000000000001</c:v>
                      </c:pt>
                      <c:pt idx="1697">
                        <c:v>7.2330000000000005</c:v>
                      </c:pt>
                      <c:pt idx="1698">
                        <c:v>7.2439999999999998</c:v>
                      </c:pt>
                      <c:pt idx="1699">
                        <c:v>7.254999999999999</c:v>
                      </c:pt>
                      <c:pt idx="1700">
                        <c:v>7.2669999999999995</c:v>
                      </c:pt>
                      <c:pt idx="1701">
                        <c:v>7.2779999999999987</c:v>
                      </c:pt>
                      <c:pt idx="1702">
                        <c:v>7.2890000000000015</c:v>
                      </c:pt>
                      <c:pt idx="1703">
                        <c:v>7.3009999999999984</c:v>
                      </c:pt>
                      <c:pt idx="1704">
                        <c:v>7.3120000000000012</c:v>
                      </c:pt>
                      <c:pt idx="1705">
                        <c:v>7.3230000000000004</c:v>
                      </c:pt>
                      <c:pt idx="1706">
                        <c:v>7.3350000000000009</c:v>
                      </c:pt>
                      <c:pt idx="1707">
                        <c:v>7.3460000000000001</c:v>
                      </c:pt>
                      <c:pt idx="1708">
                        <c:v>7.3569999999999993</c:v>
                      </c:pt>
                      <c:pt idx="1709">
                        <c:v>7.3689999999999998</c:v>
                      </c:pt>
                      <c:pt idx="1710">
                        <c:v>7.379999999999999</c:v>
                      </c:pt>
                      <c:pt idx="1711">
                        <c:v>7.3909999999999982</c:v>
                      </c:pt>
                      <c:pt idx="1712">
                        <c:v>7.4029999999999987</c:v>
                      </c:pt>
                      <c:pt idx="1713">
                        <c:v>7.4140000000000015</c:v>
                      </c:pt>
                      <c:pt idx="1714">
                        <c:v>7.4250000000000007</c:v>
                      </c:pt>
                      <c:pt idx="1715">
                        <c:v>7.4370000000000012</c:v>
                      </c:pt>
                      <c:pt idx="1716">
                        <c:v>7.4480000000000004</c:v>
                      </c:pt>
                      <c:pt idx="1717">
                        <c:v>7.4589999999999996</c:v>
                      </c:pt>
                      <c:pt idx="1718">
                        <c:v>7.4710000000000001</c:v>
                      </c:pt>
                      <c:pt idx="1719">
                        <c:v>7.4819999999999993</c:v>
                      </c:pt>
                      <c:pt idx="1720">
                        <c:v>7.4929999999999986</c:v>
                      </c:pt>
                      <c:pt idx="1721">
                        <c:v>7.504999999999999</c:v>
                      </c:pt>
                      <c:pt idx="1722">
                        <c:v>7.5159999999999982</c:v>
                      </c:pt>
                      <c:pt idx="1723">
                        <c:v>7.527000000000001</c:v>
                      </c:pt>
                      <c:pt idx="1724">
                        <c:v>7.5390000000000015</c:v>
                      </c:pt>
                      <c:pt idx="1725">
                        <c:v>7.5500000000000007</c:v>
                      </c:pt>
                      <c:pt idx="1726">
                        <c:v>7.5609999999999999</c:v>
                      </c:pt>
                      <c:pt idx="1727">
                        <c:v>7.5730000000000004</c:v>
                      </c:pt>
                      <c:pt idx="1728">
                        <c:v>7.5839999999999996</c:v>
                      </c:pt>
                      <c:pt idx="1729">
                        <c:v>7.5949999999999989</c:v>
                      </c:pt>
                      <c:pt idx="1730">
                        <c:v>7.6069999999999993</c:v>
                      </c:pt>
                      <c:pt idx="1731">
                        <c:v>7.6179999999999986</c:v>
                      </c:pt>
                      <c:pt idx="1732">
                        <c:v>7.6290000000000013</c:v>
                      </c:pt>
                      <c:pt idx="1733">
                        <c:v>7.6409999999999982</c:v>
                      </c:pt>
                      <c:pt idx="1734">
                        <c:v>7.652000000000001</c:v>
                      </c:pt>
                      <c:pt idx="1735">
                        <c:v>7.6630000000000003</c:v>
                      </c:pt>
                      <c:pt idx="1736">
                        <c:v>7.6750000000000007</c:v>
                      </c:pt>
                      <c:pt idx="1737">
                        <c:v>7.6859999999999999</c:v>
                      </c:pt>
                      <c:pt idx="1738">
                        <c:v>7.6969999999999992</c:v>
                      </c:pt>
                      <c:pt idx="1739">
                        <c:v>7.7089999999999996</c:v>
                      </c:pt>
                      <c:pt idx="1740">
                        <c:v>7.7199999999999989</c:v>
                      </c:pt>
                      <c:pt idx="1741">
                        <c:v>7.7310000000000016</c:v>
                      </c:pt>
                      <c:pt idx="1742">
                        <c:v>7.7429999999999986</c:v>
                      </c:pt>
                      <c:pt idx="1743">
                        <c:v>7.7540000000000013</c:v>
                      </c:pt>
                      <c:pt idx="1744">
                        <c:v>7.7650000000000006</c:v>
                      </c:pt>
                      <c:pt idx="1745">
                        <c:v>7.777000000000001</c:v>
                      </c:pt>
                      <c:pt idx="1746">
                        <c:v>7.7880000000000003</c:v>
                      </c:pt>
                      <c:pt idx="1747">
                        <c:v>7.7989999999999995</c:v>
                      </c:pt>
                      <c:pt idx="1748">
                        <c:v>7.8109999999999999</c:v>
                      </c:pt>
                      <c:pt idx="1749">
                        <c:v>7.8219999999999992</c:v>
                      </c:pt>
                      <c:pt idx="1750">
                        <c:v>7.8329999999999984</c:v>
                      </c:pt>
                      <c:pt idx="1751">
                        <c:v>7.8449999999999989</c:v>
                      </c:pt>
                      <c:pt idx="1752">
                        <c:v>7.8560000000000016</c:v>
                      </c:pt>
                      <c:pt idx="1753">
                        <c:v>7.8670000000000009</c:v>
                      </c:pt>
                      <c:pt idx="1754">
                        <c:v>7.8790000000000013</c:v>
                      </c:pt>
                      <c:pt idx="1755">
                        <c:v>7.8900000000000006</c:v>
                      </c:pt>
                      <c:pt idx="1756">
                        <c:v>7.9009999999999998</c:v>
                      </c:pt>
                      <c:pt idx="1757">
                        <c:v>7.9130000000000003</c:v>
                      </c:pt>
                      <c:pt idx="1758">
                        <c:v>7.9239999999999995</c:v>
                      </c:pt>
                      <c:pt idx="1759">
                        <c:v>7.9349999999999987</c:v>
                      </c:pt>
                      <c:pt idx="1760">
                        <c:v>7.9469999999999992</c:v>
                      </c:pt>
                      <c:pt idx="1761">
                        <c:v>7.9579999999999984</c:v>
                      </c:pt>
                      <c:pt idx="1762">
                        <c:v>7.9690000000000012</c:v>
                      </c:pt>
                      <c:pt idx="1763">
                        <c:v>7.9810000000000016</c:v>
                      </c:pt>
                      <c:pt idx="1764">
                        <c:v>7.9920000000000009</c:v>
                      </c:pt>
                      <c:pt idx="1765">
                        <c:v>8.0030000000000001</c:v>
                      </c:pt>
                      <c:pt idx="1766">
                        <c:v>8.0150000000000006</c:v>
                      </c:pt>
                      <c:pt idx="1767">
                        <c:v>8.0259999999999998</c:v>
                      </c:pt>
                      <c:pt idx="1768">
                        <c:v>8.036999999999999</c:v>
                      </c:pt>
                      <c:pt idx="1769">
                        <c:v>8.0489999999999995</c:v>
                      </c:pt>
                      <c:pt idx="1770">
                        <c:v>8.0599999999999987</c:v>
                      </c:pt>
                      <c:pt idx="1771">
                        <c:v>8.0710000000000015</c:v>
                      </c:pt>
                      <c:pt idx="1772">
                        <c:v>8.0829999999999984</c:v>
                      </c:pt>
                      <c:pt idx="1773">
                        <c:v>8.0940000000000012</c:v>
                      </c:pt>
                      <c:pt idx="1774">
                        <c:v>8.1050000000000004</c:v>
                      </c:pt>
                      <c:pt idx="1775">
                        <c:v>8.1170000000000009</c:v>
                      </c:pt>
                      <c:pt idx="1776">
                        <c:v>8.1280000000000001</c:v>
                      </c:pt>
                      <c:pt idx="1777">
                        <c:v>8.1389999999999993</c:v>
                      </c:pt>
                      <c:pt idx="1778">
                        <c:v>8.1509999999999998</c:v>
                      </c:pt>
                      <c:pt idx="1779">
                        <c:v>8.161999999999999</c:v>
                      </c:pt>
                      <c:pt idx="1780">
                        <c:v>8.1729999999999983</c:v>
                      </c:pt>
                      <c:pt idx="1781">
                        <c:v>8.1849999999999987</c:v>
                      </c:pt>
                      <c:pt idx="1782">
                        <c:v>8.1960000000000015</c:v>
                      </c:pt>
                      <c:pt idx="1783">
                        <c:v>8.2070000000000007</c:v>
                      </c:pt>
                      <c:pt idx="1784">
                        <c:v>8.2190000000000012</c:v>
                      </c:pt>
                      <c:pt idx="1785">
                        <c:v>8.23</c:v>
                      </c:pt>
                      <c:pt idx="1786">
                        <c:v>8.2409999999999997</c:v>
                      </c:pt>
                      <c:pt idx="1787">
                        <c:v>8.2530000000000001</c:v>
                      </c:pt>
                      <c:pt idx="1788">
                        <c:v>8.2639999999999993</c:v>
                      </c:pt>
                      <c:pt idx="1789">
                        <c:v>8.2749999999999986</c:v>
                      </c:pt>
                      <c:pt idx="1790">
                        <c:v>8.286999999999999</c:v>
                      </c:pt>
                      <c:pt idx="1791">
                        <c:v>8.2979999999999983</c:v>
                      </c:pt>
                      <c:pt idx="1792">
                        <c:v>8.3090000000000011</c:v>
                      </c:pt>
                      <c:pt idx="1793">
                        <c:v>8.3210000000000015</c:v>
                      </c:pt>
                      <c:pt idx="1794">
                        <c:v>8.3320000000000007</c:v>
                      </c:pt>
                      <c:pt idx="1795">
                        <c:v>8.343</c:v>
                      </c:pt>
                      <c:pt idx="1796">
                        <c:v>8.3550000000000004</c:v>
                      </c:pt>
                      <c:pt idx="1797">
                        <c:v>8.3659999999999997</c:v>
                      </c:pt>
                      <c:pt idx="1798">
                        <c:v>8.3769999999999989</c:v>
                      </c:pt>
                      <c:pt idx="1799">
                        <c:v>8.3889999999999993</c:v>
                      </c:pt>
                      <c:pt idx="1800">
                        <c:v>8.3999999999999986</c:v>
                      </c:pt>
                      <c:pt idx="1801">
                        <c:v>8.4110000000000014</c:v>
                      </c:pt>
                      <c:pt idx="1802">
                        <c:v>8.4229999999999983</c:v>
                      </c:pt>
                      <c:pt idx="1803">
                        <c:v>8.4340000000000011</c:v>
                      </c:pt>
                      <c:pt idx="1804">
                        <c:v>8.4450000000000003</c:v>
                      </c:pt>
                      <c:pt idx="1805">
                        <c:v>8.4570000000000007</c:v>
                      </c:pt>
                      <c:pt idx="1806">
                        <c:v>8.468</c:v>
                      </c:pt>
                      <c:pt idx="1807">
                        <c:v>8.4789999999999992</c:v>
                      </c:pt>
                      <c:pt idx="1808">
                        <c:v>8.4909999999999997</c:v>
                      </c:pt>
                      <c:pt idx="1809">
                        <c:v>8.5019999999999989</c:v>
                      </c:pt>
                      <c:pt idx="1810">
                        <c:v>8.5130000000000017</c:v>
                      </c:pt>
                      <c:pt idx="1811">
                        <c:v>8.5249999999999986</c:v>
                      </c:pt>
                      <c:pt idx="1812">
                        <c:v>8.5360000000000014</c:v>
                      </c:pt>
                      <c:pt idx="1813">
                        <c:v>8.5470000000000006</c:v>
                      </c:pt>
                      <c:pt idx="1814">
                        <c:v>8.5590000000000011</c:v>
                      </c:pt>
                      <c:pt idx="1815">
                        <c:v>8.57</c:v>
                      </c:pt>
                      <c:pt idx="1816">
                        <c:v>8.5809999999999995</c:v>
                      </c:pt>
                      <c:pt idx="1817">
                        <c:v>8.593</c:v>
                      </c:pt>
                      <c:pt idx="1818">
                        <c:v>8.6039999999999992</c:v>
                      </c:pt>
                      <c:pt idx="1819">
                        <c:v>8.6149999999999984</c:v>
                      </c:pt>
                      <c:pt idx="1820">
                        <c:v>8.6269999999999989</c:v>
                      </c:pt>
                      <c:pt idx="1821">
                        <c:v>8.6380000000000017</c:v>
                      </c:pt>
                      <c:pt idx="1822">
                        <c:v>8.6490000000000009</c:v>
                      </c:pt>
                      <c:pt idx="1823">
                        <c:v>8.6610000000000014</c:v>
                      </c:pt>
                      <c:pt idx="1824">
                        <c:v>8.6720000000000006</c:v>
                      </c:pt>
                      <c:pt idx="1825">
                        <c:v>8.6829999999999998</c:v>
                      </c:pt>
                      <c:pt idx="1826">
                        <c:v>8.6950000000000003</c:v>
                      </c:pt>
                      <c:pt idx="1827">
                        <c:v>8.7059999999999995</c:v>
                      </c:pt>
                      <c:pt idx="1828">
                        <c:v>8.7169999999999987</c:v>
                      </c:pt>
                      <c:pt idx="1829">
                        <c:v>8.7289999999999992</c:v>
                      </c:pt>
                      <c:pt idx="1830">
                        <c:v>8.7399999999999984</c:v>
                      </c:pt>
                      <c:pt idx="1831">
                        <c:v>8.7510000000000012</c:v>
                      </c:pt>
                      <c:pt idx="1832">
                        <c:v>8.7630000000000017</c:v>
                      </c:pt>
                      <c:pt idx="1833">
                        <c:v>8.7740000000000009</c:v>
                      </c:pt>
                      <c:pt idx="1834">
                        <c:v>8.7850000000000001</c:v>
                      </c:pt>
                      <c:pt idx="1835">
                        <c:v>8.7970000000000006</c:v>
                      </c:pt>
                      <c:pt idx="1836">
                        <c:v>8.8079999999999998</c:v>
                      </c:pt>
                      <c:pt idx="1837">
                        <c:v>8.8189999999999991</c:v>
                      </c:pt>
                      <c:pt idx="1838">
                        <c:v>8.8309999999999995</c:v>
                      </c:pt>
                      <c:pt idx="1839">
                        <c:v>8.8419999999999987</c:v>
                      </c:pt>
                      <c:pt idx="1840">
                        <c:v>8.8530000000000015</c:v>
                      </c:pt>
                      <c:pt idx="1841">
                        <c:v>8.8649999999999984</c:v>
                      </c:pt>
                      <c:pt idx="1842">
                        <c:v>8.8760000000000012</c:v>
                      </c:pt>
                      <c:pt idx="1843">
                        <c:v>8.8870000000000005</c:v>
                      </c:pt>
                      <c:pt idx="1844">
                        <c:v>8.8990000000000009</c:v>
                      </c:pt>
                      <c:pt idx="1845">
                        <c:v>8.91</c:v>
                      </c:pt>
                      <c:pt idx="1846">
                        <c:v>8.9209999999999994</c:v>
                      </c:pt>
                      <c:pt idx="1847">
                        <c:v>8.9329999999999998</c:v>
                      </c:pt>
                      <c:pt idx="1848">
                        <c:v>8.9439999999999991</c:v>
                      </c:pt>
                      <c:pt idx="1849">
                        <c:v>8.9549999999999983</c:v>
                      </c:pt>
                      <c:pt idx="1850">
                        <c:v>8.9669999999999987</c:v>
                      </c:pt>
                      <c:pt idx="1851">
                        <c:v>8.9780000000000015</c:v>
                      </c:pt>
                      <c:pt idx="1852">
                        <c:v>8.9890000000000008</c:v>
                      </c:pt>
                      <c:pt idx="1853">
                        <c:v>9.0010000000000012</c:v>
                      </c:pt>
                      <c:pt idx="1854">
                        <c:v>9.0120000000000005</c:v>
                      </c:pt>
                      <c:pt idx="1855">
                        <c:v>9.0229999999999997</c:v>
                      </c:pt>
                      <c:pt idx="1856">
                        <c:v>9.0350000000000001</c:v>
                      </c:pt>
                      <c:pt idx="1857">
                        <c:v>9.0459999999999994</c:v>
                      </c:pt>
                      <c:pt idx="1858">
                        <c:v>9.0569999999999986</c:v>
                      </c:pt>
                      <c:pt idx="1859">
                        <c:v>9.0689999999999991</c:v>
                      </c:pt>
                      <c:pt idx="1860">
                        <c:v>9.0799999999999983</c:v>
                      </c:pt>
                      <c:pt idx="1861">
                        <c:v>9.0910000000000011</c:v>
                      </c:pt>
                      <c:pt idx="1862">
                        <c:v>9.1030000000000015</c:v>
                      </c:pt>
                      <c:pt idx="1863">
                        <c:v>9.1140000000000008</c:v>
                      </c:pt>
                      <c:pt idx="1864">
                        <c:v>9.125</c:v>
                      </c:pt>
                      <c:pt idx="1865">
                        <c:v>9.1370000000000005</c:v>
                      </c:pt>
                      <c:pt idx="1866">
                        <c:v>9.1479999999999997</c:v>
                      </c:pt>
                      <c:pt idx="1867">
                        <c:v>9.1589999999999989</c:v>
                      </c:pt>
                      <c:pt idx="1868">
                        <c:v>9.1709999999999994</c:v>
                      </c:pt>
                      <c:pt idx="1869">
                        <c:v>9.1819999999999986</c:v>
                      </c:pt>
                      <c:pt idx="1870">
                        <c:v>9.1930000000000014</c:v>
                      </c:pt>
                      <c:pt idx="1871">
                        <c:v>9.2049999999999983</c:v>
                      </c:pt>
                      <c:pt idx="1872">
                        <c:v>9.2160000000000011</c:v>
                      </c:pt>
                      <c:pt idx="1873">
                        <c:v>9.2270000000000003</c:v>
                      </c:pt>
                      <c:pt idx="1874">
                        <c:v>9.2390000000000008</c:v>
                      </c:pt>
                      <c:pt idx="1875">
                        <c:v>9.25</c:v>
                      </c:pt>
                      <c:pt idx="1876">
                        <c:v>9.2609999999999992</c:v>
                      </c:pt>
                      <c:pt idx="1877">
                        <c:v>9.2729999999999997</c:v>
                      </c:pt>
                      <c:pt idx="1878">
                        <c:v>9.2839999999999989</c:v>
                      </c:pt>
                      <c:pt idx="1879">
                        <c:v>9.2950000000000017</c:v>
                      </c:pt>
                      <c:pt idx="1880">
                        <c:v>9.3069999999999986</c:v>
                      </c:pt>
                      <c:pt idx="1881">
                        <c:v>9.3180000000000014</c:v>
                      </c:pt>
                      <c:pt idx="1882">
                        <c:v>9.3290000000000006</c:v>
                      </c:pt>
                      <c:pt idx="1883">
                        <c:v>9.3410000000000011</c:v>
                      </c:pt>
                      <c:pt idx="1884">
                        <c:v>9.3520000000000003</c:v>
                      </c:pt>
                      <c:pt idx="1885">
                        <c:v>9.3629999999999995</c:v>
                      </c:pt>
                      <c:pt idx="1886">
                        <c:v>9.375</c:v>
                      </c:pt>
                      <c:pt idx="1887">
                        <c:v>9.3859999999999992</c:v>
                      </c:pt>
                      <c:pt idx="1888">
                        <c:v>9.3969999999999985</c:v>
                      </c:pt>
                      <c:pt idx="1889">
                        <c:v>9.4089999999999989</c:v>
                      </c:pt>
                      <c:pt idx="1890">
                        <c:v>9.4200000000000017</c:v>
                      </c:pt>
                      <c:pt idx="1891">
                        <c:v>9.4310000000000009</c:v>
                      </c:pt>
                      <c:pt idx="1892">
                        <c:v>9.4430000000000014</c:v>
                      </c:pt>
                      <c:pt idx="1893">
                        <c:v>9.4540000000000006</c:v>
                      </c:pt>
                      <c:pt idx="1894">
                        <c:v>9.4649999999999999</c:v>
                      </c:pt>
                      <c:pt idx="1895">
                        <c:v>9.4770000000000003</c:v>
                      </c:pt>
                      <c:pt idx="1896">
                        <c:v>9.4879999999999995</c:v>
                      </c:pt>
                      <c:pt idx="1897">
                        <c:v>9.4989999999999988</c:v>
                      </c:pt>
                      <c:pt idx="1898">
                        <c:v>9.5109999999999992</c:v>
                      </c:pt>
                      <c:pt idx="1899">
                        <c:v>9.5219999999999985</c:v>
                      </c:pt>
                      <c:pt idx="1900">
                        <c:v>9.5330000000000013</c:v>
                      </c:pt>
                      <c:pt idx="1901">
                        <c:v>9.5450000000000017</c:v>
                      </c:pt>
                      <c:pt idx="1902">
                        <c:v>9.5560000000000009</c:v>
                      </c:pt>
                      <c:pt idx="1903">
                        <c:v>9.5670000000000002</c:v>
                      </c:pt>
                      <c:pt idx="1904">
                        <c:v>9.5790000000000006</c:v>
                      </c:pt>
                      <c:pt idx="1905">
                        <c:v>9.59</c:v>
                      </c:pt>
                      <c:pt idx="1906">
                        <c:v>9.6009999999999991</c:v>
                      </c:pt>
                      <c:pt idx="1907">
                        <c:v>9.6129999999999995</c:v>
                      </c:pt>
                      <c:pt idx="1908">
                        <c:v>9.6239999999999988</c:v>
                      </c:pt>
                      <c:pt idx="1909">
                        <c:v>9.6350000000000016</c:v>
                      </c:pt>
                      <c:pt idx="1910">
                        <c:v>9.6469999999999985</c:v>
                      </c:pt>
                      <c:pt idx="1911">
                        <c:v>9.6580000000000013</c:v>
                      </c:pt>
                      <c:pt idx="1912">
                        <c:v>9.6690000000000005</c:v>
                      </c:pt>
                      <c:pt idx="1913">
                        <c:v>9.6810000000000009</c:v>
                      </c:pt>
                      <c:pt idx="1914">
                        <c:v>9.6920000000000002</c:v>
                      </c:pt>
                      <c:pt idx="1915">
                        <c:v>9.7029999999999994</c:v>
                      </c:pt>
                      <c:pt idx="1916">
                        <c:v>9.7149999999999999</c:v>
                      </c:pt>
                      <c:pt idx="1917">
                        <c:v>9.7259999999999991</c:v>
                      </c:pt>
                      <c:pt idx="1918">
                        <c:v>9.7369999999999983</c:v>
                      </c:pt>
                      <c:pt idx="1919">
                        <c:v>9.7489999999999988</c:v>
                      </c:pt>
                      <c:pt idx="1920">
                        <c:v>9.7600000000000016</c:v>
                      </c:pt>
                      <c:pt idx="1921">
                        <c:v>9.7710000000000008</c:v>
                      </c:pt>
                      <c:pt idx="1922">
                        <c:v>9.7830000000000013</c:v>
                      </c:pt>
                      <c:pt idx="1923">
                        <c:v>9.7940000000000005</c:v>
                      </c:pt>
                      <c:pt idx="1924">
                        <c:v>9.8049999999999997</c:v>
                      </c:pt>
                      <c:pt idx="1925">
                        <c:v>9.8170000000000002</c:v>
                      </c:pt>
                      <c:pt idx="1926">
                        <c:v>9.8279999999999994</c:v>
                      </c:pt>
                      <c:pt idx="1927">
                        <c:v>9.8389999999999986</c:v>
                      </c:pt>
                      <c:pt idx="1928">
                        <c:v>9.8509999999999991</c:v>
                      </c:pt>
                      <c:pt idx="1929">
                        <c:v>9.8619999999999983</c:v>
                      </c:pt>
                      <c:pt idx="1930">
                        <c:v>9.8730000000000011</c:v>
                      </c:pt>
                      <c:pt idx="1931">
                        <c:v>9.8850000000000016</c:v>
                      </c:pt>
                      <c:pt idx="1932">
                        <c:v>9.8960000000000008</c:v>
                      </c:pt>
                      <c:pt idx="1933">
                        <c:v>9.907</c:v>
                      </c:pt>
                      <c:pt idx="1934">
                        <c:v>9.9190000000000005</c:v>
                      </c:pt>
                      <c:pt idx="1935">
                        <c:v>9.93</c:v>
                      </c:pt>
                      <c:pt idx="1936">
                        <c:v>9.9409999999999989</c:v>
                      </c:pt>
                      <c:pt idx="1937">
                        <c:v>9.9529999999999994</c:v>
                      </c:pt>
                      <c:pt idx="1938">
                        <c:v>9.9639999999999986</c:v>
                      </c:pt>
                      <c:pt idx="1939">
                        <c:v>9.9750000000000014</c:v>
                      </c:pt>
                      <c:pt idx="1940">
                        <c:v>9.9869999999999983</c:v>
                      </c:pt>
                      <c:pt idx="1941">
                        <c:v>9.9980000000000011</c:v>
                      </c:pt>
                      <c:pt idx="1942">
                        <c:v>10.009</c:v>
                      </c:pt>
                      <c:pt idx="1943">
                        <c:v>10.021000000000001</c:v>
                      </c:pt>
                      <c:pt idx="1944">
                        <c:v>10.032</c:v>
                      </c:pt>
                      <c:pt idx="1945">
                        <c:v>10.042999999999999</c:v>
                      </c:pt>
                      <c:pt idx="1946">
                        <c:v>10.055</c:v>
                      </c:pt>
                      <c:pt idx="1947">
                        <c:v>10.065999999999999</c:v>
                      </c:pt>
                      <c:pt idx="1948">
                        <c:v>10.077000000000002</c:v>
                      </c:pt>
                      <c:pt idx="1949">
                        <c:v>10.088999999999999</c:v>
                      </c:pt>
                      <c:pt idx="1950">
                        <c:v>10.100000000000001</c:v>
                      </c:pt>
                      <c:pt idx="1951">
                        <c:v>10.111000000000001</c:v>
                      </c:pt>
                      <c:pt idx="1952">
                        <c:v>10.123000000000001</c:v>
                      </c:pt>
                      <c:pt idx="1953">
                        <c:v>10.134</c:v>
                      </c:pt>
                      <c:pt idx="1954">
                        <c:v>10.145</c:v>
                      </c:pt>
                      <c:pt idx="1955">
                        <c:v>10.157</c:v>
                      </c:pt>
                      <c:pt idx="1956">
                        <c:v>10.167999999999999</c:v>
                      </c:pt>
                      <c:pt idx="1957">
                        <c:v>10.178999999999998</c:v>
                      </c:pt>
                      <c:pt idx="1958">
                        <c:v>10.190999999999999</c:v>
                      </c:pt>
                      <c:pt idx="1959">
                        <c:v>10.202000000000002</c:v>
                      </c:pt>
                      <c:pt idx="1960">
                        <c:v>10.213000000000001</c:v>
                      </c:pt>
                      <c:pt idx="1961">
                        <c:v>10.225000000000001</c:v>
                      </c:pt>
                      <c:pt idx="1962">
                        <c:v>10.236000000000001</c:v>
                      </c:pt>
                      <c:pt idx="1963">
                        <c:v>10.247</c:v>
                      </c:pt>
                      <c:pt idx="1964">
                        <c:v>10.259</c:v>
                      </c:pt>
                      <c:pt idx="1965">
                        <c:v>10.27</c:v>
                      </c:pt>
                      <c:pt idx="1966">
                        <c:v>10.280999999999999</c:v>
                      </c:pt>
                      <c:pt idx="1967">
                        <c:v>10.292999999999999</c:v>
                      </c:pt>
                      <c:pt idx="1968">
                        <c:v>10.303999999999998</c:v>
                      </c:pt>
                      <c:pt idx="1969">
                        <c:v>10.315000000000001</c:v>
                      </c:pt>
                      <c:pt idx="1970">
                        <c:v>10.327000000000002</c:v>
                      </c:pt>
                      <c:pt idx="1971">
                        <c:v>10.338000000000001</c:v>
                      </c:pt>
                      <c:pt idx="1972">
                        <c:v>10.349</c:v>
                      </c:pt>
                      <c:pt idx="1973">
                        <c:v>10.361000000000001</c:v>
                      </c:pt>
                      <c:pt idx="1974">
                        <c:v>10.372</c:v>
                      </c:pt>
                      <c:pt idx="1975">
                        <c:v>10.382999999999999</c:v>
                      </c:pt>
                      <c:pt idx="1976">
                        <c:v>10.395</c:v>
                      </c:pt>
                      <c:pt idx="1977">
                        <c:v>10.405999999999999</c:v>
                      </c:pt>
                      <c:pt idx="1978">
                        <c:v>10.417000000000002</c:v>
                      </c:pt>
                      <c:pt idx="1979">
                        <c:v>10.428999999999998</c:v>
                      </c:pt>
                      <c:pt idx="1980">
                        <c:v>10.440000000000001</c:v>
                      </c:pt>
                      <c:pt idx="1981">
                        <c:v>10.451000000000001</c:v>
                      </c:pt>
                      <c:pt idx="1982">
                        <c:v>10.463000000000001</c:v>
                      </c:pt>
                      <c:pt idx="1983">
                        <c:v>10.474</c:v>
                      </c:pt>
                      <c:pt idx="1984">
                        <c:v>10.484999999999999</c:v>
                      </c:pt>
                      <c:pt idx="1985">
                        <c:v>10.497</c:v>
                      </c:pt>
                      <c:pt idx="1986">
                        <c:v>10.507999999999999</c:v>
                      </c:pt>
                      <c:pt idx="1987">
                        <c:v>10.518999999999998</c:v>
                      </c:pt>
                      <c:pt idx="1988">
                        <c:v>10.530999999999999</c:v>
                      </c:pt>
                      <c:pt idx="1989">
                        <c:v>10.542000000000002</c:v>
                      </c:pt>
                      <c:pt idx="1990">
                        <c:v>10.553000000000001</c:v>
                      </c:pt>
                      <c:pt idx="1991">
                        <c:v>10.565000000000001</c:v>
                      </c:pt>
                      <c:pt idx="1992">
                        <c:v>10.576000000000001</c:v>
                      </c:pt>
                      <c:pt idx="1993">
                        <c:v>10.587</c:v>
                      </c:pt>
                      <c:pt idx="1994">
                        <c:v>10.599</c:v>
                      </c:pt>
                      <c:pt idx="1995">
                        <c:v>10.61</c:v>
                      </c:pt>
                      <c:pt idx="1996">
                        <c:v>10.620999999999999</c:v>
                      </c:pt>
                      <c:pt idx="1997">
                        <c:v>10.632999999999999</c:v>
                      </c:pt>
                      <c:pt idx="1998">
                        <c:v>10.643999999999998</c:v>
                      </c:pt>
                      <c:pt idx="1999">
                        <c:v>10.655000000000001</c:v>
                      </c:pt>
                      <c:pt idx="2000">
                        <c:v>10.667000000000002</c:v>
                      </c:pt>
                      <c:pt idx="2001">
                        <c:v>10.678000000000001</c:v>
                      </c:pt>
                      <c:pt idx="2002">
                        <c:v>10.689</c:v>
                      </c:pt>
                      <c:pt idx="2003">
                        <c:v>10.701000000000001</c:v>
                      </c:pt>
                      <c:pt idx="2004">
                        <c:v>10.712</c:v>
                      </c:pt>
                      <c:pt idx="2005">
                        <c:v>10.722999999999999</c:v>
                      </c:pt>
                      <c:pt idx="2006">
                        <c:v>10.734999999999999</c:v>
                      </c:pt>
                      <c:pt idx="2007">
                        <c:v>10.745999999999999</c:v>
                      </c:pt>
                      <c:pt idx="2008">
                        <c:v>10.757000000000001</c:v>
                      </c:pt>
                      <c:pt idx="2009">
                        <c:v>10.768999999999998</c:v>
                      </c:pt>
                      <c:pt idx="2010">
                        <c:v>10.780000000000001</c:v>
                      </c:pt>
                      <c:pt idx="2011">
                        <c:v>10.791</c:v>
                      </c:pt>
                      <c:pt idx="2012">
                        <c:v>10.803000000000001</c:v>
                      </c:pt>
                      <c:pt idx="2013">
                        <c:v>10.814</c:v>
                      </c:pt>
                      <c:pt idx="2014">
                        <c:v>10.824999999999999</c:v>
                      </c:pt>
                      <c:pt idx="2015">
                        <c:v>10.837</c:v>
                      </c:pt>
                      <c:pt idx="2016">
                        <c:v>10.847999999999999</c:v>
                      </c:pt>
                      <c:pt idx="2017">
                        <c:v>10.859000000000002</c:v>
                      </c:pt>
                      <c:pt idx="2018">
                        <c:v>10.870999999999999</c:v>
                      </c:pt>
                      <c:pt idx="2019">
                        <c:v>10.882000000000001</c:v>
                      </c:pt>
                      <c:pt idx="2020">
                        <c:v>10.893000000000001</c:v>
                      </c:pt>
                      <c:pt idx="2021">
                        <c:v>10.905000000000001</c:v>
                      </c:pt>
                      <c:pt idx="2022">
                        <c:v>10.916</c:v>
                      </c:pt>
                      <c:pt idx="2023">
                        <c:v>10.927</c:v>
                      </c:pt>
                      <c:pt idx="2024">
                        <c:v>10.939</c:v>
                      </c:pt>
                      <c:pt idx="2025">
                        <c:v>10.95</c:v>
                      </c:pt>
                      <c:pt idx="2026">
                        <c:v>10.960999999999999</c:v>
                      </c:pt>
                      <c:pt idx="2027">
                        <c:v>10.972999999999999</c:v>
                      </c:pt>
                      <c:pt idx="2028">
                        <c:v>10.984000000000002</c:v>
                      </c:pt>
                      <c:pt idx="2029">
                        <c:v>10.995000000000001</c:v>
                      </c:pt>
                      <c:pt idx="2030">
                        <c:v>11.007000000000001</c:v>
                      </c:pt>
                      <c:pt idx="2031">
                        <c:v>11.018000000000001</c:v>
                      </c:pt>
                      <c:pt idx="2032">
                        <c:v>11.029</c:v>
                      </c:pt>
                      <c:pt idx="2033">
                        <c:v>11.041</c:v>
                      </c:pt>
                      <c:pt idx="2034">
                        <c:v>11.052</c:v>
                      </c:pt>
                      <c:pt idx="2035">
                        <c:v>11.062999999999999</c:v>
                      </c:pt>
                      <c:pt idx="2036">
                        <c:v>11.074999999999999</c:v>
                      </c:pt>
                      <c:pt idx="2037">
                        <c:v>11.085999999999999</c:v>
                      </c:pt>
                      <c:pt idx="2038">
                        <c:v>11.097000000000001</c:v>
                      </c:pt>
                      <c:pt idx="2039">
                        <c:v>11.109000000000002</c:v>
                      </c:pt>
                      <c:pt idx="2040">
                        <c:v>11.120000000000001</c:v>
                      </c:pt>
                      <c:pt idx="2041">
                        <c:v>11.131</c:v>
                      </c:pt>
                      <c:pt idx="2042">
                        <c:v>11.143000000000001</c:v>
                      </c:pt>
                      <c:pt idx="2043">
                        <c:v>11.154</c:v>
                      </c:pt>
                      <c:pt idx="2044">
                        <c:v>11.164999999999999</c:v>
                      </c:pt>
                      <c:pt idx="2045">
                        <c:v>11.177</c:v>
                      </c:pt>
                      <c:pt idx="2046">
                        <c:v>11.187999999999999</c:v>
                      </c:pt>
                      <c:pt idx="2047">
                        <c:v>11.199000000000002</c:v>
                      </c:pt>
                      <c:pt idx="2048">
                        <c:v>11.210999999999999</c:v>
                      </c:pt>
                      <c:pt idx="2049">
                        <c:v>11.222000000000001</c:v>
                      </c:pt>
                      <c:pt idx="2050">
                        <c:v>11.233000000000001</c:v>
                      </c:pt>
                      <c:pt idx="2051">
                        <c:v>11.245000000000001</c:v>
                      </c:pt>
                      <c:pt idx="2052">
                        <c:v>11.256</c:v>
                      </c:pt>
                      <c:pt idx="2053">
                        <c:v>11.266999999999999</c:v>
                      </c:pt>
                      <c:pt idx="2054">
                        <c:v>11.279</c:v>
                      </c:pt>
                      <c:pt idx="2055">
                        <c:v>11.29</c:v>
                      </c:pt>
                      <c:pt idx="2056">
                        <c:v>11.300999999999998</c:v>
                      </c:pt>
                      <c:pt idx="2057">
                        <c:v>11.312999999999999</c:v>
                      </c:pt>
                      <c:pt idx="2058">
                        <c:v>11.324000000000002</c:v>
                      </c:pt>
                      <c:pt idx="2059">
                        <c:v>11.335000000000001</c:v>
                      </c:pt>
                      <c:pt idx="2060">
                        <c:v>11.347000000000001</c:v>
                      </c:pt>
                      <c:pt idx="2061">
                        <c:v>11.358000000000001</c:v>
                      </c:pt>
                      <c:pt idx="2062">
                        <c:v>11.369</c:v>
                      </c:pt>
                      <c:pt idx="2063">
                        <c:v>11.381</c:v>
                      </c:pt>
                      <c:pt idx="2064">
                        <c:v>11.391999999999999</c:v>
                      </c:pt>
                      <c:pt idx="2065">
                        <c:v>11.402999999999999</c:v>
                      </c:pt>
                      <c:pt idx="2066">
                        <c:v>11.414999999999999</c:v>
                      </c:pt>
                      <c:pt idx="2067">
                        <c:v>11.425999999999998</c:v>
                      </c:pt>
                      <c:pt idx="2068">
                        <c:v>11.437000000000001</c:v>
                      </c:pt>
                      <c:pt idx="2069">
                        <c:v>11.449000000000002</c:v>
                      </c:pt>
                      <c:pt idx="2070">
                        <c:v>11.46</c:v>
                      </c:pt>
                      <c:pt idx="2071">
                        <c:v>11.471</c:v>
                      </c:pt>
                      <c:pt idx="2072">
                        <c:v>11.483000000000001</c:v>
                      </c:pt>
                      <c:pt idx="2073">
                        <c:v>11.494</c:v>
                      </c:pt>
                      <c:pt idx="2074">
                        <c:v>11.504999999999999</c:v>
                      </c:pt>
                      <c:pt idx="2075">
                        <c:v>11.516999999999999</c:v>
                      </c:pt>
                      <c:pt idx="2076">
                        <c:v>11.527999999999999</c:v>
                      </c:pt>
                      <c:pt idx="2077">
                        <c:v>11.539000000000001</c:v>
                      </c:pt>
                      <c:pt idx="2078">
                        <c:v>11.550999999999998</c:v>
                      </c:pt>
                      <c:pt idx="2079">
                        <c:v>11.562000000000001</c:v>
                      </c:pt>
                      <c:pt idx="2080">
                        <c:v>11.573</c:v>
                      </c:pt>
                      <c:pt idx="2081">
                        <c:v>11.585000000000001</c:v>
                      </c:pt>
                      <c:pt idx="2082">
                        <c:v>11.596</c:v>
                      </c:pt>
                      <c:pt idx="2083">
                        <c:v>11.606999999999999</c:v>
                      </c:pt>
                      <c:pt idx="2084">
                        <c:v>11.619</c:v>
                      </c:pt>
                      <c:pt idx="2085">
                        <c:v>11.629999999999999</c:v>
                      </c:pt>
                      <c:pt idx="2086">
                        <c:v>11.640999999999998</c:v>
                      </c:pt>
                      <c:pt idx="2087">
                        <c:v>11.652999999999999</c:v>
                      </c:pt>
                      <c:pt idx="2088">
                        <c:v>11.664000000000001</c:v>
                      </c:pt>
                      <c:pt idx="2089">
                        <c:v>11.675000000000001</c:v>
                      </c:pt>
                      <c:pt idx="2090">
                        <c:v>11.687000000000001</c:v>
                      </c:pt>
                      <c:pt idx="2091">
                        <c:v>11.698</c:v>
                      </c:pt>
                      <c:pt idx="2092">
                        <c:v>11.709</c:v>
                      </c:pt>
                      <c:pt idx="2093">
                        <c:v>11.721</c:v>
                      </c:pt>
                      <c:pt idx="2094">
                        <c:v>11.731999999999999</c:v>
                      </c:pt>
                      <c:pt idx="2095">
                        <c:v>11.742999999999999</c:v>
                      </c:pt>
                      <c:pt idx="2096">
                        <c:v>11.754999999999999</c:v>
                      </c:pt>
                      <c:pt idx="2097">
                        <c:v>11.765999999999998</c:v>
                      </c:pt>
                      <c:pt idx="2098">
                        <c:v>11.777000000000001</c:v>
                      </c:pt>
                      <c:pt idx="2099">
                        <c:v>11.789000000000001</c:v>
                      </c:pt>
                      <c:pt idx="2100">
                        <c:v>11.8</c:v>
                      </c:pt>
                      <c:pt idx="2101">
                        <c:v>11.811</c:v>
                      </c:pt>
                      <c:pt idx="2102">
                        <c:v>11.823</c:v>
                      </c:pt>
                      <c:pt idx="2103">
                        <c:v>11.834</c:v>
                      </c:pt>
                      <c:pt idx="2104">
                        <c:v>11.844999999999999</c:v>
                      </c:pt>
                      <c:pt idx="2105">
                        <c:v>11.856999999999999</c:v>
                      </c:pt>
                      <c:pt idx="2106">
                        <c:v>11.867999999999999</c:v>
                      </c:pt>
                      <c:pt idx="2107">
                        <c:v>11.879000000000001</c:v>
                      </c:pt>
                      <c:pt idx="2108">
                        <c:v>11.890999999999998</c:v>
                      </c:pt>
                      <c:pt idx="2109">
                        <c:v>11.902000000000001</c:v>
                      </c:pt>
                      <c:pt idx="2110">
                        <c:v>11.913</c:v>
                      </c:pt>
                      <c:pt idx="2111">
                        <c:v>11.925000000000001</c:v>
                      </c:pt>
                      <c:pt idx="2112">
                        <c:v>11.936</c:v>
                      </c:pt>
                      <c:pt idx="2113">
                        <c:v>11.946999999999999</c:v>
                      </c:pt>
                      <c:pt idx="2114">
                        <c:v>11.959</c:v>
                      </c:pt>
                      <c:pt idx="2115">
                        <c:v>11.969999999999999</c:v>
                      </c:pt>
                      <c:pt idx="2116">
                        <c:v>11.981000000000002</c:v>
                      </c:pt>
                      <c:pt idx="2117">
                        <c:v>11.992999999999999</c:v>
                      </c:pt>
                      <c:pt idx="2118">
                        <c:v>12.004000000000001</c:v>
                      </c:pt>
                      <c:pt idx="2119">
                        <c:v>12.015000000000001</c:v>
                      </c:pt>
                      <c:pt idx="2120">
                        <c:v>12.027000000000001</c:v>
                      </c:pt>
                      <c:pt idx="2121">
                        <c:v>12.038</c:v>
                      </c:pt>
                      <c:pt idx="2122">
                        <c:v>12.048999999999999</c:v>
                      </c:pt>
                      <c:pt idx="2123">
                        <c:v>12.061</c:v>
                      </c:pt>
                      <c:pt idx="2124">
                        <c:v>12.071999999999999</c:v>
                      </c:pt>
                      <c:pt idx="2125">
                        <c:v>12.082999999999998</c:v>
                      </c:pt>
                      <c:pt idx="2126">
                        <c:v>12.094999999999999</c:v>
                      </c:pt>
                      <c:pt idx="2127">
                        <c:v>12.106000000000002</c:v>
                      </c:pt>
                      <c:pt idx="2128">
                        <c:v>12.117000000000001</c:v>
                      </c:pt>
                      <c:pt idx="2129">
                        <c:v>12.129000000000001</c:v>
                      </c:pt>
                      <c:pt idx="2130">
                        <c:v>12.14</c:v>
                      </c:pt>
                      <c:pt idx="2131">
                        <c:v>12.151</c:v>
                      </c:pt>
                      <c:pt idx="2132">
                        <c:v>12.163</c:v>
                      </c:pt>
                      <c:pt idx="2133">
                        <c:v>12.173999999999999</c:v>
                      </c:pt>
                      <c:pt idx="2134">
                        <c:v>12.184999999999999</c:v>
                      </c:pt>
                      <c:pt idx="2135">
                        <c:v>12.196999999999999</c:v>
                      </c:pt>
                      <c:pt idx="2136">
                        <c:v>12.207999999999998</c:v>
                      </c:pt>
                      <c:pt idx="2137">
                        <c:v>12.219000000000001</c:v>
                      </c:pt>
                      <c:pt idx="2138">
                        <c:v>12.231000000000002</c:v>
                      </c:pt>
                      <c:pt idx="2139">
                        <c:v>12.242000000000001</c:v>
                      </c:pt>
                      <c:pt idx="2140">
                        <c:v>12.253</c:v>
                      </c:pt>
                      <c:pt idx="2141">
                        <c:v>12.265000000000001</c:v>
                      </c:pt>
                      <c:pt idx="2142">
                        <c:v>12.276</c:v>
                      </c:pt>
                      <c:pt idx="2143">
                        <c:v>12.286999999999999</c:v>
                      </c:pt>
                      <c:pt idx="2144">
                        <c:v>12.298999999999999</c:v>
                      </c:pt>
                      <c:pt idx="2145">
                        <c:v>12.309999999999999</c:v>
                      </c:pt>
                      <c:pt idx="2146">
                        <c:v>12.321000000000002</c:v>
                      </c:pt>
                      <c:pt idx="2147">
                        <c:v>12.332999999999998</c:v>
                      </c:pt>
                      <c:pt idx="2148">
                        <c:v>12.344000000000001</c:v>
                      </c:pt>
                      <c:pt idx="2149">
                        <c:v>12.355</c:v>
                      </c:pt>
                      <c:pt idx="2150">
                        <c:v>12.367000000000001</c:v>
                      </c:pt>
                      <c:pt idx="2151">
                        <c:v>12.378</c:v>
                      </c:pt>
                      <c:pt idx="2152">
                        <c:v>12.388999999999999</c:v>
                      </c:pt>
                      <c:pt idx="2153">
                        <c:v>12.401</c:v>
                      </c:pt>
                      <c:pt idx="2154">
                        <c:v>12.411999999999999</c:v>
                      </c:pt>
                      <c:pt idx="2155">
                        <c:v>12.422999999999998</c:v>
                      </c:pt>
                      <c:pt idx="2156">
                        <c:v>12.434999999999999</c:v>
                      </c:pt>
                      <c:pt idx="2157">
                        <c:v>12.446000000000002</c:v>
                      </c:pt>
                      <c:pt idx="2158">
                        <c:v>12.457000000000001</c:v>
                      </c:pt>
                      <c:pt idx="2159">
                        <c:v>12.469000000000001</c:v>
                      </c:pt>
                      <c:pt idx="2160">
                        <c:v>12.48</c:v>
                      </c:pt>
                      <c:pt idx="2161">
                        <c:v>12.491</c:v>
                      </c:pt>
                      <c:pt idx="2162">
                        <c:v>12.503</c:v>
                      </c:pt>
                      <c:pt idx="2163">
                        <c:v>12.513999999999999</c:v>
                      </c:pt>
                      <c:pt idx="2164">
                        <c:v>12.524999999999999</c:v>
                      </c:pt>
                      <c:pt idx="2165">
                        <c:v>12.536999999999999</c:v>
                      </c:pt>
                      <c:pt idx="2166">
                        <c:v>12.547999999999998</c:v>
                      </c:pt>
                      <c:pt idx="2167">
                        <c:v>12.559000000000001</c:v>
                      </c:pt>
                      <c:pt idx="2168">
                        <c:v>12.571000000000002</c:v>
                      </c:pt>
                      <c:pt idx="2169">
                        <c:v>12.582000000000001</c:v>
                      </c:pt>
                      <c:pt idx="2170">
                        <c:v>12.593</c:v>
                      </c:pt>
                      <c:pt idx="2171">
                        <c:v>12.605</c:v>
                      </c:pt>
                      <c:pt idx="2172">
                        <c:v>12.616</c:v>
                      </c:pt>
                      <c:pt idx="2173">
                        <c:v>12.626999999999999</c:v>
                      </c:pt>
                      <c:pt idx="2174">
                        <c:v>12.638999999999999</c:v>
                      </c:pt>
                      <c:pt idx="2175">
                        <c:v>12.649999999999999</c:v>
                      </c:pt>
                      <c:pt idx="2176">
                        <c:v>12.661000000000001</c:v>
                      </c:pt>
                      <c:pt idx="2177">
                        <c:v>12.672999999999998</c:v>
                      </c:pt>
                      <c:pt idx="2178">
                        <c:v>12.684000000000001</c:v>
                      </c:pt>
                      <c:pt idx="2179">
                        <c:v>12.695</c:v>
                      </c:pt>
                      <c:pt idx="2180">
                        <c:v>12.707000000000001</c:v>
                      </c:pt>
                      <c:pt idx="2181">
                        <c:v>12.718</c:v>
                      </c:pt>
                      <c:pt idx="2182">
                        <c:v>12.728999999999999</c:v>
                      </c:pt>
                      <c:pt idx="2183">
                        <c:v>12.741</c:v>
                      </c:pt>
                      <c:pt idx="2184">
                        <c:v>12.751999999999999</c:v>
                      </c:pt>
                      <c:pt idx="2185">
                        <c:v>12.763000000000002</c:v>
                      </c:pt>
                      <c:pt idx="2186">
                        <c:v>12.774999999999999</c:v>
                      </c:pt>
                      <c:pt idx="2187">
                        <c:v>12.786000000000001</c:v>
                      </c:pt>
                      <c:pt idx="2188">
                        <c:v>12.797000000000001</c:v>
                      </c:pt>
                      <c:pt idx="2189">
                        <c:v>12.809000000000001</c:v>
                      </c:pt>
                      <c:pt idx="2190">
                        <c:v>12.82</c:v>
                      </c:pt>
                      <c:pt idx="2191">
                        <c:v>12.831</c:v>
                      </c:pt>
                      <c:pt idx="2192">
                        <c:v>12.843</c:v>
                      </c:pt>
                      <c:pt idx="2193">
                        <c:v>12.853999999999999</c:v>
                      </c:pt>
                      <c:pt idx="2194">
                        <c:v>12.864999999999998</c:v>
                      </c:pt>
                      <c:pt idx="2195">
                        <c:v>12.876999999999999</c:v>
                      </c:pt>
                      <c:pt idx="2196">
                        <c:v>12.888000000000002</c:v>
                      </c:pt>
                      <c:pt idx="2197">
                        <c:v>12.899000000000001</c:v>
                      </c:pt>
                      <c:pt idx="2198">
                        <c:v>12.911000000000001</c:v>
                      </c:pt>
                      <c:pt idx="2199">
                        <c:v>12.922000000000001</c:v>
                      </c:pt>
                      <c:pt idx="2200">
                        <c:v>12.933</c:v>
                      </c:pt>
                      <c:pt idx="2201">
                        <c:v>12.945</c:v>
                      </c:pt>
                      <c:pt idx="2202">
                        <c:v>12.956</c:v>
                      </c:pt>
                      <c:pt idx="2203">
                        <c:v>12.966999999999999</c:v>
                      </c:pt>
                      <c:pt idx="2204">
                        <c:v>12.978999999999999</c:v>
                      </c:pt>
                      <c:pt idx="2205">
                        <c:v>12.989999999999998</c:v>
                      </c:pt>
                      <c:pt idx="2206">
                        <c:v>13.001000000000001</c:v>
                      </c:pt>
                      <c:pt idx="2207">
                        <c:v>13.013000000000002</c:v>
                      </c:pt>
                      <c:pt idx="2208">
                        <c:v>13.024000000000001</c:v>
                      </c:pt>
                      <c:pt idx="2209">
                        <c:v>13.035</c:v>
                      </c:pt>
                      <c:pt idx="2210">
                        <c:v>13.047000000000001</c:v>
                      </c:pt>
                      <c:pt idx="2211">
                        <c:v>13.058</c:v>
                      </c:pt>
                      <c:pt idx="2212">
                        <c:v>13.068999999999999</c:v>
                      </c:pt>
                      <c:pt idx="2213">
                        <c:v>13.081</c:v>
                      </c:pt>
                      <c:pt idx="2214">
                        <c:v>13.091999999999999</c:v>
                      </c:pt>
                      <c:pt idx="2215">
                        <c:v>13.103000000000002</c:v>
                      </c:pt>
                      <c:pt idx="2216">
                        <c:v>13.114999999999998</c:v>
                      </c:pt>
                      <c:pt idx="2217">
                        <c:v>13.126000000000001</c:v>
                      </c:pt>
                      <c:pt idx="2218">
                        <c:v>13.137</c:v>
                      </c:pt>
                      <c:pt idx="2219">
                        <c:v>13.149000000000001</c:v>
                      </c:pt>
                      <c:pt idx="2220">
                        <c:v>13.16</c:v>
                      </c:pt>
                      <c:pt idx="2221">
                        <c:v>13.170999999999999</c:v>
                      </c:pt>
                      <c:pt idx="2222">
                        <c:v>13.183</c:v>
                      </c:pt>
                      <c:pt idx="2223">
                        <c:v>13.193999999999999</c:v>
                      </c:pt>
                      <c:pt idx="2224">
                        <c:v>13.204999999999998</c:v>
                      </c:pt>
                      <c:pt idx="2225">
                        <c:v>13.216999999999999</c:v>
                      </c:pt>
                      <c:pt idx="2226">
                        <c:v>13.228000000000002</c:v>
                      </c:pt>
                      <c:pt idx="2227">
                        <c:v>13.239000000000001</c:v>
                      </c:pt>
                      <c:pt idx="2228">
                        <c:v>13.251000000000001</c:v>
                      </c:pt>
                      <c:pt idx="2229">
                        <c:v>13.262</c:v>
                      </c:pt>
                      <c:pt idx="2230">
                        <c:v>13.273</c:v>
                      </c:pt>
                      <c:pt idx="2231">
                        <c:v>13.285</c:v>
                      </c:pt>
                      <c:pt idx="2232">
                        <c:v>13.295999999999999</c:v>
                      </c:pt>
                      <c:pt idx="2233">
                        <c:v>13.306999999999999</c:v>
                      </c:pt>
                      <c:pt idx="2234">
                        <c:v>13.318999999999999</c:v>
                      </c:pt>
                      <c:pt idx="2235">
                        <c:v>13.329999999999998</c:v>
                      </c:pt>
                      <c:pt idx="2236">
                        <c:v>13.341000000000001</c:v>
                      </c:pt>
                      <c:pt idx="2237">
                        <c:v>13.353000000000002</c:v>
                      </c:pt>
                      <c:pt idx="2238">
                        <c:v>13.364000000000001</c:v>
                      </c:pt>
                      <c:pt idx="2239">
                        <c:v>13.375</c:v>
                      </c:pt>
                      <c:pt idx="2240">
                        <c:v>13.387</c:v>
                      </c:pt>
                      <c:pt idx="2241">
                        <c:v>13.398</c:v>
                      </c:pt>
                      <c:pt idx="2242">
                        <c:v>13.408999999999999</c:v>
                      </c:pt>
                      <c:pt idx="2243">
                        <c:v>13.420999999999999</c:v>
                      </c:pt>
                      <c:pt idx="2244">
                        <c:v>13.431999999999999</c:v>
                      </c:pt>
                      <c:pt idx="2245">
                        <c:v>13.443000000000001</c:v>
                      </c:pt>
                      <c:pt idx="2246">
                        <c:v>13.454999999999998</c:v>
                      </c:pt>
                      <c:pt idx="2247">
                        <c:v>13.466000000000001</c:v>
                      </c:pt>
                      <c:pt idx="2248">
                        <c:v>13.477</c:v>
                      </c:pt>
                      <c:pt idx="2249">
                        <c:v>13.489000000000001</c:v>
                      </c:pt>
                      <c:pt idx="2250">
                        <c:v>13.5</c:v>
                      </c:pt>
                      <c:pt idx="2251">
                        <c:v>13.510999999999999</c:v>
                      </c:pt>
                      <c:pt idx="2252">
                        <c:v>13.523</c:v>
                      </c:pt>
                      <c:pt idx="2253">
                        <c:v>13.533999999999999</c:v>
                      </c:pt>
                      <c:pt idx="2254">
                        <c:v>13.545000000000002</c:v>
                      </c:pt>
                      <c:pt idx="2255">
                        <c:v>13.556999999999999</c:v>
                      </c:pt>
                      <c:pt idx="2256">
                        <c:v>13.568000000000001</c:v>
                      </c:pt>
                      <c:pt idx="2257">
                        <c:v>13.579000000000001</c:v>
                      </c:pt>
                      <c:pt idx="2258">
                        <c:v>13.591000000000001</c:v>
                      </c:pt>
                      <c:pt idx="2259">
                        <c:v>13.602</c:v>
                      </c:pt>
                      <c:pt idx="2260">
                        <c:v>13.613</c:v>
                      </c:pt>
                      <c:pt idx="2261">
                        <c:v>13.625</c:v>
                      </c:pt>
                      <c:pt idx="2262">
                        <c:v>13.635999999999999</c:v>
                      </c:pt>
                      <c:pt idx="2263">
                        <c:v>13.646999999999998</c:v>
                      </c:pt>
                      <c:pt idx="2264">
                        <c:v>13.658999999999999</c:v>
                      </c:pt>
                      <c:pt idx="2265">
                        <c:v>13.670000000000002</c:v>
                      </c:pt>
                      <c:pt idx="2266">
                        <c:v>13.681000000000001</c:v>
                      </c:pt>
                      <c:pt idx="2267">
                        <c:v>13.693000000000001</c:v>
                      </c:pt>
                      <c:pt idx="2268">
                        <c:v>13.704000000000001</c:v>
                      </c:pt>
                      <c:pt idx="2269">
                        <c:v>13.715</c:v>
                      </c:pt>
                      <c:pt idx="2270">
                        <c:v>13.727</c:v>
                      </c:pt>
                      <c:pt idx="2271">
                        <c:v>13.738</c:v>
                      </c:pt>
                      <c:pt idx="2272">
                        <c:v>13.748999999999999</c:v>
                      </c:pt>
                      <c:pt idx="2273">
                        <c:v>13.760999999999999</c:v>
                      </c:pt>
                      <c:pt idx="2274">
                        <c:v>13.771999999999998</c:v>
                      </c:pt>
                      <c:pt idx="2275">
                        <c:v>13.783000000000001</c:v>
                      </c:pt>
                      <c:pt idx="2276">
                        <c:v>13.795000000000002</c:v>
                      </c:pt>
                      <c:pt idx="2277">
                        <c:v>13.806000000000001</c:v>
                      </c:pt>
                      <c:pt idx="2278">
                        <c:v>13.817</c:v>
                      </c:pt>
                      <c:pt idx="2279">
                        <c:v>13.829000000000001</c:v>
                      </c:pt>
                      <c:pt idx="2280">
                        <c:v>13.84</c:v>
                      </c:pt>
                      <c:pt idx="2281">
                        <c:v>13.850999999999999</c:v>
                      </c:pt>
                      <c:pt idx="2282">
                        <c:v>13.863</c:v>
                      </c:pt>
                      <c:pt idx="2283">
                        <c:v>13.873999999999999</c:v>
                      </c:pt>
                      <c:pt idx="2284">
                        <c:v>13.885000000000002</c:v>
                      </c:pt>
                      <c:pt idx="2285">
                        <c:v>13.896999999999998</c:v>
                      </c:pt>
                      <c:pt idx="2286">
                        <c:v>13.908000000000001</c:v>
                      </c:pt>
                      <c:pt idx="2287">
                        <c:v>13.919</c:v>
                      </c:pt>
                      <c:pt idx="2288">
                        <c:v>13.931000000000001</c:v>
                      </c:pt>
                      <c:pt idx="2289">
                        <c:v>13.942</c:v>
                      </c:pt>
                      <c:pt idx="2290">
                        <c:v>13.952999999999999</c:v>
                      </c:pt>
                      <c:pt idx="2291">
                        <c:v>13.965</c:v>
                      </c:pt>
                      <c:pt idx="2292">
                        <c:v>13.975999999999999</c:v>
                      </c:pt>
                      <c:pt idx="2293">
                        <c:v>13.986999999999998</c:v>
                      </c:pt>
                      <c:pt idx="2294">
                        <c:v>13.998999999999999</c:v>
                      </c:pt>
                      <c:pt idx="2295">
                        <c:v>14.010000000000002</c:v>
                      </c:pt>
                      <c:pt idx="2296">
                        <c:v>14.021000000000001</c:v>
                      </c:pt>
                      <c:pt idx="2297">
                        <c:v>14.033000000000001</c:v>
                      </c:pt>
                      <c:pt idx="2298">
                        <c:v>14.044</c:v>
                      </c:pt>
                      <c:pt idx="2299">
                        <c:v>14.055</c:v>
                      </c:pt>
                      <c:pt idx="2300">
                        <c:v>14.067</c:v>
                      </c:pt>
                      <c:pt idx="2301">
                        <c:v>14.077999999999999</c:v>
                      </c:pt>
                      <c:pt idx="2302">
                        <c:v>14.088999999999999</c:v>
                      </c:pt>
                      <c:pt idx="2303">
                        <c:v>14.100999999999999</c:v>
                      </c:pt>
                      <c:pt idx="2304">
                        <c:v>14.111999999999998</c:v>
                      </c:pt>
                      <c:pt idx="2305">
                        <c:v>14.123000000000001</c:v>
                      </c:pt>
                      <c:pt idx="2306">
                        <c:v>14.135000000000002</c:v>
                      </c:pt>
                      <c:pt idx="2307">
                        <c:v>14.146000000000001</c:v>
                      </c:pt>
                      <c:pt idx="2308">
                        <c:v>14.157</c:v>
                      </c:pt>
                      <c:pt idx="2309">
                        <c:v>14.169</c:v>
                      </c:pt>
                      <c:pt idx="2310">
                        <c:v>14.18</c:v>
                      </c:pt>
                      <c:pt idx="2311">
                        <c:v>14.190999999999999</c:v>
                      </c:pt>
                      <c:pt idx="2312">
                        <c:v>14.202999999999999</c:v>
                      </c:pt>
                      <c:pt idx="2313">
                        <c:v>14.213999999999999</c:v>
                      </c:pt>
                      <c:pt idx="2314">
                        <c:v>14.225000000000001</c:v>
                      </c:pt>
                      <c:pt idx="2315">
                        <c:v>14.236999999999998</c:v>
                      </c:pt>
                      <c:pt idx="2316">
                        <c:v>14.248000000000001</c:v>
                      </c:pt>
                      <c:pt idx="2317">
                        <c:v>14.259</c:v>
                      </c:pt>
                      <c:pt idx="2318">
                        <c:v>14.271000000000001</c:v>
                      </c:pt>
                      <c:pt idx="2319">
                        <c:v>14.282</c:v>
                      </c:pt>
                      <c:pt idx="2320">
                        <c:v>14.292999999999999</c:v>
                      </c:pt>
                      <c:pt idx="2321">
                        <c:v>14.305</c:v>
                      </c:pt>
                      <c:pt idx="2322">
                        <c:v>14.315999999999999</c:v>
                      </c:pt>
                      <c:pt idx="2323">
                        <c:v>14.327000000000002</c:v>
                      </c:pt>
                      <c:pt idx="2324">
                        <c:v>14.338999999999999</c:v>
                      </c:pt>
                      <c:pt idx="2325">
                        <c:v>14.350000000000001</c:v>
                      </c:pt>
                      <c:pt idx="2326">
                        <c:v>14.361000000000001</c:v>
                      </c:pt>
                      <c:pt idx="2327">
                        <c:v>14.373000000000001</c:v>
                      </c:pt>
                      <c:pt idx="2328">
                        <c:v>14.384</c:v>
                      </c:pt>
                      <c:pt idx="2329">
                        <c:v>14.395</c:v>
                      </c:pt>
                      <c:pt idx="2330">
                        <c:v>14.407</c:v>
                      </c:pt>
                      <c:pt idx="2331">
                        <c:v>14.417999999999999</c:v>
                      </c:pt>
                      <c:pt idx="2332">
                        <c:v>14.428999999999998</c:v>
                      </c:pt>
                      <c:pt idx="2333">
                        <c:v>14.440999999999999</c:v>
                      </c:pt>
                      <c:pt idx="2334">
                        <c:v>14.452000000000002</c:v>
                      </c:pt>
                      <c:pt idx="2335">
                        <c:v>14.463000000000001</c:v>
                      </c:pt>
                      <c:pt idx="2336">
                        <c:v>14.475000000000001</c:v>
                      </c:pt>
                      <c:pt idx="2337">
                        <c:v>14.486000000000001</c:v>
                      </c:pt>
                      <c:pt idx="2338">
                        <c:v>14.497</c:v>
                      </c:pt>
                      <c:pt idx="2339">
                        <c:v>14.509</c:v>
                      </c:pt>
                      <c:pt idx="2340">
                        <c:v>14.52</c:v>
                      </c:pt>
                      <c:pt idx="2341">
                        <c:v>14.530999999999999</c:v>
                      </c:pt>
                      <c:pt idx="2342">
                        <c:v>14.542999999999999</c:v>
                      </c:pt>
                      <c:pt idx="2343">
                        <c:v>14.553999999999998</c:v>
                      </c:pt>
                      <c:pt idx="2344">
                        <c:v>14.565000000000001</c:v>
                      </c:pt>
                      <c:pt idx="2345">
                        <c:v>14.577000000000002</c:v>
                      </c:pt>
                      <c:pt idx="2346">
                        <c:v>14.588000000000001</c:v>
                      </c:pt>
                      <c:pt idx="2347">
                        <c:v>14.599</c:v>
                      </c:pt>
                      <c:pt idx="2348">
                        <c:v>14.611000000000001</c:v>
                      </c:pt>
                      <c:pt idx="2349">
                        <c:v>14.622</c:v>
                      </c:pt>
                      <c:pt idx="2350">
                        <c:v>14.632999999999999</c:v>
                      </c:pt>
                      <c:pt idx="2351">
                        <c:v>14.645</c:v>
                      </c:pt>
                      <c:pt idx="2352">
                        <c:v>14.655999999999999</c:v>
                      </c:pt>
                      <c:pt idx="2353">
                        <c:v>14.667000000000002</c:v>
                      </c:pt>
                      <c:pt idx="2354">
                        <c:v>14.678999999999998</c:v>
                      </c:pt>
                      <c:pt idx="2355">
                        <c:v>14.690000000000001</c:v>
                      </c:pt>
                      <c:pt idx="2356">
                        <c:v>14.701000000000001</c:v>
                      </c:pt>
                      <c:pt idx="2357">
                        <c:v>14.713000000000001</c:v>
                      </c:pt>
                      <c:pt idx="2358">
                        <c:v>14.724</c:v>
                      </c:pt>
                      <c:pt idx="2359">
                        <c:v>14.734999999999999</c:v>
                      </c:pt>
                      <c:pt idx="2360">
                        <c:v>14.747</c:v>
                      </c:pt>
                      <c:pt idx="2361">
                        <c:v>14.757999999999999</c:v>
                      </c:pt>
                      <c:pt idx="2362">
                        <c:v>14.768999999999998</c:v>
                      </c:pt>
                      <c:pt idx="2363">
                        <c:v>14.780999999999999</c:v>
                      </c:pt>
                      <c:pt idx="2364">
                        <c:v>14.792000000000002</c:v>
                      </c:pt>
                      <c:pt idx="2365">
                        <c:v>14.803000000000001</c:v>
                      </c:pt>
                      <c:pt idx="2366">
                        <c:v>14.815000000000001</c:v>
                      </c:pt>
                      <c:pt idx="2367">
                        <c:v>14.826000000000001</c:v>
                      </c:pt>
                      <c:pt idx="2368">
                        <c:v>14.837</c:v>
                      </c:pt>
                      <c:pt idx="2369">
                        <c:v>14.849</c:v>
                      </c:pt>
                      <c:pt idx="2370">
                        <c:v>14.86</c:v>
                      </c:pt>
                      <c:pt idx="2371">
                        <c:v>14.870999999999999</c:v>
                      </c:pt>
                      <c:pt idx="2372">
                        <c:v>14.882999999999999</c:v>
                      </c:pt>
                      <c:pt idx="2373">
                        <c:v>14.893999999999998</c:v>
                      </c:pt>
                      <c:pt idx="2374">
                        <c:v>14.905000000000001</c:v>
                      </c:pt>
                      <c:pt idx="2375">
                        <c:v>14.917000000000002</c:v>
                      </c:pt>
                      <c:pt idx="2376">
                        <c:v>14.928000000000001</c:v>
                      </c:pt>
                      <c:pt idx="2377">
                        <c:v>14.939</c:v>
                      </c:pt>
                      <c:pt idx="2378">
                        <c:v>14.951000000000001</c:v>
                      </c:pt>
                      <c:pt idx="2379">
                        <c:v>14.962</c:v>
                      </c:pt>
                      <c:pt idx="2380">
                        <c:v>14.972999999999999</c:v>
                      </c:pt>
                      <c:pt idx="2381">
                        <c:v>14.984999999999999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Sechage'!$I$3:$I$2384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2229</c:v>
                      </c:pt>
                      <c:pt idx="1">
                        <c:v>2203</c:v>
                      </c:pt>
                      <c:pt idx="2">
                        <c:v>2221</c:v>
                      </c:pt>
                      <c:pt idx="3">
                        <c:v>2227</c:v>
                      </c:pt>
                      <c:pt idx="4">
                        <c:v>2225</c:v>
                      </c:pt>
                      <c:pt idx="5">
                        <c:v>2225</c:v>
                      </c:pt>
                      <c:pt idx="6">
                        <c:v>2227</c:v>
                      </c:pt>
                      <c:pt idx="7">
                        <c:v>2228</c:v>
                      </c:pt>
                      <c:pt idx="8">
                        <c:v>2216</c:v>
                      </c:pt>
                      <c:pt idx="9">
                        <c:v>2197</c:v>
                      </c:pt>
                      <c:pt idx="10">
                        <c:v>2187</c:v>
                      </c:pt>
                      <c:pt idx="11">
                        <c:v>2179</c:v>
                      </c:pt>
                      <c:pt idx="12">
                        <c:v>2172</c:v>
                      </c:pt>
                      <c:pt idx="13">
                        <c:v>2156</c:v>
                      </c:pt>
                      <c:pt idx="14">
                        <c:v>2146</c:v>
                      </c:pt>
                      <c:pt idx="15">
                        <c:v>2141</c:v>
                      </c:pt>
                      <c:pt idx="16">
                        <c:v>2143</c:v>
                      </c:pt>
                      <c:pt idx="17">
                        <c:v>2139</c:v>
                      </c:pt>
                      <c:pt idx="18">
                        <c:v>2131</c:v>
                      </c:pt>
                      <c:pt idx="19">
                        <c:v>2126</c:v>
                      </c:pt>
                      <c:pt idx="20">
                        <c:v>2131</c:v>
                      </c:pt>
                      <c:pt idx="21">
                        <c:v>2139</c:v>
                      </c:pt>
                      <c:pt idx="22">
                        <c:v>2150</c:v>
                      </c:pt>
                      <c:pt idx="23">
                        <c:v>2160</c:v>
                      </c:pt>
                      <c:pt idx="24">
                        <c:v>2171</c:v>
                      </c:pt>
                      <c:pt idx="25">
                        <c:v>2175</c:v>
                      </c:pt>
                      <c:pt idx="26">
                        <c:v>2167</c:v>
                      </c:pt>
                      <c:pt idx="27">
                        <c:v>2154</c:v>
                      </c:pt>
                      <c:pt idx="28">
                        <c:v>2143</c:v>
                      </c:pt>
                      <c:pt idx="29">
                        <c:v>2143</c:v>
                      </c:pt>
                      <c:pt idx="30">
                        <c:v>2145</c:v>
                      </c:pt>
                      <c:pt idx="31">
                        <c:v>2145</c:v>
                      </c:pt>
                      <c:pt idx="32">
                        <c:v>2141</c:v>
                      </c:pt>
                      <c:pt idx="33">
                        <c:v>2138</c:v>
                      </c:pt>
                      <c:pt idx="34">
                        <c:v>2137</c:v>
                      </c:pt>
                      <c:pt idx="35">
                        <c:v>2141</c:v>
                      </c:pt>
                      <c:pt idx="36">
                        <c:v>2143</c:v>
                      </c:pt>
                      <c:pt idx="37">
                        <c:v>2140</c:v>
                      </c:pt>
                      <c:pt idx="38">
                        <c:v>2139</c:v>
                      </c:pt>
                      <c:pt idx="39">
                        <c:v>2140</c:v>
                      </c:pt>
                      <c:pt idx="40">
                        <c:v>2150</c:v>
                      </c:pt>
                      <c:pt idx="41">
                        <c:v>2152</c:v>
                      </c:pt>
                      <c:pt idx="42">
                        <c:v>2159</c:v>
                      </c:pt>
                      <c:pt idx="43">
                        <c:v>2162</c:v>
                      </c:pt>
                      <c:pt idx="44">
                        <c:v>2169</c:v>
                      </c:pt>
                      <c:pt idx="45">
                        <c:v>2166</c:v>
                      </c:pt>
                      <c:pt idx="46">
                        <c:v>2164</c:v>
                      </c:pt>
                      <c:pt idx="47">
                        <c:v>2169</c:v>
                      </c:pt>
                      <c:pt idx="48">
                        <c:v>2181</c:v>
                      </c:pt>
                      <c:pt idx="49">
                        <c:v>2192</c:v>
                      </c:pt>
                      <c:pt idx="50">
                        <c:v>2189</c:v>
                      </c:pt>
                      <c:pt idx="51">
                        <c:v>2177</c:v>
                      </c:pt>
                      <c:pt idx="52">
                        <c:v>2164</c:v>
                      </c:pt>
                      <c:pt idx="53">
                        <c:v>2160</c:v>
                      </c:pt>
                      <c:pt idx="54">
                        <c:v>2175</c:v>
                      </c:pt>
                      <c:pt idx="55">
                        <c:v>2191</c:v>
                      </c:pt>
                      <c:pt idx="56">
                        <c:v>2210</c:v>
                      </c:pt>
                      <c:pt idx="57">
                        <c:v>2209</c:v>
                      </c:pt>
                      <c:pt idx="58">
                        <c:v>2201</c:v>
                      </c:pt>
                      <c:pt idx="59">
                        <c:v>2174</c:v>
                      </c:pt>
                      <c:pt idx="60">
                        <c:v>2154</c:v>
                      </c:pt>
                      <c:pt idx="61">
                        <c:v>2150</c:v>
                      </c:pt>
                      <c:pt idx="62">
                        <c:v>2164</c:v>
                      </c:pt>
                      <c:pt idx="63">
                        <c:v>2178</c:v>
                      </c:pt>
                      <c:pt idx="64">
                        <c:v>2183</c:v>
                      </c:pt>
                      <c:pt idx="65">
                        <c:v>2185</c:v>
                      </c:pt>
                      <c:pt idx="66">
                        <c:v>2188</c:v>
                      </c:pt>
                      <c:pt idx="67">
                        <c:v>2193</c:v>
                      </c:pt>
                      <c:pt idx="68">
                        <c:v>2198</c:v>
                      </c:pt>
                      <c:pt idx="69">
                        <c:v>2211</c:v>
                      </c:pt>
                      <c:pt idx="70">
                        <c:v>2219</c:v>
                      </c:pt>
                      <c:pt idx="71">
                        <c:v>2219</c:v>
                      </c:pt>
                      <c:pt idx="72">
                        <c:v>2204</c:v>
                      </c:pt>
                      <c:pt idx="73">
                        <c:v>2188</c:v>
                      </c:pt>
                      <c:pt idx="74">
                        <c:v>2179</c:v>
                      </c:pt>
                      <c:pt idx="75">
                        <c:v>2174</c:v>
                      </c:pt>
                      <c:pt idx="76">
                        <c:v>2167</c:v>
                      </c:pt>
                      <c:pt idx="77">
                        <c:v>2160</c:v>
                      </c:pt>
                      <c:pt idx="78">
                        <c:v>2160</c:v>
                      </c:pt>
                      <c:pt idx="79">
                        <c:v>2170</c:v>
                      </c:pt>
                      <c:pt idx="80">
                        <c:v>2172</c:v>
                      </c:pt>
                      <c:pt idx="81">
                        <c:v>2166</c:v>
                      </c:pt>
                      <c:pt idx="82">
                        <c:v>2143</c:v>
                      </c:pt>
                      <c:pt idx="83">
                        <c:v>2127</c:v>
                      </c:pt>
                      <c:pt idx="84">
                        <c:v>2110</c:v>
                      </c:pt>
                      <c:pt idx="85">
                        <c:v>2111</c:v>
                      </c:pt>
                      <c:pt idx="86">
                        <c:v>2113</c:v>
                      </c:pt>
                      <c:pt idx="87">
                        <c:v>2128</c:v>
                      </c:pt>
                      <c:pt idx="88">
                        <c:v>2142</c:v>
                      </c:pt>
                      <c:pt idx="89">
                        <c:v>2161</c:v>
                      </c:pt>
                      <c:pt idx="90">
                        <c:v>2172</c:v>
                      </c:pt>
                      <c:pt idx="91">
                        <c:v>2178</c:v>
                      </c:pt>
                      <c:pt idx="92">
                        <c:v>2181</c:v>
                      </c:pt>
                      <c:pt idx="93">
                        <c:v>2184</c:v>
                      </c:pt>
                      <c:pt idx="94">
                        <c:v>2192</c:v>
                      </c:pt>
                      <c:pt idx="95">
                        <c:v>2199</c:v>
                      </c:pt>
                      <c:pt idx="96">
                        <c:v>2208</c:v>
                      </c:pt>
                      <c:pt idx="97">
                        <c:v>2213</c:v>
                      </c:pt>
                      <c:pt idx="98">
                        <c:v>2217</c:v>
                      </c:pt>
                      <c:pt idx="99">
                        <c:v>2218</c:v>
                      </c:pt>
                      <c:pt idx="100">
                        <c:v>2208</c:v>
                      </c:pt>
                      <c:pt idx="101">
                        <c:v>2192</c:v>
                      </c:pt>
                      <c:pt idx="102">
                        <c:v>2175</c:v>
                      </c:pt>
                      <c:pt idx="103">
                        <c:v>2170</c:v>
                      </c:pt>
                      <c:pt idx="104">
                        <c:v>2172</c:v>
                      </c:pt>
                      <c:pt idx="105">
                        <c:v>2173</c:v>
                      </c:pt>
                      <c:pt idx="106">
                        <c:v>2173</c:v>
                      </c:pt>
                      <c:pt idx="107">
                        <c:v>2171</c:v>
                      </c:pt>
                      <c:pt idx="108">
                        <c:v>2170</c:v>
                      </c:pt>
                      <c:pt idx="109">
                        <c:v>2169</c:v>
                      </c:pt>
                      <c:pt idx="110">
                        <c:v>2174</c:v>
                      </c:pt>
                      <c:pt idx="111">
                        <c:v>2183</c:v>
                      </c:pt>
                      <c:pt idx="112">
                        <c:v>2201</c:v>
                      </c:pt>
                      <c:pt idx="113">
                        <c:v>2205</c:v>
                      </c:pt>
                      <c:pt idx="114">
                        <c:v>2197</c:v>
                      </c:pt>
                      <c:pt idx="115">
                        <c:v>2169</c:v>
                      </c:pt>
                      <c:pt idx="116">
                        <c:v>2146</c:v>
                      </c:pt>
                      <c:pt idx="117">
                        <c:v>2145</c:v>
                      </c:pt>
                      <c:pt idx="118">
                        <c:v>2153</c:v>
                      </c:pt>
                      <c:pt idx="119">
                        <c:v>2168</c:v>
                      </c:pt>
                      <c:pt idx="120">
                        <c:v>2173</c:v>
                      </c:pt>
                      <c:pt idx="121">
                        <c:v>2185</c:v>
                      </c:pt>
                      <c:pt idx="122">
                        <c:v>2195</c:v>
                      </c:pt>
                      <c:pt idx="123">
                        <c:v>2200</c:v>
                      </c:pt>
                      <c:pt idx="124">
                        <c:v>2190</c:v>
                      </c:pt>
                      <c:pt idx="125">
                        <c:v>2177</c:v>
                      </c:pt>
                      <c:pt idx="126">
                        <c:v>2160</c:v>
                      </c:pt>
                      <c:pt idx="127">
                        <c:v>2155</c:v>
                      </c:pt>
                      <c:pt idx="128">
                        <c:v>2157</c:v>
                      </c:pt>
                      <c:pt idx="129">
                        <c:v>2171</c:v>
                      </c:pt>
                      <c:pt idx="130">
                        <c:v>2181</c:v>
                      </c:pt>
                      <c:pt idx="131">
                        <c:v>2185</c:v>
                      </c:pt>
                      <c:pt idx="132">
                        <c:v>2175</c:v>
                      </c:pt>
                      <c:pt idx="133">
                        <c:v>2162</c:v>
                      </c:pt>
                      <c:pt idx="134">
                        <c:v>2150</c:v>
                      </c:pt>
                      <c:pt idx="135">
                        <c:v>2151</c:v>
                      </c:pt>
                      <c:pt idx="136">
                        <c:v>2159</c:v>
                      </c:pt>
                      <c:pt idx="137">
                        <c:v>2176</c:v>
                      </c:pt>
                      <c:pt idx="138">
                        <c:v>2187</c:v>
                      </c:pt>
                      <c:pt idx="139">
                        <c:v>2197</c:v>
                      </c:pt>
                      <c:pt idx="140">
                        <c:v>2194</c:v>
                      </c:pt>
                      <c:pt idx="141">
                        <c:v>2191</c:v>
                      </c:pt>
                      <c:pt idx="142">
                        <c:v>2181</c:v>
                      </c:pt>
                      <c:pt idx="143">
                        <c:v>2173</c:v>
                      </c:pt>
                      <c:pt idx="144">
                        <c:v>2157</c:v>
                      </c:pt>
                      <c:pt idx="145">
                        <c:v>2146</c:v>
                      </c:pt>
                      <c:pt idx="146">
                        <c:v>2141</c:v>
                      </c:pt>
                      <c:pt idx="147">
                        <c:v>2151</c:v>
                      </c:pt>
                      <c:pt idx="148">
                        <c:v>2157</c:v>
                      </c:pt>
                      <c:pt idx="149">
                        <c:v>2161</c:v>
                      </c:pt>
                      <c:pt idx="150">
                        <c:v>2158</c:v>
                      </c:pt>
                      <c:pt idx="151">
                        <c:v>2169</c:v>
                      </c:pt>
                      <c:pt idx="152">
                        <c:v>2184</c:v>
                      </c:pt>
                      <c:pt idx="153">
                        <c:v>2198</c:v>
                      </c:pt>
                      <c:pt idx="154">
                        <c:v>2197</c:v>
                      </c:pt>
                      <c:pt idx="155">
                        <c:v>2186</c:v>
                      </c:pt>
                      <c:pt idx="156">
                        <c:v>2167</c:v>
                      </c:pt>
                      <c:pt idx="157">
                        <c:v>2152</c:v>
                      </c:pt>
                      <c:pt idx="158">
                        <c:v>2151</c:v>
                      </c:pt>
                      <c:pt idx="159">
                        <c:v>2172</c:v>
                      </c:pt>
                      <c:pt idx="160">
                        <c:v>2194</c:v>
                      </c:pt>
                      <c:pt idx="161">
                        <c:v>2203</c:v>
                      </c:pt>
                      <c:pt idx="162">
                        <c:v>2185</c:v>
                      </c:pt>
                      <c:pt idx="163">
                        <c:v>2165</c:v>
                      </c:pt>
                      <c:pt idx="164">
                        <c:v>2151</c:v>
                      </c:pt>
                      <c:pt idx="165">
                        <c:v>2153</c:v>
                      </c:pt>
                      <c:pt idx="166">
                        <c:v>2160</c:v>
                      </c:pt>
                      <c:pt idx="167">
                        <c:v>2164</c:v>
                      </c:pt>
                      <c:pt idx="168">
                        <c:v>2166</c:v>
                      </c:pt>
                      <c:pt idx="169">
                        <c:v>2157</c:v>
                      </c:pt>
                      <c:pt idx="170">
                        <c:v>2155</c:v>
                      </c:pt>
                      <c:pt idx="171">
                        <c:v>2150</c:v>
                      </c:pt>
                      <c:pt idx="172">
                        <c:v>2159</c:v>
                      </c:pt>
                      <c:pt idx="173">
                        <c:v>2154</c:v>
                      </c:pt>
                      <c:pt idx="174">
                        <c:v>2154</c:v>
                      </c:pt>
                      <c:pt idx="175">
                        <c:v>2158</c:v>
                      </c:pt>
                      <c:pt idx="176">
                        <c:v>2175</c:v>
                      </c:pt>
                      <c:pt idx="177">
                        <c:v>2199</c:v>
                      </c:pt>
                      <c:pt idx="178">
                        <c:v>2206</c:v>
                      </c:pt>
                      <c:pt idx="179">
                        <c:v>2201</c:v>
                      </c:pt>
                      <c:pt idx="180">
                        <c:v>2181</c:v>
                      </c:pt>
                      <c:pt idx="181">
                        <c:v>2164</c:v>
                      </c:pt>
                      <c:pt idx="182">
                        <c:v>2164</c:v>
                      </c:pt>
                      <c:pt idx="183">
                        <c:v>2174</c:v>
                      </c:pt>
                      <c:pt idx="184">
                        <c:v>2188</c:v>
                      </c:pt>
                      <c:pt idx="185">
                        <c:v>2193</c:v>
                      </c:pt>
                      <c:pt idx="186">
                        <c:v>2198</c:v>
                      </c:pt>
                      <c:pt idx="187">
                        <c:v>2206</c:v>
                      </c:pt>
                      <c:pt idx="188">
                        <c:v>2211</c:v>
                      </c:pt>
                      <c:pt idx="189">
                        <c:v>2202</c:v>
                      </c:pt>
                      <c:pt idx="190">
                        <c:v>2179</c:v>
                      </c:pt>
                      <c:pt idx="191">
                        <c:v>2156</c:v>
                      </c:pt>
                      <c:pt idx="192">
                        <c:v>2139</c:v>
                      </c:pt>
                      <c:pt idx="193">
                        <c:v>2138</c:v>
                      </c:pt>
                      <c:pt idx="194">
                        <c:v>2133</c:v>
                      </c:pt>
                      <c:pt idx="195">
                        <c:v>2134</c:v>
                      </c:pt>
                      <c:pt idx="196">
                        <c:v>2132</c:v>
                      </c:pt>
                      <c:pt idx="197">
                        <c:v>2138</c:v>
                      </c:pt>
                      <c:pt idx="198">
                        <c:v>2148</c:v>
                      </c:pt>
                      <c:pt idx="199">
                        <c:v>2165</c:v>
                      </c:pt>
                      <c:pt idx="200">
                        <c:v>2183</c:v>
                      </c:pt>
                      <c:pt idx="201">
                        <c:v>2191</c:v>
                      </c:pt>
                      <c:pt idx="202">
                        <c:v>2186</c:v>
                      </c:pt>
                      <c:pt idx="203">
                        <c:v>2173</c:v>
                      </c:pt>
                      <c:pt idx="204">
                        <c:v>2167</c:v>
                      </c:pt>
                      <c:pt idx="205">
                        <c:v>2173</c:v>
                      </c:pt>
                      <c:pt idx="206">
                        <c:v>2192</c:v>
                      </c:pt>
                      <c:pt idx="207">
                        <c:v>2210</c:v>
                      </c:pt>
                      <c:pt idx="208">
                        <c:v>2215</c:v>
                      </c:pt>
                      <c:pt idx="209">
                        <c:v>2205</c:v>
                      </c:pt>
                      <c:pt idx="210">
                        <c:v>2190</c:v>
                      </c:pt>
                      <c:pt idx="211">
                        <c:v>2178</c:v>
                      </c:pt>
                      <c:pt idx="212">
                        <c:v>2166</c:v>
                      </c:pt>
                      <c:pt idx="213">
                        <c:v>2164</c:v>
                      </c:pt>
                      <c:pt idx="214">
                        <c:v>2169</c:v>
                      </c:pt>
                      <c:pt idx="215">
                        <c:v>2180</c:v>
                      </c:pt>
                      <c:pt idx="216">
                        <c:v>2181</c:v>
                      </c:pt>
                      <c:pt idx="217">
                        <c:v>2166</c:v>
                      </c:pt>
                      <c:pt idx="218">
                        <c:v>2157</c:v>
                      </c:pt>
                      <c:pt idx="219">
                        <c:v>2155</c:v>
                      </c:pt>
                      <c:pt idx="220">
                        <c:v>2162</c:v>
                      </c:pt>
                      <c:pt idx="221">
                        <c:v>2162</c:v>
                      </c:pt>
                      <c:pt idx="222">
                        <c:v>2162</c:v>
                      </c:pt>
                      <c:pt idx="223">
                        <c:v>2158</c:v>
                      </c:pt>
                      <c:pt idx="224">
                        <c:v>2155</c:v>
                      </c:pt>
                      <c:pt idx="225">
                        <c:v>2157</c:v>
                      </c:pt>
                      <c:pt idx="226">
                        <c:v>2170</c:v>
                      </c:pt>
                      <c:pt idx="227">
                        <c:v>2184</c:v>
                      </c:pt>
                      <c:pt idx="228">
                        <c:v>2184</c:v>
                      </c:pt>
                      <c:pt idx="229">
                        <c:v>2172</c:v>
                      </c:pt>
                      <c:pt idx="230">
                        <c:v>2163</c:v>
                      </c:pt>
                      <c:pt idx="231">
                        <c:v>2176</c:v>
                      </c:pt>
                      <c:pt idx="232">
                        <c:v>2197</c:v>
                      </c:pt>
                      <c:pt idx="233">
                        <c:v>2213</c:v>
                      </c:pt>
                      <c:pt idx="234">
                        <c:v>2205</c:v>
                      </c:pt>
                      <c:pt idx="235">
                        <c:v>2180</c:v>
                      </c:pt>
                      <c:pt idx="236">
                        <c:v>2155</c:v>
                      </c:pt>
                      <c:pt idx="237">
                        <c:v>2138</c:v>
                      </c:pt>
                      <c:pt idx="238">
                        <c:v>2144</c:v>
                      </c:pt>
                      <c:pt idx="239">
                        <c:v>2157</c:v>
                      </c:pt>
                      <c:pt idx="240">
                        <c:v>2169</c:v>
                      </c:pt>
                      <c:pt idx="241">
                        <c:v>2166</c:v>
                      </c:pt>
                      <c:pt idx="242">
                        <c:v>2159</c:v>
                      </c:pt>
                      <c:pt idx="243">
                        <c:v>2158</c:v>
                      </c:pt>
                      <c:pt idx="244">
                        <c:v>2158</c:v>
                      </c:pt>
                      <c:pt idx="245">
                        <c:v>2167</c:v>
                      </c:pt>
                      <c:pt idx="246">
                        <c:v>2174</c:v>
                      </c:pt>
                      <c:pt idx="247">
                        <c:v>2186</c:v>
                      </c:pt>
                      <c:pt idx="248">
                        <c:v>2178</c:v>
                      </c:pt>
                      <c:pt idx="249">
                        <c:v>2165</c:v>
                      </c:pt>
                      <c:pt idx="250">
                        <c:v>2147</c:v>
                      </c:pt>
                      <c:pt idx="251">
                        <c:v>2146</c:v>
                      </c:pt>
                      <c:pt idx="252">
                        <c:v>2154</c:v>
                      </c:pt>
                      <c:pt idx="253">
                        <c:v>2170</c:v>
                      </c:pt>
                      <c:pt idx="254">
                        <c:v>2180</c:v>
                      </c:pt>
                      <c:pt idx="255">
                        <c:v>2184</c:v>
                      </c:pt>
                      <c:pt idx="256">
                        <c:v>2181</c:v>
                      </c:pt>
                      <c:pt idx="257">
                        <c:v>2181</c:v>
                      </c:pt>
                      <c:pt idx="258">
                        <c:v>2185</c:v>
                      </c:pt>
                      <c:pt idx="259">
                        <c:v>2188</c:v>
                      </c:pt>
                      <c:pt idx="260">
                        <c:v>2181</c:v>
                      </c:pt>
                      <c:pt idx="261">
                        <c:v>2170</c:v>
                      </c:pt>
                      <c:pt idx="262">
                        <c:v>2162</c:v>
                      </c:pt>
                      <c:pt idx="263">
                        <c:v>2174</c:v>
                      </c:pt>
                      <c:pt idx="264">
                        <c:v>2192</c:v>
                      </c:pt>
                      <c:pt idx="265">
                        <c:v>2206</c:v>
                      </c:pt>
                      <c:pt idx="266">
                        <c:v>2194</c:v>
                      </c:pt>
                      <c:pt idx="267">
                        <c:v>2176</c:v>
                      </c:pt>
                      <c:pt idx="268">
                        <c:v>2160</c:v>
                      </c:pt>
                      <c:pt idx="269">
                        <c:v>2161</c:v>
                      </c:pt>
                      <c:pt idx="270">
                        <c:v>2172</c:v>
                      </c:pt>
                      <c:pt idx="271">
                        <c:v>2194</c:v>
                      </c:pt>
                      <c:pt idx="272">
                        <c:v>2212</c:v>
                      </c:pt>
                      <c:pt idx="273">
                        <c:v>2219</c:v>
                      </c:pt>
                      <c:pt idx="274">
                        <c:v>2207</c:v>
                      </c:pt>
                      <c:pt idx="275">
                        <c:v>2196</c:v>
                      </c:pt>
                      <c:pt idx="276">
                        <c:v>2179</c:v>
                      </c:pt>
                      <c:pt idx="277">
                        <c:v>2171</c:v>
                      </c:pt>
                      <c:pt idx="278">
                        <c:v>2163</c:v>
                      </c:pt>
                      <c:pt idx="279">
                        <c:v>2161</c:v>
                      </c:pt>
                      <c:pt idx="280">
                        <c:v>2168</c:v>
                      </c:pt>
                      <c:pt idx="281">
                        <c:v>2179</c:v>
                      </c:pt>
                      <c:pt idx="282">
                        <c:v>2189</c:v>
                      </c:pt>
                      <c:pt idx="283">
                        <c:v>2180</c:v>
                      </c:pt>
                      <c:pt idx="284">
                        <c:v>2166</c:v>
                      </c:pt>
                      <c:pt idx="285">
                        <c:v>2155</c:v>
                      </c:pt>
                      <c:pt idx="286">
                        <c:v>2158</c:v>
                      </c:pt>
                      <c:pt idx="287">
                        <c:v>2165</c:v>
                      </c:pt>
                      <c:pt idx="288">
                        <c:v>2175</c:v>
                      </c:pt>
                      <c:pt idx="289">
                        <c:v>2183</c:v>
                      </c:pt>
                      <c:pt idx="290">
                        <c:v>2184</c:v>
                      </c:pt>
                      <c:pt idx="291">
                        <c:v>2179</c:v>
                      </c:pt>
                      <c:pt idx="292">
                        <c:v>2167</c:v>
                      </c:pt>
                      <c:pt idx="293">
                        <c:v>2159</c:v>
                      </c:pt>
                      <c:pt idx="294">
                        <c:v>2149</c:v>
                      </c:pt>
                      <c:pt idx="295">
                        <c:v>2155</c:v>
                      </c:pt>
                      <c:pt idx="296">
                        <c:v>2166</c:v>
                      </c:pt>
                      <c:pt idx="297">
                        <c:v>2183</c:v>
                      </c:pt>
                      <c:pt idx="298">
                        <c:v>2193</c:v>
                      </c:pt>
                      <c:pt idx="299">
                        <c:v>2189</c:v>
                      </c:pt>
                      <c:pt idx="300">
                        <c:v>2177</c:v>
                      </c:pt>
                      <c:pt idx="301">
                        <c:v>2163</c:v>
                      </c:pt>
                      <c:pt idx="302">
                        <c:v>2165</c:v>
                      </c:pt>
                      <c:pt idx="303">
                        <c:v>2170</c:v>
                      </c:pt>
                      <c:pt idx="304">
                        <c:v>2174</c:v>
                      </c:pt>
                      <c:pt idx="305">
                        <c:v>2163</c:v>
                      </c:pt>
                      <c:pt idx="306">
                        <c:v>2161</c:v>
                      </c:pt>
                      <c:pt idx="307">
                        <c:v>2168</c:v>
                      </c:pt>
                      <c:pt idx="308">
                        <c:v>2195</c:v>
                      </c:pt>
                      <c:pt idx="309">
                        <c:v>2211</c:v>
                      </c:pt>
                      <c:pt idx="310">
                        <c:v>2216</c:v>
                      </c:pt>
                      <c:pt idx="311">
                        <c:v>2203</c:v>
                      </c:pt>
                      <c:pt idx="312">
                        <c:v>2185</c:v>
                      </c:pt>
                      <c:pt idx="313">
                        <c:v>2168</c:v>
                      </c:pt>
                      <c:pt idx="314">
                        <c:v>2156</c:v>
                      </c:pt>
                      <c:pt idx="315">
                        <c:v>2156</c:v>
                      </c:pt>
                      <c:pt idx="316">
                        <c:v>2172</c:v>
                      </c:pt>
                      <c:pt idx="317">
                        <c:v>2189</c:v>
                      </c:pt>
                      <c:pt idx="318">
                        <c:v>2199</c:v>
                      </c:pt>
                      <c:pt idx="319">
                        <c:v>2186</c:v>
                      </c:pt>
                      <c:pt idx="320">
                        <c:v>2169</c:v>
                      </c:pt>
                      <c:pt idx="321">
                        <c:v>2159</c:v>
                      </c:pt>
                      <c:pt idx="322">
                        <c:v>2164</c:v>
                      </c:pt>
                      <c:pt idx="323">
                        <c:v>2170</c:v>
                      </c:pt>
                      <c:pt idx="324">
                        <c:v>2159</c:v>
                      </c:pt>
                      <c:pt idx="325">
                        <c:v>2142</c:v>
                      </c:pt>
                      <c:pt idx="326">
                        <c:v>2131</c:v>
                      </c:pt>
                      <c:pt idx="327">
                        <c:v>2141</c:v>
                      </c:pt>
                      <c:pt idx="328">
                        <c:v>2161</c:v>
                      </c:pt>
                      <c:pt idx="329">
                        <c:v>2185</c:v>
                      </c:pt>
                      <c:pt idx="330">
                        <c:v>2209</c:v>
                      </c:pt>
                      <c:pt idx="331">
                        <c:v>2224</c:v>
                      </c:pt>
                      <c:pt idx="332">
                        <c:v>2223</c:v>
                      </c:pt>
                      <c:pt idx="333">
                        <c:v>2203</c:v>
                      </c:pt>
                      <c:pt idx="334">
                        <c:v>2170</c:v>
                      </c:pt>
                      <c:pt idx="335">
                        <c:v>2149</c:v>
                      </c:pt>
                      <c:pt idx="336">
                        <c:v>2149</c:v>
                      </c:pt>
                      <c:pt idx="337">
                        <c:v>2172</c:v>
                      </c:pt>
                      <c:pt idx="338">
                        <c:v>2185</c:v>
                      </c:pt>
                      <c:pt idx="339">
                        <c:v>2177</c:v>
                      </c:pt>
                      <c:pt idx="340">
                        <c:v>2158</c:v>
                      </c:pt>
                      <c:pt idx="341">
                        <c:v>2146</c:v>
                      </c:pt>
                      <c:pt idx="342">
                        <c:v>2147</c:v>
                      </c:pt>
                      <c:pt idx="343">
                        <c:v>2153</c:v>
                      </c:pt>
                      <c:pt idx="344">
                        <c:v>2154</c:v>
                      </c:pt>
                      <c:pt idx="345">
                        <c:v>2158</c:v>
                      </c:pt>
                      <c:pt idx="346">
                        <c:v>2151</c:v>
                      </c:pt>
                      <c:pt idx="347">
                        <c:v>2147</c:v>
                      </c:pt>
                      <c:pt idx="348">
                        <c:v>2143</c:v>
                      </c:pt>
                      <c:pt idx="349">
                        <c:v>2161</c:v>
                      </c:pt>
                      <c:pt idx="350">
                        <c:v>2187</c:v>
                      </c:pt>
                      <c:pt idx="351">
                        <c:v>2202</c:v>
                      </c:pt>
                      <c:pt idx="352">
                        <c:v>2197</c:v>
                      </c:pt>
                      <c:pt idx="353">
                        <c:v>2174</c:v>
                      </c:pt>
                      <c:pt idx="354">
                        <c:v>2164</c:v>
                      </c:pt>
                      <c:pt idx="355">
                        <c:v>2163</c:v>
                      </c:pt>
                      <c:pt idx="356">
                        <c:v>2172</c:v>
                      </c:pt>
                      <c:pt idx="357">
                        <c:v>2173</c:v>
                      </c:pt>
                      <c:pt idx="358">
                        <c:v>2166</c:v>
                      </c:pt>
                      <c:pt idx="359">
                        <c:v>2166</c:v>
                      </c:pt>
                      <c:pt idx="360">
                        <c:v>2174</c:v>
                      </c:pt>
                      <c:pt idx="361">
                        <c:v>2193</c:v>
                      </c:pt>
                      <c:pt idx="362">
                        <c:v>2196</c:v>
                      </c:pt>
                      <c:pt idx="363">
                        <c:v>2186</c:v>
                      </c:pt>
                      <c:pt idx="364">
                        <c:v>2162</c:v>
                      </c:pt>
                      <c:pt idx="365">
                        <c:v>2148</c:v>
                      </c:pt>
                      <c:pt idx="366">
                        <c:v>2145</c:v>
                      </c:pt>
                      <c:pt idx="367">
                        <c:v>2167</c:v>
                      </c:pt>
                      <c:pt idx="368">
                        <c:v>2187</c:v>
                      </c:pt>
                      <c:pt idx="369">
                        <c:v>2205</c:v>
                      </c:pt>
                      <c:pt idx="370">
                        <c:v>2201</c:v>
                      </c:pt>
                      <c:pt idx="371">
                        <c:v>2197</c:v>
                      </c:pt>
                      <c:pt idx="372">
                        <c:v>2190</c:v>
                      </c:pt>
                      <c:pt idx="373">
                        <c:v>2180</c:v>
                      </c:pt>
                      <c:pt idx="374">
                        <c:v>2166</c:v>
                      </c:pt>
                      <c:pt idx="375">
                        <c:v>2148</c:v>
                      </c:pt>
                      <c:pt idx="376">
                        <c:v>2140</c:v>
                      </c:pt>
                      <c:pt idx="377">
                        <c:v>2134</c:v>
                      </c:pt>
                      <c:pt idx="378">
                        <c:v>2142</c:v>
                      </c:pt>
                      <c:pt idx="379">
                        <c:v>2151</c:v>
                      </c:pt>
                      <c:pt idx="380">
                        <c:v>2163</c:v>
                      </c:pt>
                      <c:pt idx="381">
                        <c:v>2172</c:v>
                      </c:pt>
                      <c:pt idx="382">
                        <c:v>2178</c:v>
                      </c:pt>
                      <c:pt idx="383">
                        <c:v>2183</c:v>
                      </c:pt>
                      <c:pt idx="384">
                        <c:v>2177</c:v>
                      </c:pt>
                      <c:pt idx="385">
                        <c:v>2162</c:v>
                      </c:pt>
                      <c:pt idx="386">
                        <c:v>2146</c:v>
                      </c:pt>
                      <c:pt idx="387">
                        <c:v>2140</c:v>
                      </c:pt>
                      <c:pt idx="388">
                        <c:v>2152</c:v>
                      </c:pt>
                      <c:pt idx="389">
                        <c:v>2174</c:v>
                      </c:pt>
                      <c:pt idx="390">
                        <c:v>2195</c:v>
                      </c:pt>
                      <c:pt idx="391">
                        <c:v>2198</c:v>
                      </c:pt>
                      <c:pt idx="392">
                        <c:v>2186</c:v>
                      </c:pt>
                      <c:pt idx="393">
                        <c:v>2163</c:v>
                      </c:pt>
                      <c:pt idx="394">
                        <c:v>2155</c:v>
                      </c:pt>
                      <c:pt idx="395">
                        <c:v>2150</c:v>
                      </c:pt>
                      <c:pt idx="396">
                        <c:v>2155</c:v>
                      </c:pt>
                      <c:pt idx="397">
                        <c:v>2147</c:v>
                      </c:pt>
                      <c:pt idx="398">
                        <c:v>2149</c:v>
                      </c:pt>
                      <c:pt idx="399">
                        <c:v>2156</c:v>
                      </c:pt>
                      <c:pt idx="400">
                        <c:v>2182</c:v>
                      </c:pt>
                      <c:pt idx="401">
                        <c:v>2204</c:v>
                      </c:pt>
                      <c:pt idx="402">
                        <c:v>2209</c:v>
                      </c:pt>
                      <c:pt idx="403">
                        <c:v>2189</c:v>
                      </c:pt>
                      <c:pt idx="404">
                        <c:v>2161</c:v>
                      </c:pt>
                      <c:pt idx="405">
                        <c:v>2140</c:v>
                      </c:pt>
                      <c:pt idx="406">
                        <c:v>2138</c:v>
                      </c:pt>
                      <c:pt idx="407">
                        <c:v>2152</c:v>
                      </c:pt>
                      <c:pt idx="408">
                        <c:v>2175</c:v>
                      </c:pt>
                      <c:pt idx="409">
                        <c:v>2195</c:v>
                      </c:pt>
                      <c:pt idx="410">
                        <c:v>2196</c:v>
                      </c:pt>
                      <c:pt idx="411">
                        <c:v>2183</c:v>
                      </c:pt>
                      <c:pt idx="412">
                        <c:v>2168</c:v>
                      </c:pt>
                      <c:pt idx="413">
                        <c:v>2157</c:v>
                      </c:pt>
                      <c:pt idx="414">
                        <c:v>2148</c:v>
                      </c:pt>
                      <c:pt idx="415">
                        <c:v>2136</c:v>
                      </c:pt>
                      <c:pt idx="416">
                        <c:v>2128</c:v>
                      </c:pt>
                      <c:pt idx="417">
                        <c:v>2140</c:v>
                      </c:pt>
                      <c:pt idx="418">
                        <c:v>2165</c:v>
                      </c:pt>
                      <c:pt idx="419">
                        <c:v>2185</c:v>
                      </c:pt>
                      <c:pt idx="420">
                        <c:v>2183</c:v>
                      </c:pt>
                      <c:pt idx="421">
                        <c:v>2160</c:v>
                      </c:pt>
                      <c:pt idx="422">
                        <c:v>2148</c:v>
                      </c:pt>
                      <c:pt idx="423">
                        <c:v>2144</c:v>
                      </c:pt>
                      <c:pt idx="424">
                        <c:v>2155</c:v>
                      </c:pt>
                      <c:pt idx="425">
                        <c:v>2153</c:v>
                      </c:pt>
                      <c:pt idx="426">
                        <c:v>2155</c:v>
                      </c:pt>
                      <c:pt idx="427">
                        <c:v>2156</c:v>
                      </c:pt>
                      <c:pt idx="428">
                        <c:v>2161</c:v>
                      </c:pt>
                      <c:pt idx="429">
                        <c:v>2167</c:v>
                      </c:pt>
                      <c:pt idx="430">
                        <c:v>2176</c:v>
                      </c:pt>
                      <c:pt idx="431">
                        <c:v>2181</c:v>
                      </c:pt>
                      <c:pt idx="432">
                        <c:v>2176</c:v>
                      </c:pt>
                      <c:pt idx="433">
                        <c:v>2160</c:v>
                      </c:pt>
                      <c:pt idx="434">
                        <c:v>2150</c:v>
                      </c:pt>
                      <c:pt idx="435">
                        <c:v>2153</c:v>
                      </c:pt>
                      <c:pt idx="436">
                        <c:v>2166</c:v>
                      </c:pt>
                      <c:pt idx="437">
                        <c:v>2180</c:v>
                      </c:pt>
                      <c:pt idx="438">
                        <c:v>2177</c:v>
                      </c:pt>
                      <c:pt idx="439">
                        <c:v>2172</c:v>
                      </c:pt>
                      <c:pt idx="440">
                        <c:v>2159</c:v>
                      </c:pt>
                      <c:pt idx="441">
                        <c:v>2166</c:v>
                      </c:pt>
                      <c:pt idx="442">
                        <c:v>2177</c:v>
                      </c:pt>
                      <c:pt idx="443">
                        <c:v>2193</c:v>
                      </c:pt>
                      <c:pt idx="444">
                        <c:v>2193</c:v>
                      </c:pt>
                      <c:pt idx="445">
                        <c:v>2186</c:v>
                      </c:pt>
                      <c:pt idx="446">
                        <c:v>2181</c:v>
                      </c:pt>
                      <c:pt idx="447">
                        <c:v>2180</c:v>
                      </c:pt>
                      <c:pt idx="448">
                        <c:v>2181</c:v>
                      </c:pt>
                      <c:pt idx="449">
                        <c:v>2170</c:v>
                      </c:pt>
                      <c:pt idx="450">
                        <c:v>2165</c:v>
                      </c:pt>
                      <c:pt idx="451">
                        <c:v>2161</c:v>
                      </c:pt>
                      <c:pt idx="452">
                        <c:v>2166</c:v>
                      </c:pt>
                      <c:pt idx="453">
                        <c:v>2160</c:v>
                      </c:pt>
                      <c:pt idx="454">
                        <c:v>2156</c:v>
                      </c:pt>
                      <c:pt idx="455">
                        <c:v>2157</c:v>
                      </c:pt>
                      <c:pt idx="456">
                        <c:v>2170</c:v>
                      </c:pt>
                      <c:pt idx="457">
                        <c:v>2182</c:v>
                      </c:pt>
                      <c:pt idx="458">
                        <c:v>2181</c:v>
                      </c:pt>
                      <c:pt idx="459">
                        <c:v>2166</c:v>
                      </c:pt>
                      <c:pt idx="460">
                        <c:v>2145</c:v>
                      </c:pt>
                      <c:pt idx="461">
                        <c:v>2140</c:v>
                      </c:pt>
                      <c:pt idx="462">
                        <c:v>2142</c:v>
                      </c:pt>
                      <c:pt idx="463">
                        <c:v>2164</c:v>
                      </c:pt>
                      <c:pt idx="464">
                        <c:v>2184</c:v>
                      </c:pt>
                      <c:pt idx="465">
                        <c:v>2210</c:v>
                      </c:pt>
                      <c:pt idx="466">
                        <c:v>2216</c:v>
                      </c:pt>
                      <c:pt idx="467">
                        <c:v>2211</c:v>
                      </c:pt>
                      <c:pt idx="468">
                        <c:v>2195</c:v>
                      </c:pt>
                      <c:pt idx="469">
                        <c:v>2184</c:v>
                      </c:pt>
                      <c:pt idx="470">
                        <c:v>2177</c:v>
                      </c:pt>
                      <c:pt idx="471">
                        <c:v>2178</c:v>
                      </c:pt>
                      <c:pt idx="472">
                        <c:v>2173</c:v>
                      </c:pt>
                      <c:pt idx="473">
                        <c:v>2171</c:v>
                      </c:pt>
                      <c:pt idx="474">
                        <c:v>2159</c:v>
                      </c:pt>
                      <c:pt idx="475">
                        <c:v>2161</c:v>
                      </c:pt>
                      <c:pt idx="476">
                        <c:v>2157</c:v>
                      </c:pt>
                      <c:pt idx="477">
                        <c:v>2163</c:v>
                      </c:pt>
                      <c:pt idx="478">
                        <c:v>2166</c:v>
                      </c:pt>
                      <c:pt idx="479">
                        <c:v>2175</c:v>
                      </c:pt>
                      <c:pt idx="480">
                        <c:v>2172</c:v>
                      </c:pt>
                      <c:pt idx="481">
                        <c:v>2163</c:v>
                      </c:pt>
                      <c:pt idx="482">
                        <c:v>2156</c:v>
                      </c:pt>
                      <c:pt idx="483">
                        <c:v>2164</c:v>
                      </c:pt>
                      <c:pt idx="484">
                        <c:v>2167</c:v>
                      </c:pt>
                      <c:pt idx="485">
                        <c:v>2167</c:v>
                      </c:pt>
                      <c:pt idx="486">
                        <c:v>2145</c:v>
                      </c:pt>
                      <c:pt idx="487">
                        <c:v>2138</c:v>
                      </c:pt>
                      <c:pt idx="488">
                        <c:v>2130</c:v>
                      </c:pt>
                      <c:pt idx="489">
                        <c:v>2140</c:v>
                      </c:pt>
                      <c:pt idx="490">
                        <c:v>2141</c:v>
                      </c:pt>
                      <c:pt idx="491">
                        <c:v>2147</c:v>
                      </c:pt>
                      <c:pt idx="492">
                        <c:v>2160</c:v>
                      </c:pt>
                      <c:pt idx="493">
                        <c:v>2186</c:v>
                      </c:pt>
                      <c:pt idx="494">
                        <c:v>2207</c:v>
                      </c:pt>
                      <c:pt idx="495">
                        <c:v>2214</c:v>
                      </c:pt>
                      <c:pt idx="496">
                        <c:v>2200</c:v>
                      </c:pt>
                      <c:pt idx="497">
                        <c:v>2190</c:v>
                      </c:pt>
                      <c:pt idx="498">
                        <c:v>2178</c:v>
                      </c:pt>
                      <c:pt idx="499">
                        <c:v>2175</c:v>
                      </c:pt>
                      <c:pt idx="500">
                        <c:v>2162</c:v>
                      </c:pt>
                      <c:pt idx="501">
                        <c:v>2161</c:v>
                      </c:pt>
                      <c:pt idx="502">
                        <c:v>2165</c:v>
                      </c:pt>
                      <c:pt idx="503">
                        <c:v>2179</c:v>
                      </c:pt>
                      <c:pt idx="504">
                        <c:v>2178</c:v>
                      </c:pt>
                      <c:pt idx="505">
                        <c:v>2167</c:v>
                      </c:pt>
                      <c:pt idx="506">
                        <c:v>2154</c:v>
                      </c:pt>
                      <c:pt idx="507">
                        <c:v>2153</c:v>
                      </c:pt>
                      <c:pt idx="508">
                        <c:v>2158</c:v>
                      </c:pt>
                      <c:pt idx="509">
                        <c:v>2164</c:v>
                      </c:pt>
                      <c:pt idx="510">
                        <c:v>2174</c:v>
                      </c:pt>
                      <c:pt idx="511">
                        <c:v>2185</c:v>
                      </c:pt>
                      <c:pt idx="512">
                        <c:v>2192</c:v>
                      </c:pt>
                      <c:pt idx="513">
                        <c:v>2183</c:v>
                      </c:pt>
                      <c:pt idx="514">
                        <c:v>2173</c:v>
                      </c:pt>
                      <c:pt idx="515">
                        <c:v>2163</c:v>
                      </c:pt>
                      <c:pt idx="516">
                        <c:v>2161</c:v>
                      </c:pt>
                      <c:pt idx="517">
                        <c:v>2156</c:v>
                      </c:pt>
                      <c:pt idx="518">
                        <c:v>2167</c:v>
                      </c:pt>
                      <c:pt idx="519">
                        <c:v>2176</c:v>
                      </c:pt>
                      <c:pt idx="520">
                        <c:v>2185</c:v>
                      </c:pt>
                      <c:pt idx="521">
                        <c:v>2165</c:v>
                      </c:pt>
                      <c:pt idx="522">
                        <c:v>2154</c:v>
                      </c:pt>
                      <c:pt idx="523">
                        <c:v>2147</c:v>
                      </c:pt>
                      <c:pt idx="524">
                        <c:v>2164</c:v>
                      </c:pt>
                      <c:pt idx="525">
                        <c:v>2172</c:v>
                      </c:pt>
                      <c:pt idx="526">
                        <c:v>2178</c:v>
                      </c:pt>
                      <c:pt idx="527">
                        <c:v>2171</c:v>
                      </c:pt>
                      <c:pt idx="528">
                        <c:v>2168</c:v>
                      </c:pt>
                      <c:pt idx="529">
                        <c:v>2169</c:v>
                      </c:pt>
                      <c:pt idx="530">
                        <c:v>2179</c:v>
                      </c:pt>
                      <c:pt idx="531">
                        <c:v>2188</c:v>
                      </c:pt>
                      <c:pt idx="532">
                        <c:v>2196</c:v>
                      </c:pt>
                      <c:pt idx="533">
                        <c:v>2194</c:v>
                      </c:pt>
                      <c:pt idx="534">
                        <c:v>2192</c:v>
                      </c:pt>
                      <c:pt idx="535">
                        <c:v>2180</c:v>
                      </c:pt>
                      <c:pt idx="536">
                        <c:v>2169</c:v>
                      </c:pt>
                      <c:pt idx="537">
                        <c:v>2149</c:v>
                      </c:pt>
                      <c:pt idx="538">
                        <c:v>2135</c:v>
                      </c:pt>
                      <c:pt idx="539">
                        <c:v>2129</c:v>
                      </c:pt>
                      <c:pt idx="540">
                        <c:v>2140</c:v>
                      </c:pt>
                      <c:pt idx="541">
                        <c:v>2161</c:v>
                      </c:pt>
                      <c:pt idx="542">
                        <c:v>2179</c:v>
                      </c:pt>
                      <c:pt idx="543">
                        <c:v>2185</c:v>
                      </c:pt>
                      <c:pt idx="544">
                        <c:v>2178</c:v>
                      </c:pt>
                      <c:pt idx="545">
                        <c:v>2169</c:v>
                      </c:pt>
                      <c:pt idx="546">
                        <c:v>2165</c:v>
                      </c:pt>
                      <c:pt idx="547">
                        <c:v>2170</c:v>
                      </c:pt>
                      <c:pt idx="548">
                        <c:v>2179</c:v>
                      </c:pt>
                      <c:pt idx="549">
                        <c:v>2188</c:v>
                      </c:pt>
                      <c:pt idx="550">
                        <c:v>2189</c:v>
                      </c:pt>
                      <c:pt idx="551">
                        <c:v>2187</c:v>
                      </c:pt>
                      <c:pt idx="552">
                        <c:v>2178</c:v>
                      </c:pt>
                      <c:pt idx="553">
                        <c:v>2181</c:v>
                      </c:pt>
                      <c:pt idx="554">
                        <c:v>2185</c:v>
                      </c:pt>
                      <c:pt idx="555">
                        <c:v>2193</c:v>
                      </c:pt>
                      <c:pt idx="556">
                        <c:v>2186</c:v>
                      </c:pt>
                      <c:pt idx="557">
                        <c:v>2170</c:v>
                      </c:pt>
                      <c:pt idx="558">
                        <c:v>2155</c:v>
                      </c:pt>
                      <c:pt idx="559">
                        <c:v>2141</c:v>
                      </c:pt>
                      <c:pt idx="560">
                        <c:v>2134</c:v>
                      </c:pt>
                      <c:pt idx="561">
                        <c:v>2131</c:v>
                      </c:pt>
                      <c:pt idx="562">
                        <c:v>2136</c:v>
                      </c:pt>
                      <c:pt idx="563">
                        <c:v>2144</c:v>
                      </c:pt>
                      <c:pt idx="564">
                        <c:v>2152</c:v>
                      </c:pt>
                      <c:pt idx="565">
                        <c:v>2160</c:v>
                      </c:pt>
                      <c:pt idx="566">
                        <c:v>2170</c:v>
                      </c:pt>
                      <c:pt idx="567">
                        <c:v>2176</c:v>
                      </c:pt>
                      <c:pt idx="568">
                        <c:v>2181</c:v>
                      </c:pt>
                      <c:pt idx="569">
                        <c:v>2177</c:v>
                      </c:pt>
                      <c:pt idx="570">
                        <c:v>2183</c:v>
                      </c:pt>
                      <c:pt idx="571">
                        <c:v>2187</c:v>
                      </c:pt>
                      <c:pt idx="572">
                        <c:v>2198</c:v>
                      </c:pt>
                      <c:pt idx="573">
                        <c:v>2202</c:v>
                      </c:pt>
                      <c:pt idx="574">
                        <c:v>2202</c:v>
                      </c:pt>
                      <c:pt idx="575">
                        <c:v>2202</c:v>
                      </c:pt>
                      <c:pt idx="576">
                        <c:v>2190</c:v>
                      </c:pt>
                      <c:pt idx="577">
                        <c:v>2178</c:v>
                      </c:pt>
                      <c:pt idx="578">
                        <c:v>2156</c:v>
                      </c:pt>
                      <c:pt idx="579">
                        <c:v>2145</c:v>
                      </c:pt>
                      <c:pt idx="580">
                        <c:v>2140</c:v>
                      </c:pt>
                      <c:pt idx="581">
                        <c:v>2148</c:v>
                      </c:pt>
                      <c:pt idx="582">
                        <c:v>2164</c:v>
                      </c:pt>
                      <c:pt idx="583">
                        <c:v>2179</c:v>
                      </c:pt>
                      <c:pt idx="584">
                        <c:v>2182</c:v>
                      </c:pt>
                      <c:pt idx="585">
                        <c:v>2172</c:v>
                      </c:pt>
                      <c:pt idx="586">
                        <c:v>2154</c:v>
                      </c:pt>
                      <c:pt idx="587">
                        <c:v>2147</c:v>
                      </c:pt>
                      <c:pt idx="588">
                        <c:v>2139</c:v>
                      </c:pt>
                      <c:pt idx="589">
                        <c:v>2137</c:v>
                      </c:pt>
                      <c:pt idx="590">
                        <c:v>2129</c:v>
                      </c:pt>
                      <c:pt idx="591">
                        <c:v>2131</c:v>
                      </c:pt>
                      <c:pt idx="592">
                        <c:v>2138</c:v>
                      </c:pt>
                      <c:pt idx="593">
                        <c:v>2148</c:v>
                      </c:pt>
                      <c:pt idx="594">
                        <c:v>2160</c:v>
                      </c:pt>
                      <c:pt idx="595">
                        <c:v>2166</c:v>
                      </c:pt>
                      <c:pt idx="596">
                        <c:v>2175</c:v>
                      </c:pt>
                      <c:pt idx="597">
                        <c:v>2183</c:v>
                      </c:pt>
                      <c:pt idx="598">
                        <c:v>2188</c:v>
                      </c:pt>
                      <c:pt idx="599">
                        <c:v>2179</c:v>
                      </c:pt>
                      <c:pt idx="600">
                        <c:v>2161</c:v>
                      </c:pt>
                      <c:pt idx="601">
                        <c:v>2147</c:v>
                      </c:pt>
                      <c:pt idx="602">
                        <c:v>2142</c:v>
                      </c:pt>
                      <c:pt idx="603">
                        <c:v>2144</c:v>
                      </c:pt>
                      <c:pt idx="604">
                        <c:v>2148</c:v>
                      </c:pt>
                      <c:pt idx="605">
                        <c:v>2151</c:v>
                      </c:pt>
                      <c:pt idx="606">
                        <c:v>2149</c:v>
                      </c:pt>
                      <c:pt idx="607">
                        <c:v>2144</c:v>
                      </c:pt>
                      <c:pt idx="608">
                        <c:v>2143</c:v>
                      </c:pt>
                      <c:pt idx="609">
                        <c:v>2149</c:v>
                      </c:pt>
                      <c:pt idx="610">
                        <c:v>2160</c:v>
                      </c:pt>
                      <c:pt idx="611">
                        <c:v>2166</c:v>
                      </c:pt>
                      <c:pt idx="612">
                        <c:v>2164</c:v>
                      </c:pt>
                      <c:pt idx="613">
                        <c:v>2153</c:v>
                      </c:pt>
                      <c:pt idx="614">
                        <c:v>2146</c:v>
                      </c:pt>
                      <c:pt idx="615">
                        <c:v>2150</c:v>
                      </c:pt>
                      <c:pt idx="616">
                        <c:v>2167</c:v>
                      </c:pt>
                      <c:pt idx="617">
                        <c:v>2181</c:v>
                      </c:pt>
                      <c:pt idx="618">
                        <c:v>2186</c:v>
                      </c:pt>
                      <c:pt idx="619">
                        <c:v>2174</c:v>
                      </c:pt>
                      <c:pt idx="620">
                        <c:v>2164</c:v>
                      </c:pt>
                      <c:pt idx="621">
                        <c:v>2155</c:v>
                      </c:pt>
                      <c:pt idx="622">
                        <c:v>2156</c:v>
                      </c:pt>
                      <c:pt idx="623">
                        <c:v>2152</c:v>
                      </c:pt>
                      <c:pt idx="624">
                        <c:v>2150</c:v>
                      </c:pt>
                      <c:pt idx="625">
                        <c:v>2153</c:v>
                      </c:pt>
                      <c:pt idx="626">
                        <c:v>2170</c:v>
                      </c:pt>
                      <c:pt idx="627">
                        <c:v>2195</c:v>
                      </c:pt>
                      <c:pt idx="628">
                        <c:v>2208</c:v>
                      </c:pt>
                      <c:pt idx="629">
                        <c:v>2208</c:v>
                      </c:pt>
                      <c:pt idx="630">
                        <c:v>2189</c:v>
                      </c:pt>
                      <c:pt idx="631">
                        <c:v>2175</c:v>
                      </c:pt>
                      <c:pt idx="632">
                        <c:v>2166</c:v>
                      </c:pt>
                      <c:pt idx="633">
                        <c:v>2167</c:v>
                      </c:pt>
                      <c:pt idx="634">
                        <c:v>2163</c:v>
                      </c:pt>
                      <c:pt idx="635">
                        <c:v>2156</c:v>
                      </c:pt>
                      <c:pt idx="636">
                        <c:v>2145</c:v>
                      </c:pt>
                      <c:pt idx="637">
                        <c:v>2144</c:v>
                      </c:pt>
                      <c:pt idx="638">
                        <c:v>2148</c:v>
                      </c:pt>
                      <c:pt idx="639">
                        <c:v>2164</c:v>
                      </c:pt>
                      <c:pt idx="640">
                        <c:v>2174</c:v>
                      </c:pt>
                      <c:pt idx="641">
                        <c:v>2182</c:v>
                      </c:pt>
                      <c:pt idx="642">
                        <c:v>2190</c:v>
                      </c:pt>
                      <c:pt idx="643">
                        <c:v>2201</c:v>
                      </c:pt>
                      <c:pt idx="644">
                        <c:v>2212</c:v>
                      </c:pt>
                      <c:pt idx="645">
                        <c:v>2207</c:v>
                      </c:pt>
                      <c:pt idx="646">
                        <c:v>2190</c:v>
                      </c:pt>
                      <c:pt idx="647">
                        <c:v>2175</c:v>
                      </c:pt>
                      <c:pt idx="648">
                        <c:v>2162</c:v>
                      </c:pt>
                      <c:pt idx="649">
                        <c:v>2157</c:v>
                      </c:pt>
                      <c:pt idx="650">
                        <c:v>2154</c:v>
                      </c:pt>
                      <c:pt idx="651">
                        <c:v>2162</c:v>
                      </c:pt>
                      <c:pt idx="652">
                        <c:v>2165</c:v>
                      </c:pt>
                      <c:pt idx="653">
                        <c:v>2159</c:v>
                      </c:pt>
                      <c:pt idx="654">
                        <c:v>2147</c:v>
                      </c:pt>
                      <c:pt idx="655">
                        <c:v>2143</c:v>
                      </c:pt>
                      <c:pt idx="656">
                        <c:v>2152</c:v>
                      </c:pt>
                      <c:pt idx="657">
                        <c:v>2165</c:v>
                      </c:pt>
                      <c:pt idx="658">
                        <c:v>2169</c:v>
                      </c:pt>
                      <c:pt idx="659">
                        <c:v>2159</c:v>
                      </c:pt>
                      <c:pt idx="660">
                        <c:v>2151</c:v>
                      </c:pt>
                      <c:pt idx="661">
                        <c:v>2145</c:v>
                      </c:pt>
                      <c:pt idx="662">
                        <c:v>2149</c:v>
                      </c:pt>
                      <c:pt idx="663">
                        <c:v>2153</c:v>
                      </c:pt>
                      <c:pt idx="664">
                        <c:v>2161</c:v>
                      </c:pt>
                      <c:pt idx="665">
                        <c:v>2162</c:v>
                      </c:pt>
                      <c:pt idx="666">
                        <c:v>2165</c:v>
                      </c:pt>
                      <c:pt idx="667">
                        <c:v>2171</c:v>
                      </c:pt>
                      <c:pt idx="668">
                        <c:v>2186</c:v>
                      </c:pt>
                      <c:pt idx="669">
                        <c:v>2197</c:v>
                      </c:pt>
                      <c:pt idx="670">
                        <c:v>2199</c:v>
                      </c:pt>
                      <c:pt idx="671">
                        <c:v>2191</c:v>
                      </c:pt>
                      <c:pt idx="672">
                        <c:v>2178</c:v>
                      </c:pt>
                      <c:pt idx="673">
                        <c:v>2172</c:v>
                      </c:pt>
                      <c:pt idx="674">
                        <c:v>2171</c:v>
                      </c:pt>
                      <c:pt idx="675">
                        <c:v>2179</c:v>
                      </c:pt>
                      <c:pt idx="676">
                        <c:v>2183</c:v>
                      </c:pt>
                      <c:pt idx="677">
                        <c:v>2187</c:v>
                      </c:pt>
                      <c:pt idx="678">
                        <c:v>2189</c:v>
                      </c:pt>
                      <c:pt idx="679">
                        <c:v>2189</c:v>
                      </c:pt>
                      <c:pt idx="680">
                        <c:v>2184</c:v>
                      </c:pt>
                      <c:pt idx="681">
                        <c:v>2177</c:v>
                      </c:pt>
                      <c:pt idx="682">
                        <c:v>2181</c:v>
                      </c:pt>
                      <c:pt idx="683">
                        <c:v>2189</c:v>
                      </c:pt>
                      <c:pt idx="684">
                        <c:v>2194</c:v>
                      </c:pt>
                      <c:pt idx="685">
                        <c:v>2194</c:v>
                      </c:pt>
                      <c:pt idx="686">
                        <c:v>2195</c:v>
                      </c:pt>
                      <c:pt idx="687">
                        <c:v>2194</c:v>
                      </c:pt>
                      <c:pt idx="688">
                        <c:v>2188</c:v>
                      </c:pt>
                      <c:pt idx="689">
                        <c:v>2172</c:v>
                      </c:pt>
                      <c:pt idx="690">
                        <c:v>2168</c:v>
                      </c:pt>
                      <c:pt idx="691">
                        <c:v>2172</c:v>
                      </c:pt>
                      <c:pt idx="692">
                        <c:v>2183</c:v>
                      </c:pt>
                      <c:pt idx="693">
                        <c:v>2179</c:v>
                      </c:pt>
                      <c:pt idx="694">
                        <c:v>2166</c:v>
                      </c:pt>
                      <c:pt idx="695">
                        <c:v>2159</c:v>
                      </c:pt>
                      <c:pt idx="696">
                        <c:v>2163</c:v>
                      </c:pt>
                      <c:pt idx="697">
                        <c:v>2173</c:v>
                      </c:pt>
                      <c:pt idx="698">
                        <c:v>2173</c:v>
                      </c:pt>
                      <c:pt idx="699">
                        <c:v>2162</c:v>
                      </c:pt>
                      <c:pt idx="700">
                        <c:v>2152</c:v>
                      </c:pt>
                      <c:pt idx="701">
                        <c:v>2155</c:v>
                      </c:pt>
                      <c:pt idx="702">
                        <c:v>2165</c:v>
                      </c:pt>
                      <c:pt idx="703">
                        <c:v>2164</c:v>
                      </c:pt>
                      <c:pt idx="704">
                        <c:v>2153</c:v>
                      </c:pt>
                      <c:pt idx="705">
                        <c:v>2140</c:v>
                      </c:pt>
                      <c:pt idx="706">
                        <c:v>2139</c:v>
                      </c:pt>
                      <c:pt idx="707">
                        <c:v>2137</c:v>
                      </c:pt>
                      <c:pt idx="708">
                        <c:v>2144</c:v>
                      </c:pt>
                      <c:pt idx="709">
                        <c:v>2150</c:v>
                      </c:pt>
                      <c:pt idx="710">
                        <c:v>2164</c:v>
                      </c:pt>
                      <c:pt idx="711">
                        <c:v>2173</c:v>
                      </c:pt>
                      <c:pt idx="712">
                        <c:v>2193</c:v>
                      </c:pt>
                      <c:pt idx="713">
                        <c:v>2217</c:v>
                      </c:pt>
                      <c:pt idx="714">
                        <c:v>2235</c:v>
                      </c:pt>
                      <c:pt idx="715">
                        <c:v>2222</c:v>
                      </c:pt>
                      <c:pt idx="716">
                        <c:v>2190</c:v>
                      </c:pt>
                      <c:pt idx="717">
                        <c:v>2155</c:v>
                      </c:pt>
                      <c:pt idx="718">
                        <c:v>2138</c:v>
                      </c:pt>
                      <c:pt idx="719">
                        <c:v>2137</c:v>
                      </c:pt>
                      <c:pt idx="720">
                        <c:v>2158</c:v>
                      </c:pt>
                      <c:pt idx="721">
                        <c:v>2182</c:v>
                      </c:pt>
                      <c:pt idx="722">
                        <c:v>2193</c:v>
                      </c:pt>
                      <c:pt idx="723">
                        <c:v>2187</c:v>
                      </c:pt>
                      <c:pt idx="724">
                        <c:v>2175</c:v>
                      </c:pt>
                      <c:pt idx="725">
                        <c:v>2171</c:v>
                      </c:pt>
                      <c:pt idx="726">
                        <c:v>2165</c:v>
                      </c:pt>
                      <c:pt idx="727">
                        <c:v>2158</c:v>
                      </c:pt>
                      <c:pt idx="728">
                        <c:v>2155</c:v>
                      </c:pt>
                      <c:pt idx="729">
                        <c:v>2153</c:v>
                      </c:pt>
                      <c:pt idx="730">
                        <c:v>2146</c:v>
                      </c:pt>
                      <c:pt idx="731">
                        <c:v>2131</c:v>
                      </c:pt>
                      <c:pt idx="732">
                        <c:v>2127</c:v>
                      </c:pt>
                      <c:pt idx="733">
                        <c:v>2134</c:v>
                      </c:pt>
                      <c:pt idx="734">
                        <c:v>2149</c:v>
                      </c:pt>
                      <c:pt idx="735">
                        <c:v>2147</c:v>
                      </c:pt>
                      <c:pt idx="736">
                        <c:v>2146</c:v>
                      </c:pt>
                      <c:pt idx="737">
                        <c:v>2138</c:v>
                      </c:pt>
                      <c:pt idx="738">
                        <c:v>2145</c:v>
                      </c:pt>
                      <c:pt idx="739">
                        <c:v>2157</c:v>
                      </c:pt>
                      <c:pt idx="740">
                        <c:v>2170</c:v>
                      </c:pt>
                      <c:pt idx="741">
                        <c:v>2176</c:v>
                      </c:pt>
                      <c:pt idx="742">
                        <c:v>2168</c:v>
                      </c:pt>
                      <c:pt idx="743">
                        <c:v>2160</c:v>
                      </c:pt>
                      <c:pt idx="744">
                        <c:v>2154</c:v>
                      </c:pt>
                      <c:pt idx="745">
                        <c:v>2165</c:v>
                      </c:pt>
                      <c:pt idx="746">
                        <c:v>2179</c:v>
                      </c:pt>
                      <c:pt idx="747">
                        <c:v>2189</c:v>
                      </c:pt>
                      <c:pt idx="748">
                        <c:v>2177</c:v>
                      </c:pt>
                      <c:pt idx="749">
                        <c:v>2165</c:v>
                      </c:pt>
                      <c:pt idx="750">
                        <c:v>2151</c:v>
                      </c:pt>
                      <c:pt idx="751">
                        <c:v>2154</c:v>
                      </c:pt>
                      <c:pt idx="752">
                        <c:v>2165</c:v>
                      </c:pt>
                      <c:pt idx="753">
                        <c:v>2181</c:v>
                      </c:pt>
                      <c:pt idx="754">
                        <c:v>2185</c:v>
                      </c:pt>
                      <c:pt idx="755">
                        <c:v>2170</c:v>
                      </c:pt>
                      <c:pt idx="756">
                        <c:v>2151</c:v>
                      </c:pt>
                      <c:pt idx="757">
                        <c:v>2145</c:v>
                      </c:pt>
                      <c:pt idx="758">
                        <c:v>2148</c:v>
                      </c:pt>
                      <c:pt idx="759">
                        <c:v>2152</c:v>
                      </c:pt>
                      <c:pt idx="760">
                        <c:v>2163</c:v>
                      </c:pt>
                      <c:pt idx="761">
                        <c:v>2180</c:v>
                      </c:pt>
                      <c:pt idx="762">
                        <c:v>2198</c:v>
                      </c:pt>
                      <c:pt idx="763">
                        <c:v>2195</c:v>
                      </c:pt>
                      <c:pt idx="764">
                        <c:v>2181</c:v>
                      </c:pt>
                      <c:pt idx="765">
                        <c:v>2168</c:v>
                      </c:pt>
                      <c:pt idx="766">
                        <c:v>2166</c:v>
                      </c:pt>
                      <c:pt idx="767">
                        <c:v>2177</c:v>
                      </c:pt>
                      <c:pt idx="768">
                        <c:v>2182</c:v>
                      </c:pt>
                      <c:pt idx="769">
                        <c:v>2176</c:v>
                      </c:pt>
                      <c:pt idx="770">
                        <c:v>2156</c:v>
                      </c:pt>
                      <c:pt idx="771">
                        <c:v>2147</c:v>
                      </c:pt>
                      <c:pt idx="772">
                        <c:v>2147</c:v>
                      </c:pt>
                      <c:pt idx="773">
                        <c:v>2161</c:v>
                      </c:pt>
                      <c:pt idx="774">
                        <c:v>2174</c:v>
                      </c:pt>
                      <c:pt idx="775">
                        <c:v>2197</c:v>
                      </c:pt>
                      <c:pt idx="776">
                        <c:v>2205</c:v>
                      </c:pt>
                      <c:pt idx="777">
                        <c:v>2206</c:v>
                      </c:pt>
                      <c:pt idx="778">
                        <c:v>2190</c:v>
                      </c:pt>
                      <c:pt idx="779">
                        <c:v>2181</c:v>
                      </c:pt>
                      <c:pt idx="780">
                        <c:v>2175</c:v>
                      </c:pt>
                      <c:pt idx="781">
                        <c:v>2170</c:v>
                      </c:pt>
                      <c:pt idx="782">
                        <c:v>2160</c:v>
                      </c:pt>
                      <c:pt idx="783">
                        <c:v>2147</c:v>
                      </c:pt>
                      <c:pt idx="784">
                        <c:v>2149</c:v>
                      </c:pt>
                      <c:pt idx="785">
                        <c:v>2165</c:v>
                      </c:pt>
                      <c:pt idx="786">
                        <c:v>2193</c:v>
                      </c:pt>
                      <c:pt idx="787">
                        <c:v>2204</c:v>
                      </c:pt>
                      <c:pt idx="788">
                        <c:v>2194</c:v>
                      </c:pt>
                      <c:pt idx="789">
                        <c:v>2169</c:v>
                      </c:pt>
                      <c:pt idx="790">
                        <c:v>2153</c:v>
                      </c:pt>
                      <c:pt idx="791">
                        <c:v>2153</c:v>
                      </c:pt>
                      <c:pt idx="792">
                        <c:v>2161</c:v>
                      </c:pt>
                      <c:pt idx="793">
                        <c:v>2171</c:v>
                      </c:pt>
                      <c:pt idx="794">
                        <c:v>2171</c:v>
                      </c:pt>
                      <c:pt idx="795">
                        <c:v>2172</c:v>
                      </c:pt>
                      <c:pt idx="796">
                        <c:v>2170</c:v>
                      </c:pt>
                      <c:pt idx="797">
                        <c:v>2169</c:v>
                      </c:pt>
                      <c:pt idx="798">
                        <c:v>2155</c:v>
                      </c:pt>
                      <c:pt idx="799">
                        <c:v>2155</c:v>
                      </c:pt>
                      <c:pt idx="800">
                        <c:v>2163</c:v>
                      </c:pt>
                      <c:pt idx="801">
                        <c:v>2181</c:v>
                      </c:pt>
                      <c:pt idx="802">
                        <c:v>2176</c:v>
                      </c:pt>
                      <c:pt idx="803">
                        <c:v>2168</c:v>
                      </c:pt>
                      <c:pt idx="804">
                        <c:v>2155</c:v>
                      </c:pt>
                      <c:pt idx="805">
                        <c:v>2151</c:v>
                      </c:pt>
                      <c:pt idx="806">
                        <c:v>2149</c:v>
                      </c:pt>
                      <c:pt idx="807">
                        <c:v>2159</c:v>
                      </c:pt>
                      <c:pt idx="808">
                        <c:v>2181</c:v>
                      </c:pt>
                      <c:pt idx="809">
                        <c:v>2194</c:v>
                      </c:pt>
                      <c:pt idx="810">
                        <c:v>2198</c:v>
                      </c:pt>
                      <c:pt idx="811">
                        <c:v>2187</c:v>
                      </c:pt>
                      <c:pt idx="812">
                        <c:v>2180</c:v>
                      </c:pt>
                      <c:pt idx="813">
                        <c:v>2170</c:v>
                      </c:pt>
                      <c:pt idx="814">
                        <c:v>2177</c:v>
                      </c:pt>
                      <c:pt idx="815">
                        <c:v>2188</c:v>
                      </c:pt>
                      <c:pt idx="816">
                        <c:v>2201</c:v>
                      </c:pt>
                      <c:pt idx="817">
                        <c:v>2189</c:v>
                      </c:pt>
                      <c:pt idx="818">
                        <c:v>2180</c:v>
                      </c:pt>
                      <c:pt idx="819">
                        <c:v>2175</c:v>
                      </c:pt>
                      <c:pt idx="820">
                        <c:v>2184</c:v>
                      </c:pt>
                      <c:pt idx="821">
                        <c:v>2186</c:v>
                      </c:pt>
                      <c:pt idx="822">
                        <c:v>2185</c:v>
                      </c:pt>
                      <c:pt idx="823">
                        <c:v>2192</c:v>
                      </c:pt>
                      <c:pt idx="824">
                        <c:v>2207</c:v>
                      </c:pt>
                      <c:pt idx="825">
                        <c:v>2222</c:v>
                      </c:pt>
                      <c:pt idx="826">
                        <c:v>2211</c:v>
                      </c:pt>
                      <c:pt idx="827">
                        <c:v>2187</c:v>
                      </c:pt>
                      <c:pt idx="828">
                        <c:v>2161</c:v>
                      </c:pt>
                      <c:pt idx="829">
                        <c:v>2151</c:v>
                      </c:pt>
                      <c:pt idx="830">
                        <c:v>2160</c:v>
                      </c:pt>
                      <c:pt idx="831">
                        <c:v>2171</c:v>
                      </c:pt>
                      <c:pt idx="832">
                        <c:v>2191</c:v>
                      </c:pt>
                      <c:pt idx="833">
                        <c:v>2200</c:v>
                      </c:pt>
                      <c:pt idx="834">
                        <c:v>2203</c:v>
                      </c:pt>
                      <c:pt idx="835">
                        <c:v>2177</c:v>
                      </c:pt>
                      <c:pt idx="836">
                        <c:v>2154</c:v>
                      </c:pt>
                      <c:pt idx="837">
                        <c:v>2137</c:v>
                      </c:pt>
                      <c:pt idx="838">
                        <c:v>2141</c:v>
                      </c:pt>
                      <c:pt idx="839">
                        <c:v>2150</c:v>
                      </c:pt>
                      <c:pt idx="840">
                        <c:v>2156</c:v>
                      </c:pt>
                      <c:pt idx="841">
                        <c:v>2172</c:v>
                      </c:pt>
                      <c:pt idx="842">
                        <c:v>2184</c:v>
                      </c:pt>
                      <c:pt idx="843">
                        <c:v>2199</c:v>
                      </c:pt>
                      <c:pt idx="844">
                        <c:v>2194</c:v>
                      </c:pt>
                      <c:pt idx="845">
                        <c:v>2185</c:v>
                      </c:pt>
                      <c:pt idx="846">
                        <c:v>2172</c:v>
                      </c:pt>
                      <c:pt idx="847">
                        <c:v>2167</c:v>
                      </c:pt>
                      <c:pt idx="848">
                        <c:v>2167</c:v>
                      </c:pt>
                      <c:pt idx="849">
                        <c:v>2171</c:v>
                      </c:pt>
                      <c:pt idx="850">
                        <c:v>2174</c:v>
                      </c:pt>
                      <c:pt idx="851">
                        <c:v>2172</c:v>
                      </c:pt>
                      <c:pt idx="852">
                        <c:v>2154</c:v>
                      </c:pt>
                      <c:pt idx="853">
                        <c:v>2136</c:v>
                      </c:pt>
                      <c:pt idx="854">
                        <c:v>2131</c:v>
                      </c:pt>
                      <c:pt idx="855">
                        <c:v>2146</c:v>
                      </c:pt>
                      <c:pt idx="856">
                        <c:v>2172</c:v>
                      </c:pt>
                      <c:pt idx="857">
                        <c:v>2178</c:v>
                      </c:pt>
                      <c:pt idx="858">
                        <c:v>2175</c:v>
                      </c:pt>
                      <c:pt idx="859">
                        <c:v>2157</c:v>
                      </c:pt>
                      <c:pt idx="860">
                        <c:v>2157</c:v>
                      </c:pt>
                      <c:pt idx="861">
                        <c:v>2162</c:v>
                      </c:pt>
                      <c:pt idx="862">
                        <c:v>2182</c:v>
                      </c:pt>
                      <c:pt idx="863">
                        <c:v>2192</c:v>
                      </c:pt>
                      <c:pt idx="864">
                        <c:v>2198</c:v>
                      </c:pt>
                      <c:pt idx="865">
                        <c:v>2194</c:v>
                      </c:pt>
                      <c:pt idx="866">
                        <c:v>2186</c:v>
                      </c:pt>
                      <c:pt idx="867">
                        <c:v>2180</c:v>
                      </c:pt>
                      <c:pt idx="868">
                        <c:v>2175</c:v>
                      </c:pt>
                      <c:pt idx="869">
                        <c:v>2175</c:v>
                      </c:pt>
                      <c:pt idx="870">
                        <c:v>2174</c:v>
                      </c:pt>
                      <c:pt idx="871">
                        <c:v>2175</c:v>
                      </c:pt>
                      <c:pt idx="872">
                        <c:v>2180</c:v>
                      </c:pt>
                      <c:pt idx="873">
                        <c:v>2187</c:v>
                      </c:pt>
                      <c:pt idx="874">
                        <c:v>2192</c:v>
                      </c:pt>
                      <c:pt idx="875">
                        <c:v>2193</c:v>
                      </c:pt>
                      <c:pt idx="876">
                        <c:v>2195</c:v>
                      </c:pt>
                      <c:pt idx="877">
                        <c:v>2199</c:v>
                      </c:pt>
                      <c:pt idx="878">
                        <c:v>2196</c:v>
                      </c:pt>
                      <c:pt idx="879">
                        <c:v>2186</c:v>
                      </c:pt>
                      <c:pt idx="880">
                        <c:v>2171</c:v>
                      </c:pt>
                      <c:pt idx="881">
                        <c:v>2152</c:v>
                      </c:pt>
                      <c:pt idx="882">
                        <c:v>2147</c:v>
                      </c:pt>
                      <c:pt idx="883">
                        <c:v>2136</c:v>
                      </c:pt>
                      <c:pt idx="884">
                        <c:v>2139</c:v>
                      </c:pt>
                      <c:pt idx="885">
                        <c:v>2131</c:v>
                      </c:pt>
                      <c:pt idx="886">
                        <c:v>2145</c:v>
                      </c:pt>
                      <c:pt idx="887">
                        <c:v>2153</c:v>
                      </c:pt>
                      <c:pt idx="888">
                        <c:v>2169</c:v>
                      </c:pt>
                      <c:pt idx="889">
                        <c:v>2163</c:v>
                      </c:pt>
                      <c:pt idx="890">
                        <c:v>2159</c:v>
                      </c:pt>
                      <c:pt idx="891">
                        <c:v>2148</c:v>
                      </c:pt>
                      <c:pt idx="892">
                        <c:v>2148</c:v>
                      </c:pt>
                      <c:pt idx="893">
                        <c:v>2145</c:v>
                      </c:pt>
                      <c:pt idx="894">
                        <c:v>2146</c:v>
                      </c:pt>
                      <c:pt idx="895">
                        <c:v>2149</c:v>
                      </c:pt>
                      <c:pt idx="896">
                        <c:v>2162</c:v>
                      </c:pt>
                      <c:pt idx="897">
                        <c:v>2182</c:v>
                      </c:pt>
                      <c:pt idx="898">
                        <c:v>2202</c:v>
                      </c:pt>
                      <c:pt idx="899">
                        <c:v>2211</c:v>
                      </c:pt>
                      <c:pt idx="900">
                        <c:v>2215</c:v>
                      </c:pt>
                      <c:pt idx="901">
                        <c:v>2216</c:v>
                      </c:pt>
                      <c:pt idx="902">
                        <c:v>2216</c:v>
                      </c:pt>
                      <c:pt idx="903">
                        <c:v>2216</c:v>
                      </c:pt>
                      <c:pt idx="904">
                        <c:v>2204</c:v>
                      </c:pt>
                      <c:pt idx="905">
                        <c:v>2193</c:v>
                      </c:pt>
                      <c:pt idx="906">
                        <c:v>2173</c:v>
                      </c:pt>
                      <c:pt idx="907">
                        <c:v>2166</c:v>
                      </c:pt>
                      <c:pt idx="908">
                        <c:v>2157</c:v>
                      </c:pt>
                      <c:pt idx="909">
                        <c:v>2153</c:v>
                      </c:pt>
                      <c:pt idx="910">
                        <c:v>2150</c:v>
                      </c:pt>
                      <c:pt idx="911">
                        <c:v>2159</c:v>
                      </c:pt>
                      <c:pt idx="912">
                        <c:v>2176</c:v>
                      </c:pt>
                      <c:pt idx="913">
                        <c:v>2185</c:v>
                      </c:pt>
                      <c:pt idx="914">
                        <c:v>2181</c:v>
                      </c:pt>
                      <c:pt idx="915">
                        <c:v>2167</c:v>
                      </c:pt>
                      <c:pt idx="916">
                        <c:v>2160</c:v>
                      </c:pt>
                      <c:pt idx="917">
                        <c:v>2153</c:v>
                      </c:pt>
                      <c:pt idx="918">
                        <c:v>2158</c:v>
                      </c:pt>
                      <c:pt idx="919">
                        <c:v>2163</c:v>
                      </c:pt>
                      <c:pt idx="920">
                        <c:v>2182</c:v>
                      </c:pt>
                      <c:pt idx="921">
                        <c:v>2186</c:v>
                      </c:pt>
                      <c:pt idx="922">
                        <c:v>2182</c:v>
                      </c:pt>
                      <c:pt idx="923">
                        <c:v>2165</c:v>
                      </c:pt>
                      <c:pt idx="924">
                        <c:v>2161</c:v>
                      </c:pt>
                      <c:pt idx="925">
                        <c:v>2175</c:v>
                      </c:pt>
                      <c:pt idx="926">
                        <c:v>2197</c:v>
                      </c:pt>
                      <c:pt idx="927">
                        <c:v>2207</c:v>
                      </c:pt>
                      <c:pt idx="928">
                        <c:v>2196</c:v>
                      </c:pt>
                      <c:pt idx="929">
                        <c:v>2175</c:v>
                      </c:pt>
                      <c:pt idx="930">
                        <c:v>2163</c:v>
                      </c:pt>
                      <c:pt idx="931">
                        <c:v>2162</c:v>
                      </c:pt>
                      <c:pt idx="932">
                        <c:v>2165</c:v>
                      </c:pt>
                      <c:pt idx="933">
                        <c:v>2168</c:v>
                      </c:pt>
                      <c:pt idx="934">
                        <c:v>2161</c:v>
                      </c:pt>
                      <c:pt idx="935">
                        <c:v>2153</c:v>
                      </c:pt>
                      <c:pt idx="936">
                        <c:v>2142</c:v>
                      </c:pt>
                      <c:pt idx="937">
                        <c:v>2143</c:v>
                      </c:pt>
                      <c:pt idx="938">
                        <c:v>2141</c:v>
                      </c:pt>
                      <c:pt idx="939">
                        <c:v>2138</c:v>
                      </c:pt>
                      <c:pt idx="940">
                        <c:v>2136</c:v>
                      </c:pt>
                      <c:pt idx="941">
                        <c:v>2143</c:v>
                      </c:pt>
                      <c:pt idx="942">
                        <c:v>2150</c:v>
                      </c:pt>
                      <c:pt idx="943">
                        <c:v>2153</c:v>
                      </c:pt>
                      <c:pt idx="944">
                        <c:v>2158</c:v>
                      </c:pt>
                      <c:pt idx="945">
                        <c:v>2166</c:v>
                      </c:pt>
                      <c:pt idx="946">
                        <c:v>2173</c:v>
                      </c:pt>
                      <c:pt idx="947">
                        <c:v>2171</c:v>
                      </c:pt>
                      <c:pt idx="948">
                        <c:v>2166</c:v>
                      </c:pt>
                      <c:pt idx="949">
                        <c:v>2160</c:v>
                      </c:pt>
                      <c:pt idx="950">
                        <c:v>2158</c:v>
                      </c:pt>
                      <c:pt idx="951">
                        <c:v>2150</c:v>
                      </c:pt>
                      <c:pt idx="952">
                        <c:v>2145</c:v>
                      </c:pt>
                      <c:pt idx="953">
                        <c:v>2134</c:v>
                      </c:pt>
                      <c:pt idx="954">
                        <c:v>2137</c:v>
                      </c:pt>
                      <c:pt idx="955">
                        <c:v>2141</c:v>
                      </c:pt>
                      <c:pt idx="956">
                        <c:v>2162</c:v>
                      </c:pt>
                      <c:pt idx="957">
                        <c:v>2180</c:v>
                      </c:pt>
                      <c:pt idx="958">
                        <c:v>2196</c:v>
                      </c:pt>
                      <c:pt idx="959">
                        <c:v>2200</c:v>
                      </c:pt>
                      <c:pt idx="960">
                        <c:v>2202</c:v>
                      </c:pt>
                      <c:pt idx="961">
                        <c:v>2204</c:v>
                      </c:pt>
                      <c:pt idx="962">
                        <c:v>2201</c:v>
                      </c:pt>
                      <c:pt idx="963">
                        <c:v>2192</c:v>
                      </c:pt>
                      <c:pt idx="964">
                        <c:v>2180</c:v>
                      </c:pt>
                      <c:pt idx="965">
                        <c:v>2174</c:v>
                      </c:pt>
                      <c:pt idx="966">
                        <c:v>2172</c:v>
                      </c:pt>
                      <c:pt idx="967">
                        <c:v>2178</c:v>
                      </c:pt>
                      <c:pt idx="968">
                        <c:v>2186</c:v>
                      </c:pt>
                      <c:pt idx="969">
                        <c:v>2186</c:v>
                      </c:pt>
                      <c:pt idx="970">
                        <c:v>2177</c:v>
                      </c:pt>
                      <c:pt idx="971">
                        <c:v>2159</c:v>
                      </c:pt>
                      <c:pt idx="972">
                        <c:v>2145</c:v>
                      </c:pt>
                      <c:pt idx="973">
                        <c:v>2131</c:v>
                      </c:pt>
                      <c:pt idx="974">
                        <c:v>2125</c:v>
                      </c:pt>
                      <c:pt idx="975">
                        <c:v>2129</c:v>
                      </c:pt>
                      <c:pt idx="976">
                        <c:v>2142</c:v>
                      </c:pt>
                      <c:pt idx="977">
                        <c:v>2149</c:v>
                      </c:pt>
                      <c:pt idx="978">
                        <c:v>2154</c:v>
                      </c:pt>
                      <c:pt idx="979">
                        <c:v>2158</c:v>
                      </c:pt>
                      <c:pt idx="980">
                        <c:v>2172</c:v>
                      </c:pt>
                      <c:pt idx="981">
                        <c:v>2174</c:v>
                      </c:pt>
                      <c:pt idx="982">
                        <c:v>2175</c:v>
                      </c:pt>
                      <c:pt idx="983">
                        <c:v>2165</c:v>
                      </c:pt>
                      <c:pt idx="984">
                        <c:v>2165</c:v>
                      </c:pt>
                      <c:pt idx="985">
                        <c:v>2162</c:v>
                      </c:pt>
                      <c:pt idx="986">
                        <c:v>2167</c:v>
                      </c:pt>
                      <c:pt idx="987">
                        <c:v>2166</c:v>
                      </c:pt>
                      <c:pt idx="988">
                        <c:v>2168</c:v>
                      </c:pt>
                      <c:pt idx="989">
                        <c:v>2178</c:v>
                      </c:pt>
                      <c:pt idx="990">
                        <c:v>2188</c:v>
                      </c:pt>
                      <c:pt idx="991">
                        <c:v>2201</c:v>
                      </c:pt>
                      <c:pt idx="992">
                        <c:v>2196</c:v>
                      </c:pt>
                      <c:pt idx="993">
                        <c:v>2195</c:v>
                      </c:pt>
                      <c:pt idx="994">
                        <c:v>2189</c:v>
                      </c:pt>
                      <c:pt idx="995">
                        <c:v>2192</c:v>
                      </c:pt>
                      <c:pt idx="996">
                        <c:v>2189</c:v>
                      </c:pt>
                      <c:pt idx="997">
                        <c:v>2178</c:v>
                      </c:pt>
                      <c:pt idx="998">
                        <c:v>2157</c:v>
                      </c:pt>
                      <c:pt idx="999">
                        <c:v>2135</c:v>
                      </c:pt>
                      <c:pt idx="1000">
                        <c:v>2124</c:v>
                      </c:pt>
                      <c:pt idx="1001">
                        <c:v>2127</c:v>
                      </c:pt>
                      <c:pt idx="1002">
                        <c:v>2147</c:v>
                      </c:pt>
                      <c:pt idx="1003">
                        <c:v>2174</c:v>
                      </c:pt>
                      <c:pt idx="1004">
                        <c:v>2199</c:v>
                      </c:pt>
                      <c:pt idx="1005">
                        <c:v>2200</c:v>
                      </c:pt>
                      <c:pt idx="1006">
                        <c:v>2189</c:v>
                      </c:pt>
                      <c:pt idx="1007">
                        <c:v>2163</c:v>
                      </c:pt>
                      <c:pt idx="1008">
                        <c:v>2151</c:v>
                      </c:pt>
                      <c:pt idx="1009">
                        <c:v>2141</c:v>
                      </c:pt>
                      <c:pt idx="1010">
                        <c:v>2154</c:v>
                      </c:pt>
                      <c:pt idx="1011">
                        <c:v>2169</c:v>
                      </c:pt>
                      <c:pt idx="1012">
                        <c:v>2182</c:v>
                      </c:pt>
                      <c:pt idx="1013">
                        <c:v>2186</c:v>
                      </c:pt>
                      <c:pt idx="1014">
                        <c:v>2181</c:v>
                      </c:pt>
                      <c:pt idx="1015">
                        <c:v>2173</c:v>
                      </c:pt>
                      <c:pt idx="1016">
                        <c:v>2156</c:v>
                      </c:pt>
                      <c:pt idx="1017">
                        <c:v>2139</c:v>
                      </c:pt>
                      <c:pt idx="1018">
                        <c:v>2124</c:v>
                      </c:pt>
                      <c:pt idx="1019">
                        <c:v>2113</c:v>
                      </c:pt>
                      <c:pt idx="1020">
                        <c:v>2113</c:v>
                      </c:pt>
                      <c:pt idx="1021">
                        <c:v>2118</c:v>
                      </c:pt>
                      <c:pt idx="1022">
                        <c:v>2130</c:v>
                      </c:pt>
                      <c:pt idx="1023">
                        <c:v>2132</c:v>
                      </c:pt>
                      <c:pt idx="1024">
                        <c:v>2132</c:v>
                      </c:pt>
                      <c:pt idx="1025">
                        <c:v>2127</c:v>
                      </c:pt>
                      <c:pt idx="1026">
                        <c:v>2128</c:v>
                      </c:pt>
                      <c:pt idx="1027">
                        <c:v>2131</c:v>
                      </c:pt>
                      <c:pt idx="1028">
                        <c:v>2144</c:v>
                      </c:pt>
                      <c:pt idx="1029">
                        <c:v>2158</c:v>
                      </c:pt>
                      <c:pt idx="1030">
                        <c:v>2167</c:v>
                      </c:pt>
                      <c:pt idx="1031">
                        <c:v>2168</c:v>
                      </c:pt>
                      <c:pt idx="1032">
                        <c:v>2165</c:v>
                      </c:pt>
                      <c:pt idx="1033">
                        <c:v>2173</c:v>
                      </c:pt>
                      <c:pt idx="1034">
                        <c:v>2174</c:v>
                      </c:pt>
                      <c:pt idx="1035">
                        <c:v>2179</c:v>
                      </c:pt>
                      <c:pt idx="1036">
                        <c:v>2166</c:v>
                      </c:pt>
                      <c:pt idx="1037">
                        <c:v>2158</c:v>
                      </c:pt>
                      <c:pt idx="1038">
                        <c:v>2143</c:v>
                      </c:pt>
                      <c:pt idx="1039">
                        <c:v>2137</c:v>
                      </c:pt>
                      <c:pt idx="1040">
                        <c:v>2135</c:v>
                      </c:pt>
                      <c:pt idx="1041">
                        <c:v>2145</c:v>
                      </c:pt>
                      <c:pt idx="1042">
                        <c:v>2166</c:v>
                      </c:pt>
                      <c:pt idx="1043">
                        <c:v>2192</c:v>
                      </c:pt>
                      <c:pt idx="1044">
                        <c:v>2211</c:v>
                      </c:pt>
                      <c:pt idx="1045">
                        <c:v>2225</c:v>
                      </c:pt>
                      <c:pt idx="1046">
                        <c:v>2229</c:v>
                      </c:pt>
                      <c:pt idx="1047">
                        <c:v>2234</c:v>
                      </c:pt>
                      <c:pt idx="1048">
                        <c:v>2231</c:v>
                      </c:pt>
                      <c:pt idx="1049">
                        <c:v>2234</c:v>
                      </c:pt>
                      <c:pt idx="1050">
                        <c:v>2237</c:v>
                      </c:pt>
                      <c:pt idx="1051">
                        <c:v>2241</c:v>
                      </c:pt>
                      <c:pt idx="1052">
                        <c:v>2233</c:v>
                      </c:pt>
                      <c:pt idx="1053">
                        <c:v>2215</c:v>
                      </c:pt>
                      <c:pt idx="1054">
                        <c:v>2196</c:v>
                      </c:pt>
                      <c:pt idx="1055">
                        <c:v>2183</c:v>
                      </c:pt>
                      <c:pt idx="1056">
                        <c:v>2178</c:v>
                      </c:pt>
                      <c:pt idx="1057">
                        <c:v>2195</c:v>
                      </c:pt>
                      <c:pt idx="1058">
                        <c:v>3038</c:v>
                      </c:pt>
                      <c:pt idx="1059">
                        <c:v>4677</c:v>
                      </c:pt>
                      <c:pt idx="1060">
                        <c:v>7092</c:v>
                      </c:pt>
                      <c:pt idx="1061">
                        <c:v>8666</c:v>
                      </c:pt>
                      <c:pt idx="1062">
                        <c:v>9302</c:v>
                      </c:pt>
                      <c:pt idx="1063">
                        <c:v>9075</c:v>
                      </c:pt>
                      <c:pt idx="1064">
                        <c:v>8863</c:v>
                      </c:pt>
                      <c:pt idx="1065">
                        <c:v>8771</c:v>
                      </c:pt>
                      <c:pt idx="1066">
                        <c:v>8704</c:v>
                      </c:pt>
                      <c:pt idx="1067">
                        <c:v>8410</c:v>
                      </c:pt>
                      <c:pt idx="1068">
                        <c:v>8007</c:v>
                      </c:pt>
                      <c:pt idx="1069">
                        <c:v>7359</c:v>
                      </c:pt>
                      <c:pt idx="1070">
                        <c:v>6975</c:v>
                      </c:pt>
                      <c:pt idx="1071">
                        <c:v>7013</c:v>
                      </c:pt>
                      <c:pt idx="1072">
                        <c:v>7412</c:v>
                      </c:pt>
                      <c:pt idx="1073">
                        <c:v>7821</c:v>
                      </c:pt>
                      <c:pt idx="1074">
                        <c:v>7879</c:v>
                      </c:pt>
                      <c:pt idx="1075">
                        <c:v>8016</c:v>
                      </c:pt>
                      <c:pt idx="1076">
                        <c:v>7973</c:v>
                      </c:pt>
                      <c:pt idx="1077">
                        <c:v>7773</c:v>
                      </c:pt>
                      <c:pt idx="1078">
                        <c:v>7339</c:v>
                      </c:pt>
                      <c:pt idx="1079">
                        <c:v>7029</c:v>
                      </c:pt>
                      <c:pt idx="1080">
                        <c:v>6911</c:v>
                      </c:pt>
                      <c:pt idx="1081">
                        <c:v>6795</c:v>
                      </c:pt>
                      <c:pt idx="1082">
                        <c:v>6733</c:v>
                      </c:pt>
                      <c:pt idx="1083">
                        <c:v>6771</c:v>
                      </c:pt>
                      <c:pt idx="1084">
                        <c:v>6784</c:v>
                      </c:pt>
                      <c:pt idx="1085">
                        <c:v>6652</c:v>
                      </c:pt>
                      <c:pt idx="1086">
                        <c:v>6231</c:v>
                      </c:pt>
                      <c:pt idx="1087">
                        <c:v>5929</c:v>
                      </c:pt>
                      <c:pt idx="1088">
                        <c:v>5785</c:v>
                      </c:pt>
                      <c:pt idx="1089">
                        <c:v>6152</c:v>
                      </c:pt>
                      <c:pt idx="1090">
                        <c:v>6414</c:v>
                      </c:pt>
                      <c:pt idx="1091">
                        <c:v>6673</c:v>
                      </c:pt>
                      <c:pt idx="1092">
                        <c:v>6319</c:v>
                      </c:pt>
                      <c:pt idx="1093">
                        <c:v>6265</c:v>
                      </c:pt>
                      <c:pt idx="1094">
                        <c:v>6007</c:v>
                      </c:pt>
                      <c:pt idx="1095">
                        <c:v>6132</c:v>
                      </c:pt>
                      <c:pt idx="1096">
                        <c:v>6111</c:v>
                      </c:pt>
                      <c:pt idx="1097">
                        <c:v>6250</c:v>
                      </c:pt>
                      <c:pt idx="1098">
                        <c:v>6425</c:v>
                      </c:pt>
                      <c:pt idx="1099">
                        <c:v>6323</c:v>
                      </c:pt>
                      <c:pt idx="1100">
                        <c:v>6275</c:v>
                      </c:pt>
                      <c:pt idx="1101">
                        <c:v>6074</c:v>
                      </c:pt>
                      <c:pt idx="1102">
                        <c:v>6274</c:v>
                      </c:pt>
                      <c:pt idx="1103">
                        <c:v>6368</c:v>
                      </c:pt>
                      <c:pt idx="1104">
                        <c:v>6441</c:v>
                      </c:pt>
                      <c:pt idx="1105">
                        <c:v>6264</c:v>
                      </c:pt>
                      <c:pt idx="1106">
                        <c:v>6288</c:v>
                      </c:pt>
                      <c:pt idx="1107">
                        <c:v>6502</c:v>
                      </c:pt>
                      <c:pt idx="1108">
                        <c:v>6850</c:v>
                      </c:pt>
                      <c:pt idx="1109">
                        <c:v>6905</c:v>
                      </c:pt>
                      <c:pt idx="1110">
                        <c:v>6713</c:v>
                      </c:pt>
                      <c:pt idx="1111">
                        <c:v>6406</c:v>
                      </c:pt>
                      <c:pt idx="1112">
                        <c:v>6323</c:v>
                      </c:pt>
                      <c:pt idx="1113">
                        <c:v>6495</c:v>
                      </c:pt>
                      <c:pt idx="1114">
                        <c:v>6678</c:v>
                      </c:pt>
                      <c:pt idx="1115">
                        <c:v>6706</c:v>
                      </c:pt>
                      <c:pt idx="1116">
                        <c:v>6648</c:v>
                      </c:pt>
                      <c:pt idx="1117">
                        <c:v>6556</c:v>
                      </c:pt>
                      <c:pt idx="1118">
                        <c:v>6570</c:v>
                      </c:pt>
                      <c:pt idx="1119">
                        <c:v>6390</c:v>
                      </c:pt>
                      <c:pt idx="1120">
                        <c:v>6333</c:v>
                      </c:pt>
                      <c:pt idx="1121">
                        <c:v>6300</c:v>
                      </c:pt>
                      <c:pt idx="1122">
                        <c:v>6542</c:v>
                      </c:pt>
                      <c:pt idx="1123">
                        <c:v>6768</c:v>
                      </c:pt>
                      <c:pt idx="1124">
                        <c:v>6786</c:v>
                      </c:pt>
                      <c:pt idx="1125">
                        <c:v>6740</c:v>
                      </c:pt>
                      <c:pt idx="1126">
                        <c:v>6589</c:v>
                      </c:pt>
                      <c:pt idx="1127">
                        <c:v>6585</c:v>
                      </c:pt>
                      <c:pt idx="1128">
                        <c:v>6466</c:v>
                      </c:pt>
                      <c:pt idx="1129">
                        <c:v>6722</c:v>
                      </c:pt>
                      <c:pt idx="1130">
                        <c:v>7020</c:v>
                      </c:pt>
                      <c:pt idx="1131">
                        <c:v>7537</c:v>
                      </c:pt>
                      <c:pt idx="1132">
                        <c:v>7530</c:v>
                      </c:pt>
                      <c:pt idx="1133">
                        <c:v>7454</c:v>
                      </c:pt>
                      <c:pt idx="1134">
                        <c:v>7020</c:v>
                      </c:pt>
                      <c:pt idx="1135">
                        <c:v>6782</c:v>
                      </c:pt>
                      <c:pt idx="1136">
                        <c:v>6570</c:v>
                      </c:pt>
                      <c:pt idx="1137">
                        <c:v>6608</c:v>
                      </c:pt>
                      <c:pt idx="1138">
                        <c:v>6497</c:v>
                      </c:pt>
                      <c:pt idx="1139">
                        <c:v>6415</c:v>
                      </c:pt>
                      <c:pt idx="1140">
                        <c:v>6241</c:v>
                      </c:pt>
                      <c:pt idx="1141">
                        <c:v>6358</c:v>
                      </c:pt>
                      <c:pt idx="1142">
                        <c:v>6465</c:v>
                      </c:pt>
                      <c:pt idx="1143">
                        <c:v>6604</c:v>
                      </c:pt>
                      <c:pt idx="1144">
                        <c:v>6512</c:v>
                      </c:pt>
                      <c:pt idx="1145">
                        <c:v>6264</c:v>
                      </c:pt>
                      <c:pt idx="1146">
                        <c:v>6147</c:v>
                      </c:pt>
                      <c:pt idx="1147">
                        <c:v>6143</c:v>
                      </c:pt>
                      <c:pt idx="1148">
                        <c:v>6275</c:v>
                      </c:pt>
                      <c:pt idx="1149">
                        <c:v>6090</c:v>
                      </c:pt>
                      <c:pt idx="1150">
                        <c:v>6009</c:v>
                      </c:pt>
                      <c:pt idx="1151">
                        <c:v>6045</c:v>
                      </c:pt>
                      <c:pt idx="1152">
                        <c:v>6516</c:v>
                      </c:pt>
                      <c:pt idx="1153">
                        <c:v>6569</c:v>
                      </c:pt>
                      <c:pt idx="1154">
                        <c:v>6416</c:v>
                      </c:pt>
                      <c:pt idx="1155">
                        <c:v>6044</c:v>
                      </c:pt>
                      <c:pt idx="1156">
                        <c:v>6177</c:v>
                      </c:pt>
                      <c:pt idx="1157">
                        <c:v>6407</c:v>
                      </c:pt>
                      <c:pt idx="1158">
                        <c:v>6522</c:v>
                      </c:pt>
                      <c:pt idx="1159">
                        <c:v>6675</c:v>
                      </c:pt>
                      <c:pt idx="1160">
                        <c:v>6869</c:v>
                      </c:pt>
                      <c:pt idx="1161">
                        <c:v>7163</c:v>
                      </c:pt>
                      <c:pt idx="1162">
                        <c:v>6840</c:v>
                      </c:pt>
                      <c:pt idx="1163">
                        <c:v>6412</c:v>
                      </c:pt>
                      <c:pt idx="1164">
                        <c:v>5919</c:v>
                      </c:pt>
                      <c:pt idx="1165">
                        <c:v>5850</c:v>
                      </c:pt>
                      <c:pt idx="1166">
                        <c:v>6192</c:v>
                      </c:pt>
                      <c:pt idx="1167">
                        <c:v>6470</c:v>
                      </c:pt>
                      <c:pt idx="1168">
                        <c:v>6842</c:v>
                      </c:pt>
                      <c:pt idx="1169">
                        <c:v>6597</c:v>
                      </c:pt>
                      <c:pt idx="1170">
                        <c:v>6526</c:v>
                      </c:pt>
                      <c:pt idx="1171">
                        <c:v>6080</c:v>
                      </c:pt>
                      <c:pt idx="1172">
                        <c:v>5857</c:v>
                      </c:pt>
                      <c:pt idx="1173">
                        <c:v>5630</c:v>
                      </c:pt>
                      <c:pt idx="1174">
                        <c:v>5778</c:v>
                      </c:pt>
                      <c:pt idx="1175">
                        <c:v>6027</c:v>
                      </c:pt>
                      <c:pt idx="1176">
                        <c:v>6251</c:v>
                      </c:pt>
                      <c:pt idx="1177">
                        <c:v>6559</c:v>
                      </c:pt>
                      <c:pt idx="1178">
                        <c:v>6660</c:v>
                      </c:pt>
                      <c:pt idx="1179">
                        <c:v>6602</c:v>
                      </c:pt>
                      <c:pt idx="1180">
                        <c:v>6193</c:v>
                      </c:pt>
                      <c:pt idx="1181">
                        <c:v>6051</c:v>
                      </c:pt>
                      <c:pt idx="1182">
                        <c:v>6114</c:v>
                      </c:pt>
                      <c:pt idx="1183">
                        <c:v>6192</c:v>
                      </c:pt>
                      <c:pt idx="1184">
                        <c:v>6205</c:v>
                      </c:pt>
                      <c:pt idx="1185">
                        <c:v>6124</c:v>
                      </c:pt>
                      <c:pt idx="1186">
                        <c:v>6239</c:v>
                      </c:pt>
                      <c:pt idx="1187">
                        <c:v>6237</c:v>
                      </c:pt>
                      <c:pt idx="1188">
                        <c:v>6269</c:v>
                      </c:pt>
                      <c:pt idx="1189">
                        <c:v>6179</c:v>
                      </c:pt>
                      <c:pt idx="1190">
                        <c:v>6171</c:v>
                      </c:pt>
                      <c:pt idx="1191">
                        <c:v>6146</c:v>
                      </c:pt>
                      <c:pt idx="1192">
                        <c:v>6155</c:v>
                      </c:pt>
                      <c:pt idx="1193">
                        <c:v>6175</c:v>
                      </c:pt>
                      <c:pt idx="1194">
                        <c:v>6123</c:v>
                      </c:pt>
                      <c:pt idx="1195">
                        <c:v>6196</c:v>
                      </c:pt>
                      <c:pt idx="1196">
                        <c:v>6177</c:v>
                      </c:pt>
                      <c:pt idx="1197">
                        <c:v>6322</c:v>
                      </c:pt>
                      <c:pt idx="1198">
                        <c:v>6194</c:v>
                      </c:pt>
                      <c:pt idx="1199">
                        <c:v>6151</c:v>
                      </c:pt>
                      <c:pt idx="1200">
                        <c:v>6029</c:v>
                      </c:pt>
                      <c:pt idx="1201">
                        <c:v>6181</c:v>
                      </c:pt>
                      <c:pt idx="1202">
                        <c:v>6290</c:v>
                      </c:pt>
                      <c:pt idx="1203">
                        <c:v>6450</c:v>
                      </c:pt>
                      <c:pt idx="1204">
                        <c:v>6462</c:v>
                      </c:pt>
                      <c:pt idx="1205">
                        <c:v>6630</c:v>
                      </c:pt>
                      <c:pt idx="1206">
                        <c:v>6678</c:v>
                      </c:pt>
                      <c:pt idx="1207">
                        <c:v>6798</c:v>
                      </c:pt>
                      <c:pt idx="1208">
                        <c:v>6750</c:v>
                      </c:pt>
                      <c:pt idx="1209">
                        <c:v>6787</c:v>
                      </c:pt>
                      <c:pt idx="1210">
                        <c:v>6735</c:v>
                      </c:pt>
                      <c:pt idx="1211">
                        <c:v>6789</c:v>
                      </c:pt>
                      <c:pt idx="1212">
                        <c:v>6883</c:v>
                      </c:pt>
                      <c:pt idx="1213">
                        <c:v>7017</c:v>
                      </c:pt>
                      <c:pt idx="1214">
                        <c:v>6864</c:v>
                      </c:pt>
                      <c:pt idx="1215">
                        <c:v>6454</c:v>
                      </c:pt>
                      <c:pt idx="1216">
                        <c:v>6095</c:v>
                      </c:pt>
                      <c:pt idx="1217">
                        <c:v>6039</c:v>
                      </c:pt>
                      <c:pt idx="1218">
                        <c:v>6350</c:v>
                      </c:pt>
                      <c:pt idx="1219">
                        <c:v>6638</c:v>
                      </c:pt>
                      <c:pt idx="1220">
                        <c:v>7094</c:v>
                      </c:pt>
                      <c:pt idx="1221">
                        <c:v>7234</c:v>
                      </c:pt>
                      <c:pt idx="1222">
                        <c:v>7269</c:v>
                      </c:pt>
                      <c:pt idx="1223">
                        <c:v>6944</c:v>
                      </c:pt>
                      <c:pt idx="1224">
                        <c:v>6877</c:v>
                      </c:pt>
                      <c:pt idx="1225">
                        <c:v>6887</c:v>
                      </c:pt>
                      <c:pt idx="1226">
                        <c:v>6705</c:v>
                      </c:pt>
                      <c:pt idx="1227">
                        <c:v>6288</c:v>
                      </c:pt>
                      <c:pt idx="1228">
                        <c:v>5809</c:v>
                      </c:pt>
                      <c:pt idx="1229">
                        <c:v>5768</c:v>
                      </c:pt>
                      <c:pt idx="1230">
                        <c:v>5880</c:v>
                      </c:pt>
                      <c:pt idx="1231">
                        <c:v>6096</c:v>
                      </c:pt>
                      <c:pt idx="1232">
                        <c:v>6120</c:v>
                      </c:pt>
                      <c:pt idx="1233">
                        <c:v>6146</c:v>
                      </c:pt>
                      <c:pt idx="1234">
                        <c:v>6058</c:v>
                      </c:pt>
                      <c:pt idx="1235">
                        <c:v>6019</c:v>
                      </c:pt>
                      <c:pt idx="1236">
                        <c:v>5888</c:v>
                      </c:pt>
                      <c:pt idx="1237">
                        <c:v>5953</c:v>
                      </c:pt>
                      <c:pt idx="1238">
                        <c:v>6018</c:v>
                      </c:pt>
                      <c:pt idx="1239">
                        <c:v>6072</c:v>
                      </c:pt>
                      <c:pt idx="1240">
                        <c:v>6056</c:v>
                      </c:pt>
                      <c:pt idx="1241">
                        <c:v>6140</c:v>
                      </c:pt>
                      <c:pt idx="1242">
                        <c:v>6456</c:v>
                      </c:pt>
                      <c:pt idx="1243">
                        <c:v>6643</c:v>
                      </c:pt>
                      <c:pt idx="1244">
                        <c:v>6697</c:v>
                      </c:pt>
                      <c:pt idx="1245">
                        <c:v>6523</c:v>
                      </c:pt>
                      <c:pt idx="1246">
                        <c:v>6288</c:v>
                      </c:pt>
                      <c:pt idx="1247">
                        <c:v>6036</c:v>
                      </c:pt>
                      <c:pt idx="1248">
                        <c:v>5789</c:v>
                      </c:pt>
                      <c:pt idx="1249">
                        <c:v>5771</c:v>
                      </c:pt>
                      <c:pt idx="1250">
                        <c:v>5900</c:v>
                      </c:pt>
                      <c:pt idx="1251">
                        <c:v>6183</c:v>
                      </c:pt>
                      <c:pt idx="1252">
                        <c:v>6325</c:v>
                      </c:pt>
                      <c:pt idx="1253">
                        <c:v>6327</c:v>
                      </c:pt>
                      <c:pt idx="1254">
                        <c:v>6172</c:v>
                      </c:pt>
                      <c:pt idx="1255">
                        <c:v>6159</c:v>
                      </c:pt>
                      <c:pt idx="1256">
                        <c:v>6259</c:v>
                      </c:pt>
                      <c:pt idx="1257">
                        <c:v>6194</c:v>
                      </c:pt>
                      <c:pt idx="1258">
                        <c:v>6114</c:v>
                      </c:pt>
                      <c:pt idx="1259">
                        <c:v>5766</c:v>
                      </c:pt>
                      <c:pt idx="1260">
                        <c:v>5934</c:v>
                      </c:pt>
                      <c:pt idx="1261">
                        <c:v>5857</c:v>
                      </c:pt>
                      <c:pt idx="1262">
                        <c:v>6021</c:v>
                      </c:pt>
                      <c:pt idx="1263">
                        <c:v>5796</c:v>
                      </c:pt>
                      <c:pt idx="1264">
                        <c:v>5813</c:v>
                      </c:pt>
                      <c:pt idx="1265">
                        <c:v>5713</c:v>
                      </c:pt>
                      <c:pt idx="1266">
                        <c:v>5846</c:v>
                      </c:pt>
                      <c:pt idx="1267">
                        <c:v>5917</c:v>
                      </c:pt>
                      <c:pt idx="1268">
                        <c:v>6087</c:v>
                      </c:pt>
                      <c:pt idx="1269">
                        <c:v>6093</c:v>
                      </c:pt>
                      <c:pt idx="1270">
                        <c:v>6129</c:v>
                      </c:pt>
                      <c:pt idx="1271">
                        <c:v>6465</c:v>
                      </c:pt>
                      <c:pt idx="1272">
                        <c:v>6601</c:v>
                      </c:pt>
                      <c:pt idx="1273">
                        <c:v>6677</c:v>
                      </c:pt>
                      <c:pt idx="1274">
                        <c:v>6241</c:v>
                      </c:pt>
                      <c:pt idx="1275">
                        <c:v>6060</c:v>
                      </c:pt>
                      <c:pt idx="1276">
                        <c:v>6027</c:v>
                      </c:pt>
                      <c:pt idx="1277">
                        <c:v>6106</c:v>
                      </c:pt>
                      <c:pt idx="1278">
                        <c:v>6358</c:v>
                      </c:pt>
                      <c:pt idx="1279">
                        <c:v>6268</c:v>
                      </c:pt>
                      <c:pt idx="1280">
                        <c:v>6224</c:v>
                      </c:pt>
                      <c:pt idx="1281">
                        <c:v>5896</c:v>
                      </c:pt>
                      <c:pt idx="1282">
                        <c:v>5874</c:v>
                      </c:pt>
                      <c:pt idx="1283">
                        <c:v>6026</c:v>
                      </c:pt>
                      <c:pt idx="1284">
                        <c:v>6202</c:v>
                      </c:pt>
                      <c:pt idx="1285">
                        <c:v>6372</c:v>
                      </c:pt>
                      <c:pt idx="1286">
                        <c:v>6320</c:v>
                      </c:pt>
                      <c:pt idx="1287">
                        <c:v>6422</c:v>
                      </c:pt>
                      <c:pt idx="1288">
                        <c:v>6275</c:v>
                      </c:pt>
                      <c:pt idx="1289">
                        <c:v>6128</c:v>
                      </c:pt>
                      <c:pt idx="1290">
                        <c:v>5848</c:v>
                      </c:pt>
                      <c:pt idx="1291">
                        <c:v>5716</c:v>
                      </c:pt>
                      <c:pt idx="1292">
                        <c:v>5932</c:v>
                      </c:pt>
                      <c:pt idx="1293">
                        <c:v>6218</c:v>
                      </c:pt>
                      <c:pt idx="1294">
                        <c:v>6508</c:v>
                      </c:pt>
                      <c:pt idx="1295">
                        <c:v>6465</c:v>
                      </c:pt>
                      <c:pt idx="1296">
                        <c:v>6332</c:v>
                      </c:pt>
                      <c:pt idx="1297">
                        <c:v>6204</c:v>
                      </c:pt>
                      <c:pt idx="1298">
                        <c:v>6115</c:v>
                      </c:pt>
                      <c:pt idx="1299">
                        <c:v>6099</c:v>
                      </c:pt>
                      <c:pt idx="1300">
                        <c:v>6245</c:v>
                      </c:pt>
                      <c:pt idx="1301">
                        <c:v>6514</c:v>
                      </c:pt>
                      <c:pt idx="1302">
                        <c:v>6859</c:v>
                      </c:pt>
                      <c:pt idx="1303">
                        <c:v>6842</c:v>
                      </c:pt>
                      <c:pt idx="1304">
                        <c:v>6608</c:v>
                      </c:pt>
                      <c:pt idx="1305">
                        <c:v>6271</c:v>
                      </c:pt>
                      <c:pt idx="1306">
                        <c:v>6171</c:v>
                      </c:pt>
                      <c:pt idx="1307">
                        <c:v>6349</c:v>
                      </c:pt>
                      <c:pt idx="1308">
                        <c:v>6575</c:v>
                      </c:pt>
                      <c:pt idx="1309">
                        <c:v>6838</c:v>
                      </c:pt>
                      <c:pt idx="1310">
                        <c:v>6857</c:v>
                      </c:pt>
                      <c:pt idx="1311">
                        <c:v>6757</c:v>
                      </c:pt>
                      <c:pt idx="1312">
                        <c:v>6719</c:v>
                      </c:pt>
                      <c:pt idx="1313">
                        <c:v>6805</c:v>
                      </c:pt>
                      <c:pt idx="1314">
                        <c:v>6978</c:v>
                      </c:pt>
                      <c:pt idx="1315">
                        <c:v>7014</c:v>
                      </c:pt>
                      <c:pt idx="1316">
                        <c:v>7004</c:v>
                      </c:pt>
                      <c:pt idx="1317">
                        <c:v>6926</c:v>
                      </c:pt>
                      <c:pt idx="1318">
                        <c:v>6761</c:v>
                      </c:pt>
                      <c:pt idx="1319">
                        <c:v>6538</c:v>
                      </c:pt>
                      <c:pt idx="1320">
                        <c:v>6447</c:v>
                      </c:pt>
                      <c:pt idx="1321">
                        <c:v>6414</c:v>
                      </c:pt>
                      <c:pt idx="1322">
                        <c:v>6373</c:v>
                      </c:pt>
                      <c:pt idx="1323">
                        <c:v>6343</c:v>
                      </c:pt>
                      <c:pt idx="1324">
                        <c:v>6432</c:v>
                      </c:pt>
                      <c:pt idx="1325">
                        <c:v>6647</c:v>
                      </c:pt>
                      <c:pt idx="1326">
                        <c:v>6742</c:v>
                      </c:pt>
                      <c:pt idx="1327">
                        <c:v>6634</c:v>
                      </c:pt>
                      <c:pt idx="1328">
                        <c:v>6412</c:v>
                      </c:pt>
                      <c:pt idx="1329">
                        <c:v>6336</c:v>
                      </c:pt>
                      <c:pt idx="1330">
                        <c:v>6646</c:v>
                      </c:pt>
                      <c:pt idx="1331">
                        <c:v>7096</c:v>
                      </c:pt>
                      <c:pt idx="1332">
                        <c:v>7169</c:v>
                      </c:pt>
                      <c:pt idx="1333">
                        <c:v>6751</c:v>
                      </c:pt>
                      <c:pt idx="1334">
                        <c:v>6360</c:v>
                      </c:pt>
                      <c:pt idx="1335">
                        <c:v>6459</c:v>
                      </c:pt>
                      <c:pt idx="1336">
                        <c:v>6796</c:v>
                      </c:pt>
                      <c:pt idx="1337">
                        <c:v>7017</c:v>
                      </c:pt>
                      <c:pt idx="1338">
                        <c:v>6912</c:v>
                      </c:pt>
                      <c:pt idx="1339">
                        <c:v>6818</c:v>
                      </c:pt>
                      <c:pt idx="1340">
                        <c:v>6586</c:v>
                      </c:pt>
                      <c:pt idx="1341">
                        <c:v>6572</c:v>
                      </c:pt>
                      <c:pt idx="1342">
                        <c:v>6419</c:v>
                      </c:pt>
                      <c:pt idx="1343">
                        <c:v>6286</c:v>
                      </c:pt>
                      <c:pt idx="1344">
                        <c:v>5987</c:v>
                      </c:pt>
                      <c:pt idx="1345">
                        <c:v>5890</c:v>
                      </c:pt>
                      <c:pt idx="1346">
                        <c:v>6169</c:v>
                      </c:pt>
                      <c:pt idx="1347">
                        <c:v>6399</c:v>
                      </c:pt>
                      <c:pt idx="1348">
                        <c:v>6466</c:v>
                      </c:pt>
                      <c:pt idx="1349">
                        <c:v>6327</c:v>
                      </c:pt>
                      <c:pt idx="1350">
                        <c:v>6521</c:v>
                      </c:pt>
                      <c:pt idx="1351">
                        <c:v>6829</c:v>
                      </c:pt>
                      <c:pt idx="1352">
                        <c:v>6864</c:v>
                      </c:pt>
                      <c:pt idx="1353">
                        <c:v>6476</c:v>
                      </c:pt>
                      <c:pt idx="1354">
                        <c:v>6073</c:v>
                      </c:pt>
                      <c:pt idx="1355">
                        <c:v>6029</c:v>
                      </c:pt>
                      <c:pt idx="1356">
                        <c:v>6270</c:v>
                      </c:pt>
                      <c:pt idx="1357">
                        <c:v>6443</c:v>
                      </c:pt>
                      <c:pt idx="1358">
                        <c:v>6443</c:v>
                      </c:pt>
                      <c:pt idx="1359">
                        <c:v>6294</c:v>
                      </c:pt>
                      <c:pt idx="1360">
                        <c:v>6381</c:v>
                      </c:pt>
                      <c:pt idx="1361">
                        <c:v>6411</c:v>
                      </c:pt>
                      <c:pt idx="1362">
                        <c:v>6484</c:v>
                      </c:pt>
                      <c:pt idx="1363">
                        <c:v>6242</c:v>
                      </c:pt>
                      <c:pt idx="1364">
                        <c:v>6242</c:v>
                      </c:pt>
                      <c:pt idx="1365">
                        <c:v>6223</c:v>
                      </c:pt>
                      <c:pt idx="1366">
                        <c:v>6295</c:v>
                      </c:pt>
                      <c:pt idx="1367">
                        <c:v>6316</c:v>
                      </c:pt>
                      <c:pt idx="1368">
                        <c:v>6493</c:v>
                      </c:pt>
                      <c:pt idx="1369">
                        <c:v>6808</c:v>
                      </c:pt>
                      <c:pt idx="1370">
                        <c:v>6955</c:v>
                      </c:pt>
                      <c:pt idx="1371">
                        <c:v>7074</c:v>
                      </c:pt>
                      <c:pt idx="1372">
                        <c:v>6965</c:v>
                      </c:pt>
                      <c:pt idx="1373">
                        <c:v>6870</c:v>
                      </c:pt>
                      <c:pt idx="1374">
                        <c:v>8484</c:v>
                      </c:pt>
                      <c:pt idx="1375">
                        <c:v>10250</c:v>
                      </c:pt>
                      <c:pt idx="1376">
                        <c:v>12363</c:v>
                      </c:pt>
                      <c:pt idx="1377">
                        <c:v>10737</c:v>
                      </c:pt>
                      <c:pt idx="1378">
                        <c:v>9168</c:v>
                      </c:pt>
                      <c:pt idx="1379">
                        <c:v>7135</c:v>
                      </c:pt>
                      <c:pt idx="1380">
                        <c:v>7173</c:v>
                      </c:pt>
                      <c:pt idx="1381">
                        <c:v>7219</c:v>
                      </c:pt>
                      <c:pt idx="1382">
                        <c:v>7398</c:v>
                      </c:pt>
                      <c:pt idx="1383">
                        <c:v>7257</c:v>
                      </c:pt>
                      <c:pt idx="1384">
                        <c:v>6806</c:v>
                      </c:pt>
                      <c:pt idx="1385">
                        <c:v>6465</c:v>
                      </c:pt>
                      <c:pt idx="1386">
                        <c:v>6301</c:v>
                      </c:pt>
                      <c:pt idx="1387">
                        <c:v>6528</c:v>
                      </c:pt>
                      <c:pt idx="1388">
                        <c:v>6811</c:v>
                      </c:pt>
                      <c:pt idx="1389">
                        <c:v>7137</c:v>
                      </c:pt>
                      <c:pt idx="1390">
                        <c:v>7038</c:v>
                      </c:pt>
                      <c:pt idx="1391">
                        <c:v>6665</c:v>
                      </c:pt>
                      <c:pt idx="1392">
                        <c:v>6291</c:v>
                      </c:pt>
                      <c:pt idx="1393">
                        <c:v>6260</c:v>
                      </c:pt>
                      <c:pt idx="1394">
                        <c:v>6437</c:v>
                      </c:pt>
                      <c:pt idx="1395">
                        <c:v>6343</c:v>
                      </c:pt>
                      <c:pt idx="1396">
                        <c:v>6106</c:v>
                      </c:pt>
                      <c:pt idx="1397">
                        <c:v>5747</c:v>
                      </c:pt>
                      <c:pt idx="1398">
                        <c:v>5913</c:v>
                      </c:pt>
                      <c:pt idx="1399">
                        <c:v>6315</c:v>
                      </c:pt>
                      <c:pt idx="1400">
                        <c:v>6903</c:v>
                      </c:pt>
                      <c:pt idx="1401">
                        <c:v>7215</c:v>
                      </c:pt>
                      <c:pt idx="1402">
                        <c:v>7314</c:v>
                      </c:pt>
                      <c:pt idx="1403">
                        <c:v>7235</c:v>
                      </c:pt>
                      <c:pt idx="1404">
                        <c:v>7171</c:v>
                      </c:pt>
                      <c:pt idx="1405">
                        <c:v>7054</c:v>
                      </c:pt>
                      <c:pt idx="1406">
                        <c:v>7041</c:v>
                      </c:pt>
                      <c:pt idx="1407">
                        <c:v>6771</c:v>
                      </c:pt>
                      <c:pt idx="1408">
                        <c:v>6425</c:v>
                      </c:pt>
                      <c:pt idx="1409">
                        <c:v>5867</c:v>
                      </c:pt>
                      <c:pt idx="1410">
                        <c:v>5669</c:v>
                      </c:pt>
                      <c:pt idx="1411">
                        <c:v>5945</c:v>
                      </c:pt>
                      <c:pt idx="1412">
                        <c:v>8701</c:v>
                      </c:pt>
                      <c:pt idx="1413">
                        <c:v>11226</c:v>
                      </c:pt>
                      <c:pt idx="1414">
                        <c:v>13292</c:v>
                      </c:pt>
                      <c:pt idx="1415">
                        <c:v>10976</c:v>
                      </c:pt>
                      <c:pt idx="1416">
                        <c:v>8823</c:v>
                      </c:pt>
                      <c:pt idx="1417">
                        <c:v>6770</c:v>
                      </c:pt>
                      <c:pt idx="1418">
                        <c:v>6724</c:v>
                      </c:pt>
                      <c:pt idx="1419">
                        <c:v>6736</c:v>
                      </c:pt>
                      <c:pt idx="1420">
                        <c:v>6805</c:v>
                      </c:pt>
                      <c:pt idx="1421">
                        <c:v>7038</c:v>
                      </c:pt>
                      <c:pt idx="1422">
                        <c:v>6987</c:v>
                      </c:pt>
                      <c:pt idx="1423">
                        <c:v>6916</c:v>
                      </c:pt>
                      <c:pt idx="1424">
                        <c:v>6577</c:v>
                      </c:pt>
                      <c:pt idx="1425">
                        <c:v>6392</c:v>
                      </c:pt>
                      <c:pt idx="1426">
                        <c:v>6190</c:v>
                      </c:pt>
                      <c:pt idx="1427">
                        <c:v>6222</c:v>
                      </c:pt>
                      <c:pt idx="1428">
                        <c:v>6303</c:v>
                      </c:pt>
                      <c:pt idx="1429">
                        <c:v>6418</c:v>
                      </c:pt>
                      <c:pt idx="1430">
                        <c:v>6352</c:v>
                      </c:pt>
                      <c:pt idx="1431">
                        <c:v>6180</c:v>
                      </c:pt>
                      <c:pt idx="1432">
                        <c:v>6011</c:v>
                      </c:pt>
                      <c:pt idx="1433">
                        <c:v>6109</c:v>
                      </c:pt>
                      <c:pt idx="1434">
                        <c:v>6424</c:v>
                      </c:pt>
                      <c:pt idx="1435">
                        <c:v>6803</c:v>
                      </c:pt>
                      <c:pt idx="1436">
                        <c:v>7039</c:v>
                      </c:pt>
                      <c:pt idx="1437">
                        <c:v>6894</c:v>
                      </c:pt>
                      <c:pt idx="1438">
                        <c:v>6624</c:v>
                      </c:pt>
                      <c:pt idx="1439">
                        <c:v>6304</c:v>
                      </c:pt>
                      <c:pt idx="1440">
                        <c:v>6450</c:v>
                      </c:pt>
                      <c:pt idx="1441">
                        <c:v>6475</c:v>
                      </c:pt>
                      <c:pt idx="1442">
                        <c:v>6660</c:v>
                      </c:pt>
                      <c:pt idx="1443">
                        <c:v>6617</c:v>
                      </c:pt>
                      <c:pt idx="1444">
                        <c:v>7071</c:v>
                      </c:pt>
                      <c:pt idx="1445">
                        <c:v>7415</c:v>
                      </c:pt>
                      <c:pt idx="1446">
                        <c:v>7672</c:v>
                      </c:pt>
                      <c:pt idx="1447">
                        <c:v>7488</c:v>
                      </c:pt>
                      <c:pt idx="1448">
                        <c:v>7343</c:v>
                      </c:pt>
                      <c:pt idx="1449">
                        <c:v>7233</c:v>
                      </c:pt>
                      <c:pt idx="1450">
                        <c:v>7161</c:v>
                      </c:pt>
                      <c:pt idx="1451">
                        <c:v>7002</c:v>
                      </c:pt>
                      <c:pt idx="1452">
                        <c:v>6897</c:v>
                      </c:pt>
                      <c:pt idx="1453">
                        <c:v>6735</c:v>
                      </c:pt>
                      <c:pt idx="1454">
                        <c:v>6592</c:v>
                      </c:pt>
                      <c:pt idx="1455">
                        <c:v>6553</c:v>
                      </c:pt>
                      <c:pt idx="1456">
                        <c:v>6857</c:v>
                      </c:pt>
                      <c:pt idx="1457">
                        <c:v>7231</c:v>
                      </c:pt>
                      <c:pt idx="1458">
                        <c:v>7190</c:v>
                      </c:pt>
                      <c:pt idx="1459">
                        <c:v>6839</c:v>
                      </c:pt>
                      <c:pt idx="1460">
                        <c:v>6361</c:v>
                      </c:pt>
                      <c:pt idx="1461">
                        <c:v>6298</c:v>
                      </c:pt>
                      <c:pt idx="1462">
                        <c:v>6330</c:v>
                      </c:pt>
                      <c:pt idx="1463">
                        <c:v>6394</c:v>
                      </c:pt>
                      <c:pt idx="1464">
                        <c:v>6404</c:v>
                      </c:pt>
                      <c:pt idx="1465">
                        <c:v>6409</c:v>
                      </c:pt>
                      <c:pt idx="1466">
                        <c:v>6478</c:v>
                      </c:pt>
                      <c:pt idx="1467">
                        <c:v>6301</c:v>
                      </c:pt>
                      <c:pt idx="1468">
                        <c:v>6053</c:v>
                      </c:pt>
                      <c:pt idx="1469">
                        <c:v>5756</c:v>
                      </c:pt>
                      <c:pt idx="1470">
                        <c:v>5691</c:v>
                      </c:pt>
                      <c:pt idx="1471">
                        <c:v>5798</c:v>
                      </c:pt>
                      <c:pt idx="1472">
                        <c:v>6091</c:v>
                      </c:pt>
                      <c:pt idx="1473">
                        <c:v>6424</c:v>
                      </c:pt>
                      <c:pt idx="1474">
                        <c:v>6869</c:v>
                      </c:pt>
                      <c:pt idx="1475">
                        <c:v>7058</c:v>
                      </c:pt>
                      <c:pt idx="1476">
                        <c:v>7099</c:v>
                      </c:pt>
                      <c:pt idx="1477">
                        <c:v>7040</c:v>
                      </c:pt>
                      <c:pt idx="1478">
                        <c:v>7324</c:v>
                      </c:pt>
                      <c:pt idx="1479">
                        <c:v>7856</c:v>
                      </c:pt>
                      <c:pt idx="1480">
                        <c:v>8299</c:v>
                      </c:pt>
                      <c:pt idx="1481">
                        <c:v>8506</c:v>
                      </c:pt>
                      <c:pt idx="1482">
                        <c:v>8718</c:v>
                      </c:pt>
                      <c:pt idx="1483">
                        <c:v>8849</c:v>
                      </c:pt>
                      <c:pt idx="1484">
                        <c:v>9141</c:v>
                      </c:pt>
                      <c:pt idx="1485">
                        <c:v>9362</c:v>
                      </c:pt>
                      <c:pt idx="1486">
                        <c:v>9678</c:v>
                      </c:pt>
                      <c:pt idx="1487">
                        <c:v>9527</c:v>
                      </c:pt>
                      <c:pt idx="1488">
                        <c:v>9105</c:v>
                      </c:pt>
                      <c:pt idx="1489">
                        <c:v>8583</c:v>
                      </c:pt>
                      <c:pt idx="1490">
                        <c:v>8752</c:v>
                      </c:pt>
                      <c:pt idx="1491">
                        <c:v>8888</c:v>
                      </c:pt>
                      <c:pt idx="1492">
                        <c:v>9061</c:v>
                      </c:pt>
                      <c:pt idx="1493">
                        <c:v>8506</c:v>
                      </c:pt>
                      <c:pt idx="1494">
                        <c:v>8146</c:v>
                      </c:pt>
                      <c:pt idx="1495">
                        <c:v>7769</c:v>
                      </c:pt>
                      <c:pt idx="1496">
                        <c:v>7793</c:v>
                      </c:pt>
                      <c:pt idx="1497">
                        <c:v>7603</c:v>
                      </c:pt>
                      <c:pt idx="1498">
                        <c:v>7368</c:v>
                      </c:pt>
                      <c:pt idx="1499">
                        <c:v>7060</c:v>
                      </c:pt>
                      <c:pt idx="1500">
                        <c:v>6924</c:v>
                      </c:pt>
                      <c:pt idx="1501">
                        <c:v>6799</c:v>
                      </c:pt>
                      <c:pt idx="1502">
                        <c:v>6568</c:v>
                      </c:pt>
                      <c:pt idx="1503">
                        <c:v>6220</c:v>
                      </c:pt>
                      <c:pt idx="1504">
                        <c:v>6150</c:v>
                      </c:pt>
                      <c:pt idx="1505">
                        <c:v>6196</c:v>
                      </c:pt>
                      <c:pt idx="1506">
                        <c:v>6718</c:v>
                      </c:pt>
                      <c:pt idx="1507">
                        <c:v>6884</c:v>
                      </c:pt>
                      <c:pt idx="1508">
                        <c:v>7119</c:v>
                      </c:pt>
                      <c:pt idx="1509">
                        <c:v>6782</c:v>
                      </c:pt>
                      <c:pt idx="1510">
                        <c:v>6606</c:v>
                      </c:pt>
                      <c:pt idx="1511">
                        <c:v>6334</c:v>
                      </c:pt>
                      <c:pt idx="1512">
                        <c:v>6211</c:v>
                      </c:pt>
                      <c:pt idx="1513">
                        <c:v>6129</c:v>
                      </c:pt>
                      <c:pt idx="1514">
                        <c:v>6047</c:v>
                      </c:pt>
                      <c:pt idx="1515">
                        <c:v>6145</c:v>
                      </c:pt>
                      <c:pt idx="1516">
                        <c:v>6218</c:v>
                      </c:pt>
                      <c:pt idx="1517">
                        <c:v>6411</c:v>
                      </c:pt>
                      <c:pt idx="1518">
                        <c:v>6468</c:v>
                      </c:pt>
                      <c:pt idx="1519">
                        <c:v>6485</c:v>
                      </c:pt>
                      <c:pt idx="1520">
                        <c:v>6396</c:v>
                      </c:pt>
                      <c:pt idx="1521">
                        <c:v>6486</c:v>
                      </c:pt>
                      <c:pt idx="1522">
                        <c:v>6556</c:v>
                      </c:pt>
                      <c:pt idx="1523">
                        <c:v>6511</c:v>
                      </c:pt>
                      <c:pt idx="1524">
                        <c:v>6339</c:v>
                      </c:pt>
                      <c:pt idx="1525">
                        <c:v>6370</c:v>
                      </c:pt>
                      <c:pt idx="1526">
                        <c:v>6660</c:v>
                      </c:pt>
                      <c:pt idx="1527">
                        <c:v>6914</c:v>
                      </c:pt>
                      <c:pt idx="1528">
                        <c:v>6855</c:v>
                      </c:pt>
                      <c:pt idx="1529">
                        <c:v>6759</c:v>
                      </c:pt>
                      <c:pt idx="1530">
                        <c:v>6531</c:v>
                      </c:pt>
                      <c:pt idx="1531">
                        <c:v>6455</c:v>
                      </c:pt>
                      <c:pt idx="1532">
                        <c:v>6060</c:v>
                      </c:pt>
                      <c:pt idx="1533">
                        <c:v>5942</c:v>
                      </c:pt>
                      <c:pt idx="1534">
                        <c:v>5757</c:v>
                      </c:pt>
                      <c:pt idx="1535">
                        <c:v>5845</c:v>
                      </c:pt>
                      <c:pt idx="1536">
                        <c:v>5676</c:v>
                      </c:pt>
                      <c:pt idx="1537">
                        <c:v>5634</c:v>
                      </c:pt>
                      <c:pt idx="1538">
                        <c:v>5634</c:v>
                      </c:pt>
                      <c:pt idx="1539">
                        <c:v>5814</c:v>
                      </c:pt>
                      <c:pt idx="1540">
                        <c:v>5982</c:v>
                      </c:pt>
                      <c:pt idx="1541">
                        <c:v>6148</c:v>
                      </c:pt>
                      <c:pt idx="1542">
                        <c:v>6300</c:v>
                      </c:pt>
                      <c:pt idx="1543">
                        <c:v>6355</c:v>
                      </c:pt>
                      <c:pt idx="1544">
                        <c:v>6199</c:v>
                      </c:pt>
                      <c:pt idx="1545">
                        <c:v>5939</c:v>
                      </c:pt>
                      <c:pt idx="1546">
                        <c:v>5731</c:v>
                      </c:pt>
                      <c:pt idx="1547">
                        <c:v>5770</c:v>
                      </c:pt>
                      <c:pt idx="1548">
                        <c:v>5913</c:v>
                      </c:pt>
                      <c:pt idx="1549">
                        <c:v>6115</c:v>
                      </c:pt>
                      <c:pt idx="1550">
                        <c:v>6070</c:v>
                      </c:pt>
                      <c:pt idx="1551">
                        <c:v>5938</c:v>
                      </c:pt>
                      <c:pt idx="1552">
                        <c:v>5747</c:v>
                      </c:pt>
                      <c:pt idx="1553">
                        <c:v>5760</c:v>
                      </c:pt>
                      <c:pt idx="1554">
                        <c:v>5877</c:v>
                      </c:pt>
                      <c:pt idx="1555">
                        <c:v>5889</c:v>
                      </c:pt>
                      <c:pt idx="1556">
                        <c:v>5933</c:v>
                      </c:pt>
                      <c:pt idx="1557">
                        <c:v>5881</c:v>
                      </c:pt>
                      <c:pt idx="1558">
                        <c:v>6096</c:v>
                      </c:pt>
                      <c:pt idx="1559">
                        <c:v>5995</c:v>
                      </c:pt>
                      <c:pt idx="1560">
                        <c:v>6158</c:v>
                      </c:pt>
                      <c:pt idx="1561">
                        <c:v>6177</c:v>
                      </c:pt>
                      <c:pt idx="1562">
                        <c:v>6597</c:v>
                      </c:pt>
                      <c:pt idx="1563">
                        <c:v>6720</c:v>
                      </c:pt>
                      <c:pt idx="1564">
                        <c:v>6734</c:v>
                      </c:pt>
                      <c:pt idx="1565">
                        <c:v>6417</c:v>
                      </c:pt>
                      <c:pt idx="1566">
                        <c:v>6170</c:v>
                      </c:pt>
                      <c:pt idx="1567">
                        <c:v>6161</c:v>
                      </c:pt>
                      <c:pt idx="1568">
                        <c:v>6353</c:v>
                      </c:pt>
                      <c:pt idx="1569">
                        <c:v>6557</c:v>
                      </c:pt>
                      <c:pt idx="1570">
                        <c:v>6319</c:v>
                      </c:pt>
                      <c:pt idx="1571">
                        <c:v>5917</c:v>
                      </c:pt>
                      <c:pt idx="1572">
                        <c:v>5640</c:v>
                      </c:pt>
                      <c:pt idx="1573">
                        <c:v>5824</c:v>
                      </c:pt>
                      <c:pt idx="1574">
                        <c:v>6234</c:v>
                      </c:pt>
                      <c:pt idx="1575">
                        <c:v>6323</c:v>
                      </c:pt>
                      <c:pt idx="1576">
                        <c:v>6138</c:v>
                      </c:pt>
                      <c:pt idx="1577">
                        <c:v>5801</c:v>
                      </c:pt>
                      <c:pt idx="1578">
                        <c:v>5709</c:v>
                      </c:pt>
                      <c:pt idx="1579">
                        <c:v>5858</c:v>
                      </c:pt>
                      <c:pt idx="1580">
                        <c:v>6129</c:v>
                      </c:pt>
                      <c:pt idx="1581">
                        <c:v>6440</c:v>
                      </c:pt>
                      <c:pt idx="1582">
                        <c:v>6570</c:v>
                      </c:pt>
                      <c:pt idx="1583">
                        <c:v>6679</c:v>
                      </c:pt>
                      <c:pt idx="1584">
                        <c:v>6695</c:v>
                      </c:pt>
                      <c:pt idx="1585">
                        <c:v>6879</c:v>
                      </c:pt>
                      <c:pt idx="1586">
                        <c:v>6866</c:v>
                      </c:pt>
                      <c:pt idx="1587">
                        <c:v>6718</c:v>
                      </c:pt>
                      <c:pt idx="1588">
                        <c:v>6343</c:v>
                      </c:pt>
                      <c:pt idx="1589">
                        <c:v>5953</c:v>
                      </c:pt>
                      <c:pt idx="1590">
                        <c:v>5773</c:v>
                      </c:pt>
                      <c:pt idx="1591">
                        <c:v>5778</c:v>
                      </c:pt>
                      <c:pt idx="1592">
                        <c:v>6129</c:v>
                      </c:pt>
                      <c:pt idx="1593">
                        <c:v>6326</c:v>
                      </c:pt>
                      <c:pt idx="1594">
                        <c:v>6398</c:v>
                      </c:pt>
                      <c:pt idx="1595">
                        <c:v>6169</c:v>
                      </c:pt>
                      <c:pt idx="1596">
                        <c:v>6232</c:v>
                      </c:pt>
                      <c:pt idx="1597">
                        <c:v>6320</c:v>
                      </c:pt>
                      <c:pt idx="1598">
                        <c:v>6566</c:v>
                      </c:pt>
                      <c:pt idx="1599">
                        <c:v>6522</c:v>
                      </c:pt>
                      <c:pt idx="1600">
                        <c:v>6566</c:v>
                      </c:pt>
                      <c:pt idx="1601">
                        <c:v>6694</c:v>
                      </c:pt>
                      <c:pt idx="1602">
                        <c:v>6920</c:v>
                      </c:pt>
                      <c:pt idx="1603">
                        <c:v>6901</c:v>
                      </c:pt>
                      <c:pt idx="1604">
                        <c:v>6648</c:v>
                      </c:pt>
                      <c:pt idx="1605">
                        <c:v>6243</c:v>
                      </c:pt>
                      <c:pt idx="1606">
                        <c:v>6181</c:v>
                      </c:pt>
                      <c:pt idx="1607">
                        <c:v>6120</c:v>
                      </c:pt>
                      <c:pt idx="1608">
                        <c:v>6314</c:v>
                      </c:pt>
                      <c:pt idx="1609">
                        <c:v>6231</c:v>
                      </c:pt>
                      <c:pt idx="1610">
                        <c:v>6022</c:v>
                      </c:pt>
                      <c:pt idx="1611">
                        <c:v>5626</c:v>
                      </c:pt>
                      <c:pt idx="1612">
                        <c:v>5460</c:v>
                      </c:pt>
                      <c:pt idx="1613">
                        <c:v>5725</c:v>
                      </c:pt>
                      <c:pt idx="1614">
                        <c:v>6161</c:v>
                      </c:pt>
                      <c:pt idx="1615">
                        <c:v>6343</c:v>
                      </c:pt>
                      <c:pt idx="1616">
                        <c:v>6355</c:v>
                      </c:pt>
                      <c:pt idx="1617">
                        <c:v>6199</c:v>
                      </c:pt>
                      <c:pt idx="1618">
                        <c:v>6359</c:v>
                      </c:pt>
                      <c:pt idx="1619">
                        <c:v>6272</c:v>
                      </c:pt>
                      <c:pt idx="1620">
                        <c:v>6305</c:v>
                      </c:pt>
                      <c:pt idx="1621">
                        <c:v>6131</c:v>
                      </c:pt>
                      <c:pt idx="1622">
                        <c:v>6516</c:v>
                      </c:pt>
                      <c:pt idx="1623">
                        <c:v>6866</c:v>
                      </c:pt>
                      <c:pt idx="1624">
                        <c:v>7037</c:v>
                      </c:pt>
                      <c:pt idx="1625">
                        <c:v>6688</c:v>
                      </c:pt>
                      <c:pt idx="1626">
                        <c:v>6240</c:v>
                      </c:pt>
                      <c:pt idx="1627">
                        <c:v>6046</c:v>
                      </c:pt>
                      <c:pt idx="1628">
                        <c:v>5962</c:v>
                      </c:pt>
                      <c:pt idx="1629">
                        <c:v>6002</c:v>
                      </c:pt>
                      <c:pt idx="1630">
                        <c:v>6030</c:v>
                      </c:pt>
                      <c:pt idx="1631">
                        <c:v>6109</c:v>
                      </c:pt>
                      <c:pt idx="1632">
                        <c:v>6149</c:v>
                      </c:pt>
                      <c:pt idx="1633">
                        <c:v>6164</c:v>
                      </c:pt>
                      <c:pt idx="1634">
                        <c:v>6360</c:v>
                      </c:pt>
                      <c:pt idx="1635">
                        <c:v>6470</c:v>
                      </c:pt>
                      <c:pt idx="1636">
                        <c:v>6580</c:v>
                      </c:pt>
                      <c:pt idx="1637">
                        <c:v>6221</c:v>
                      </c:pt>
                      <c:pt idx="1638">
                        <c:v>5992</c:v>
                      </c:pt>
                      <c:pt idx="1639">
                        <c:v>5727</c:v>
                      </c:pt>
                      <c:pt idx="1640">
                        <c:v>5906</c:v>
                      </c:pt>
                      <c:pt idx="1641">
                        <c:v>6026</c:v>
                      </c:pt>
                      <c:pt idx="1642">
                        <c:v>6257</c:v>
                      </c:pt>
                      <c:pt idx="1643">
                        <c:v>6274</c:v>
                      </c:pt>
                      <c:pt idx="1644">
                        <c:v>6269</c:v>
                      </c:pt>
                      <c:pt idx="1645">
                        <c:v>6070</c:v>
                      </c:pt>
                      <c:pt idx="1646">
                        <c:v>5960</c:v>
                      </c:pt>
                      <c:pt idx="1647">
                        <c:v>5867</c:v>
                      </c:pt>
                      <c:pt idx="1648">
                        <c:v>5901</c:v>
                      </c:pt>
                      <c:pt idx="1649">
                        <c:v>5913</c:v>
                      </c:pt>
                      <c:pt idx="1650">
                        <c:v>6070</c:v>
                      </c:pt>
                      <c:pt idx="1651">
                        <c:v>6153</c:v>
                      </c:pt>
                      <c:pt idx="1652">
                        <c:v>6173</c:v>
                      </c:pt>
                      <c:pt idx="1653">
                        <c:v>5951</c:v>
                      </c:pt>
                      <c:pt idx="1654">
                        <c:v>5813</c:v>
                      </c:pt>
                      <c:pt idx="1655">
                        <c:v>5778</c:v>
                      </c:pt>
                      <c:pt idx="1656">
                        <c:v>5972</c:v>
                      </c:pt>
                      <c:pt idx="1657">
                        <c:v>6093</c:v>
                      </c:pt>
                      <c:pt idx="1658">
                        <c:v>6334</c:v>
                      </c:pt>
                      <c:pt idx="1659">
                        <c:v>6367</c:v>
                      </c:pt>
                      <c:pt idx="1660">
                        <c:v>6679</c:v>
                      </c:pt>
                      <c:pt idx="1661">
                        <c:v>6476</c:v>
                      </c:pt>
                      <c:pt idx="1662">
                        <c:v>6318</c:v>
                      </c:pt>
                      <c:pt idx="1663">
                        <c:v>5793</c:v>
                      </c:pt>
                      <c:pt idx="1664">
                        <c:v>5891</c:v>
                      </c:pt>
                      <c:pt idx="1665">
                        <c:v>5976</c:v>
                      </c:pt>
                      <c:pt idx="1666">
                        <c:v>6128</c:v>
                      </c:pt>
                      <c:pt idx="1667">
                        <c:v>5962</c:v>
                      </c:pt>
                      <c:pt idx="1668">
                        <c:v>10938</c:v>
                      </c:pt>
                      <c:pt idx="1669">
                        <c:v>16060</c:v>
                      </c:pt>
                      <c:pt idx="1670">
                        <c:v>21034</c:v>
                      </c:pt>
                      <c:pt idx="1671">
                        <c:v>16032</c:v>
                      </c:pt>
                      <c:pt idx="1672">
                        <c:v>11007</c:v>
                      </c:pt>
                      <c:pt idx="1673">
                        <c:v>6217</c:v>
                      </c:pt>
                      <c:pt idx="1674">
                        <c:v>6315</c:v>
                      </c:pt>
                      <c:pt idx="1675">
                        <c:v>6333</c:v>
                      </c:pt>
                      <c:pt idx="1676">
                        <c:v>6363</c:v>
                      </c:pt>
                      <c:pt idx="1677">
                        <c:v>6263</c:v>
                      </c:pt>
                      <c:pt idx="1678">
                        <c:v>6075</c:v>
                      </c:pt>
                      <c:pt idx="1679">
                        <c:v>5694</c:v>
                      </c:pt>
                      <c:pt idx="1680">
                        <c:v>5407</c:v>
                      </c:pt>
                      <c:pt idx="1681">
                        <c:v>5318</c:v>
                      </c:pt>
                      <c:pt idx="1682">
                        <c:v>5493</c:v>
                      </c:pt>
                      <c:pt idx="1683">
                        <c:v>5770</c:v>
                      </c:pt>
                      <c:pt idx="1684">
                        <c:v>6042</c:v>
                      </c:pt>
                      <c:pt idx="1685">
                        <c:v>6258</c:v>
                      </c:pt>
                      <c:pt idx="1686">
                        <c:v>6412</c:v>
                      </c:pt>
                      <c:pt idx="1687">
                        <c:v>6395</c:v>
                      </c:pt>
                      <c:pt idx="1688">
                        <c:v>6259</c:v>
                      </c:pt>
                      <c:pt idx="1689">
                        <c:v>6153</c:v>
                      </c:pt>
                      <c:pt idx="1690">
                        <c:v>6034</c:v>
                      </c:pt>
                      <c:pt idx="1691">
                        <c:v>5950</c:v>
                      </c:pt>
                      <c:pt idx="1692">
                        <c:v>5879</c:v>
                      </c:pt>
                      <c:pt idx="1693">
                        <c:v>6021</c:v>
                      </c:pt>
                      <c:pt idx="1694">
                        <c:v>6093</c:v>
                      </c:pt>
                      <c:pt idx="1695">
                        <c:v>6115</c:v>
                      </c:pt>
                      <c:pt idx="1696">
                        <c:v>6116</c:v>
                      </c:pt>
                      <c:pt idx="1697">
                        <c:v>6361</c:v>
                      </c:pt>
                      <c:pt idx="1698">
                        <c:v>6683</c:v>
                      </c:pt>
                      <c:pt idx="1699">
                        <c:v>6806</c:v>
                      </c:pt>
                      <c:pt idx="1700">
                        <c:v>6681</c:v>
                      </c:pt>
                      <c:pt idx="1701">
                        <c:v>6422</c:v>
                      </c:pt>
                      <c:pt idx="1702">
                        <c:v>6201</c:v>
                      </c:pt>
                      <c:pt idx="1703">
                        <c:v>6016</c:v>
                      </c:pt>
                      <c:pt idx="1704">
                        <c:v>5874</c:v>
                      </c:pt>
                      <c:pt idx="1705">
                        <c:v>5840</c:v>
                      </c:pt>
                      <c:pt idx="1706">
                        <c:v>5894</c:v>
                      </c:pt>
                      <c:pt idx="1707">
                        <c:v>5896</c:v>
                      </c:pt>
                      <c:pt idx="1708">
                        <c:v>5900</c:v>
                      </c:pt>
                      <c:pt idx="1709">
                        <c:v>5979</c:v>
                      </c:pt>
                      <c:pt idx="1710">
                        <c:v>6261</c:v>
                      </c:pt>
                      <c:pt idx="1711">
                        <c:v>6486</c:v>
                      </c:pt>
                      <c:pt idx="1712">
                        <c:v>6527</c:v>
                      </c:pt>
                      <c:pt idx="1713">
                        <c:v>6272</c:v>
                      </c:pt>
                      <c:pt idx="1714">
                        <c:v>5943</c:v>
                      </c:pt>
                      <c:pt idx="1715">
                        <c:v>5606</c:v>
                      </c:pt>
                      <c:pt idx="1716">
                        <c:v>5513</c:v>
                      </c:pt>
                      <c:pt idx="1717">
                        <c:v>5630</c:v>
                      </c:pt>
                      <c:pt idx="1718">
                        <c:v>5871</c:v>
                      </c:pt>
                      <c:pt idx="1719">
                        <c:v>6061</c:v>
                      </c:pt>
                      <c:pt idx="1720">
                        <c:v>6169</c:v>
                      </c:pt>
                      <c:pt idx="1721">
                        <c:v>6052</c:v>
                      </c:pt>
                      <c:pt idx="1722">
                        <c:v>5805</c:v>
                      </c:pt>
                      <c:pt idx="1723">
                        <c:v>5549</c:v>
                      </c:pt>
                      <c:pt idx="1724">
                        <c:v>5637</c:v>
                      </c:pt>
                      <c:pt idx="1725">
                        <c:v>5892</c:v>
                      </c:pt>
                      <c:pt idx="1726">
                        <c:v>6117</c:v>
                      </c:pt>
                      <c:pt idx="1727">
                        <c:v>6160</c:v>
                      </c:pt>
                      <c:pt idx="1728">
                        <c:v>6087</c:v>
                      </c:pt>
                      <c:pt idx="1729">
                        <c:v>5831</c:v>
                      </c:pt>
                      <c:pt idx="1730">
                        <c:v>5551</c:v>
                      </c:pt>
                      <c:pt idx="1731">
                        <c:v>5382</c:v>
                      </c:pt>
                      <c:pt idx="1732">
                        <c:v>5606</c:v>
                      </c:pt>
                      <c:pt idx="1733">
                        <c:v>5934</c:v>
                      </c:pt>
                      <c:pt idx="1734">
                        <c:v>6242</c:v>
                      </c:pt>
                      <c:pt idx="1735">
                        <c:v>6301</c:v>
                      </c:pt>
                      <c:pt idx="1736">
                        <c:v>6214</c:v>
                      </c:pt>
                      <c:pt idx="1737">
                        <c:v>5942</c:v>
                      </c:pt>
                      <c:pt idx="1738">
                        <c:v>5645</c:v>
                      </c:pt>
                      <c:pt idx="1739">
                        <c:v>5579</c:v>
                      </c:pt>
                      <c:pt idx="1740">
                        <c:v>5783</c:v>
                      </c:pt>
                      <c:pt idx="1741">
                        <c:v>6263</c:v>
                      </c:pt>
                      <c:pt idx="1742">
                        <c:v>6550</c:v>
                      </c:pt>
                      <c:pt idx="1743">
                        <c:v>6689</c:v>
                      </c:pt>
                      <c:pt idx="1744">
                        <c:v>6359</c:v>
                      </c:pt>
                      <c:pt idx="1745">
                        <c:v>5996</c:v>
                      </c:pt>
                      <c:pt idx="1746">
                        <c:v>5552</c:v>
                      </c:pt>
                      <c:pt idx="1747">
                        <c:v>5591</c:v>
                      </c:pt>
                      <c:pt idx="1748">
                        <c:v>5843</c:v>
                      </c:pt>
                      <c:pt idx="1749">
                        <c:v>6403</c:v>
                      </c:pt>
                      <c:pt idx="1750">
                        <c:v>6873</c:v>
                      </c:pt>
                      <c:pt idx="1751">
                        <c:v>7227</c:v>
                      </c:pt>
                      <c:pt idx="1752">
                        <c:v>7358</c:v>
                      </c:pt>
                      <c:pt idx="1753">
                        <c:v>7077</c:v>
                      </c:pt>
                      <c:pt idx="1754">
                        <c:v>6705</c:v>
                      </c:pt>
                      <c:pt idx="1755">
                        <c:v>6306</c:v>
                      </c:pt>
                      <c:pt idx="1756">
                        <c:v>6345</c:v>
                      </c:pt>
                      <c:pt idx="1757">
                        <c:v>6331</c:v>
                      </c:pt>
                      <c:pt idx="1758">
                        <c:v>6506</c:v>
                      </c:pt>
                      <c:pt idx="1759">
                        <c:v>6541</c:v>
                      </c:pt>
                      <c:pt idx="1760">
                        <c:v>6725</c:v>
                      </c:pt>
                      <c:pt idx="1761">
                        <c:v>6640</c:v>
                      </c:pt>
                      <c:pt idx="1762">
                        <c:v>6380</c:v>
                      </c:pt>
                      <c:pt idx="1763">
                        <c:v>6075</c:v>
                      </c:pt>
                      <c:pt idx="1764">
                        <c:v>5750</c:v>
                      </c:pt>
                      <c:pt idx="1765">
                        <c:v>5745</c:v>
                      </c:pt>
                      <c:pt idx="1766">
                        <c:v>5787</c:v>
                      </c:pt>
                      <c:pt idx="1767">
                        <c:v>6194</c:v>
                      </c:pt>
                      <c:pt idx="1768">
                        <c:v>6247</c:v>
                      </c:pt>
                      <c:pt idx="1769">
                        <c:v>6242</c:v>
                      </c:pt>
                      <c:pt idx="1770">
                        <c:v>5879</c:v>
                      </c:pt>
                      <c:pt idx="1771">
                        <c:v>5765</c:v>
                      </c:pt>
                      <c:pt idx="1772">
                        <c:v>5743</c:v>
                      </c:pt>
                      <c:pt idx="1773">
                        <c:v>5934</c:v>
                      </c:pt>
                      <c:pt idx="1774">
                        <c:v>6065</c:v>
                      </c:pt>
                      <c:pt idx="1775">
                        <c:v>6015</c:v>
                      </c:pt>
                      <c:pt idx="1776">
                        <c:v>5959</c:v>
                      </c:pt>
                      <c:pt idx="1777">
                        <c:v>5993</c:v>
                      </c:pt>
                      <c:pt idx="1778">
                        <c:v>6401</c:v>
                      </c:pt>
                      <c:pt idx="1779">
                        <c:v>6606</c:v>
                      </c:pt>
                      <c:pt idx="1780">
                        <c:v>6753</c:v>
                      </c:pt>
                      <c:pt idx="1781">
                        <c:v>6409</c:v>
                      </c:pt>
                      <c:pt idx="1782">
                        <c:v>6371</c:v>
                      </c:pt>
                      <c:pt idx="1783">
                        <c:v>6265</c:v>
                      </c:pt>
                      <c:pt idx="1784">
                        <c:v>6359</c:v>
                      </c:pt>
                      <c:pt idx="1785">
                        <c:v>6205</c:v>
                      </c:pt>
                      <c:pt idx="1786">
                        <c:v>6095</c:v>
                      </c:pt>
                      <c:pt idx="1787">
                        <c:v>5966</c:v>
                      </c:pt>
                      <c:pt idx="1788">
                        <c:v>5820</c:v>
                      </c:pt>
                      <c:pt idx="1789">
                        <c:v>5631</c:v>
                      </c:pt>
                      <c:pt idx="1790">
                        <c:v>5561</c:v>
                      </c:pt>
                      <c:pt idx="1791">
                        <c:v>5550</c:v>
                      </c:pt>
                      <c:pt idx="1792">
                        <c:v>5618</c:v>
                      </c:pt>
                      <c:pt idx="1793">
                        <c:v>5612</c:v>
                      </c:pt>
                      <c:pt idx="1794">
                        <c:v>5716</c:v>
                      </c:pt>
                      <c:pt idx="1795">
                        <c:v>5920</c:v>
                      </c:pt>
                      <c:pt idx="1796">
                        <c:v>6208</c:v>
                      </c:pt>
                      <c:pt idx="1797">
                        <c:v>6571</c:v>
                      </c:pt>
                      <c:pt idx="1798">
                        <c:v>6671</c:v>
                      </c:pt>
                      <c:pt idx="1799">
                        <c:v>6741</c:v>
                      </c:pt>
                      <c:pt idx="1800">
                        <c:v>6440</c:v>
                      </c:pt>
                      <c:pt idx="1801">
                        <c:v>6236</c:v>
                      </c:pt>
                      <c:pt idx="1802">
                        <c:v>5829</c:v>
                      </c:pt>
                      <c:pt idx="1803">
                        <c:v>5834</c:v>
                      </c:pt>
                      <c:pt idx="1804">
                        <c:v>5858</c:v>
                      </c:pt>
                      <c:pt idx="1805">
                        <c:v>6019</c:v>
                      </c:pt>
                      <c:pt idx="1806">
                        <c:v>5899</c:v>
                      </c:pt>
                      <c:pt idx="1807">
                        <c:v>5802</c:v>
                      </c:pt>
                      <c:pt idx="1808">
                        <c:v>5860</c:v>
                      </c:pt>
                      <c:pt idx="1809">
                        <c:v>5942</c:v>
                      </c:pt>
                      <c:pt idx="1810">
                        <c:v>6110</c:v>
                      </c:pt>
                      <c:pt idx="1811">
                        <c:v>6181</c:v>
                      </c:pt>
                      <c:pt idx="1812">
                        <c:v>6374</c:v>
                      </c:pt>
                      <c:pt idx="1813">
                        <c:v>6341</c:v>
                      </c:pt>
                      <c:pt idx="1814">
                        <c:v>6145</c:v>
                      </c:pt>
                      <c:pt idx="1815">
                        <c:v>6029</c:v>
                      </c:pt>
                      <c:pt idx="1816">
                        <c:v>6074</c:v>
                      </c:pt>
                      <c:pt idx="1817">
                        <c:v>6296</c:v>
                      </c:pt>
                      <c:pt idx="1818">
                        <c:v>6189</c:v>
                      </c:pt>
                      <c:pt idx="1819">
                        <c:v>6030</c:v>
                      </c:pt>
                      <c:pt idx="1820">
                        <c:v>5680</c:v>
                      </c:pt>
                      <c:pt idx="1821">
                        <c:v>5689</c:v>
                      </c:pt>
                      <c:pt idx="1822">
                        <c:v>5784</c:v>
                      </c:pt>
                      <c:pt idx="1823">
                        <c:v>5972</c:v>
                      </c:pt>
                      <c:pt idx="1824">
                        <c:v>5923</c:v>
                      </c:pt>
                      <c:pt idx="1825">
                        <c:v>5898</c:v>
                      </c:pt>
                      <c:pt idx="1826">
                        <c:v>6136</c:v>
                      </c:pt>
                      <c:pt idx="1827">
                        <c:v>6532</c:v>
                      </c:pt>
                      <c:pt idx="1828">
                        <c:v>6667</c:v>
                      </c:pt>
                      <c:pt idx="1829">
                        <c:v>6325</c:v>
                      </c:pt>
                      <c:pt idx="1830">
                        <c:v>5713</c:v>
                      </c:pt>
                      <c:pt idx="1831">
                        <c:v>5280</c:v>
                      </c:pt>
                      <c:pt idx="1832">
                        <c:v>5241</c:v>
                      </c:pt>
                      <c:pt idx="1833">
                        <c:v>5582</c:v>
                      </c:pt>
                      <c:pt idx="1834">
                        <c:v>5877</c:v>
                      </c:pt>
                      <c:pt idx="1835">
                        <c:v>5970</c:v>
                      </c:pt>
                      <c:pt idx="1836">
                        <c:v>5785</c:v>
                      </c:pt>
                      <c:pt idx="1837">
                        <c:v>5829</c:v>
                      </c:pt>
                      <c:pt idx="1838">
                        <c:v>5938</c:v>
                      </c:pt>
                      <c:pt idx="1839">
                        <c:v>6121</c:v>
                      </c:pt>
                      <c:pt idx="1840">
                        <c:v>6085</c:v>
                      </c:pt>
                      <c:pt idx="1841">
                        <c:v>6027</c:v>
                      </c:pt>
                      <c:pt idx="1842">
                        <c:v>5965</c:v>
                      </c:pt>
                      <c:pt idx="1843">
                        <c:v>5972</c:v>
                      </c:pt>
                      <c:pt idx="1844">
                        <c:v>6092</c:v>
                      </c:pt>
                      <c:pt idx="1845">
                        <c:v>6297</c:v>
                      </c:pt>
                      <c:pt idx="1846">
                        <c:v>6508</c:v>
                      </c:pt>
                      <c:pt idx="1847">
                        <c:v>6504</c:v>
                      </c:pt>
                      <c:pt idx="1848">
                        <c:v>6432</c:v>
                      </c:pt>
                      <c:pt idx="1849">
                        <c:v>6188</c:v>
                      </c:pt>
                      <c:pt idx="1850">
                        <c:v>6491</c:v>
                      </c:pt>
                      <c:pt idx="1851">
                        <c:v>6835</c:v>
                      </c:pt>
                      <c:pt idx="1852">
                        <c:v>7285</c:v>
                      </c:pt>
                      <c:pt idx="1853">
                        <c:v>7068</c:v>
                      </c:pt>
                      <c:pt idx="1854">
                        <c:v>6618</c:v>
                      </c:pt>
                      <c:pt idx="1855">
                        <c:v>6028</c:v>
                      </c:pt>
                      <c:pt idx="1856">
                        <c:v>5598</c:v>
                      </c:pt>
                      <c:pt idx="1857">
                        <c:v>5456</c:v>
                      </c:pt>
                      <c:pt idx="1858">
                        <c:v>5617</c:v>
                      </c:pt>
                      <c:pt idx="1859">
                        <c:v>5904</c:v>
                      </c:pt>
                      <c:pt idx="1860">
                        <c:v>6158</c:v>
                      </c:pt>
                      <c:pt idx="1861">
                        <c:v>6293</c:v>
                      </c:pt>
                      <c:pt idx="1862">
                        <c:v>6244</c:v>
                      </c:pt>
                      <c:pt idx="1863">
                        <c:v>6060</c:v>
                      </c:pt>
                      <c:pt idx="1864">
                        <c:v>5790</c:v>
                      </c:pt>
                      <c:pt idx="1865">
                        <c:v>5669</c:v>
                      </c:pt>
                      <c:pt idx="1866">
                        <c:v>5723</c:v>
                      </c:pt>
                      <c:pt idx="1867">
                        <c:v>6059</c:v>
                      </c:pt>
                      <c:pt idx="1868">
                        <c:v>6410</c:v>
                      </c:pt>
                      <c:pt idx="1869">
                        <c:v>6577</c:v>
                      </c:pt>
                      <c:pt idx="1870">
                        <c:v>6452</c:v>
                      </c:pt>
                      <c:pt idx="1871">
                        <c:v>6274</c:v>
                      </c:pt>
                      <c:pt idx="1872">
                        <c:v>6144</c:v>
                      </c:pt>
                      <c:pt idx="1873">
                        <c:v>5980</c:v>
                      </c:pt>
                      <c:pt idx="1874">
                        <c:v>5859</c:v>
                      </c:pt>
                      <c:pt idx="1875">
                        <c:v>5790</c:v>
                      </c:pt>
                      <c:pt idx="1876">
                        <c:v>5866</c:v>
                      </c:pt>
                      <c:pt idx="1877">
                        <c:v>5912</c:v>
                      </c:pt>
                      <c:pt idx="1878">
                        <c:v>5992</c:v>
                      </c:pt>
                      <c:pt idx="1879">
                        <c:v>6083</c:v>
                      </c:pt>
                      <c:pt idx="1880">
                        <c:v>6193</c:v>
                      </c:pt>
                      <c:pt idx="1881">
                        <c:v>6190</c:v>
                      </c:pt>
                      <c:pt idx="1882">
                        <c:v>6192</c:v>
                      </c:pt>
                      <c:pt idx="1883">
                        <c:v>6201</c:v>
                      </c:pt>
                      <c:pt idx="1884">
                        <c:v>6233</c:v>
                      </c:pt>
                      <c:pt idx="1885">
                        <c:v>6204</c:v>
                      </c:pt>
                      <c:pt idx="1886">
                        <c:v>6180</c:v>
                      </c:pt>
                      <c:pt idx="1887">
                        <c:v>6281</c:v>
                      </c:pt>
                      <c:pt idx="1888">
                        <c:v>6345</c:v>
                      </c:pt>
                      <c:pt idx="1889">
                        <c:v>6244</c:v>
                      </c:pt>
                      <c:pt idx="1890">
                        <c:v>5992</c:v>
                      </c:pt>
                      <c:pt idx="1891">
                        <c:v>5643</c:v>
                      </c:pt>
                      <c:pt idx="1892">
                        <c:v>5563</c:v>
                      </c:pt>
                      <c:pt idx="1893">
                        <c:v>5656</c:v>
                      </c:pt>
                      <c:pt idx="1894">
                        <c:v>6136</c:v>
                      </c:pt>
                      <c:pt idx="1895">
                        <c:v>6493</c:v>
                      </c:pt>
                      <c:pt idx="1896">
                        <c:v>6570</c:v>
                      </c:pt>
                      <c:pt idx="1897">
                        <c:v>6294</c:v>
                      </c:pt>
                      <c:pt idx="1898">
                        <c:v>5858</c:v>
                      </c:pt>
                      <c:pt idx="1899">
                        <c:v>5618</c:v>
                      </c:pt>
                      <c:pt idx="1900">
                        <c:v>5492</c:v>
                      </c:pt>
                      <c:pt idx="1901">
                        <c:v>5586</c:v>
                      </c:pt>
                      <c:pt idx="1902">
                        <c:v>5655</c:v>
                      </c:pt>
                      <c:pt idx="1903">
                        <c:v>5867</c:v>
                      </c:pt>
                      <c:pt idx="1904">
                        <c:v>6069</c:v>
                      </c:pt>
                      <c:pt idx="1905">
                        <c:v>6438</c:v>
                      </c:pt>
                      <c:pt idx="1906">
                        <c:v>6470</c:v>
                      </c:pt>
                      <c:pt idx="1907">
                        <c:v>6438</c:v>
                      </c:pt>
                      <c:pt idx="1908">
                        <c:v>5986</c:v>
                      </c:pt>
                      <c:pt idx="1909">
                        <c:v>5725</c:v>
                      </c:pt>
                      <c:pt idx="1910">
                        <c:v>5483</c:v>
                      </c:pt>
                      <c:pt idx="1911">
                        <c:v>5749</c:v>
                      </c:pt>
                      <c:pt idx="1912">
                        <c:v>6156</c:v>
                      </c:pt>
                      <c:pt idx="1913">
                        <c:v>6513</c:v>
                      </c:pt>
                      <c:pt idx="1914">
                        <c:v>6438</c:v>
                      </c:pt>
                      <c:pt idx="1915">
                        <c:v>6102</c:v>
                      </c:pt>
                      <c:pt idx="1916">
                        <c:v>5888</c:v>
                      </c:pt>
                      <c:pt idx="1917">
                        <c:v>5952</c:v>
                      </c:pt>
                      <c:pt idx="1918">
                        <c:v>6139</c:v>
                      </c:pt>
                      <c:pt idx="1919">
                        <c:v>6314</c:v>
                      </c:pt>
                      <c:pt idx="1920">
                        <c:v>6217</c:v>
                      </c:pt>
                      <c:pt idx="1921">
                        <c:v>6144</c:v>
                      </c:pt>
                      <c:pt idx="1922">
                        <c:v>5788</c:v>
                      </c:pt>
                      <c:pt idx="1923">
                        <c:v>5487</c:v>
                      </c:pt>
                      <c:pt idx="1924">
                        <c:v>5215</c:v>
                      </c:pt>
                      <c:pt idx="1925">
                        <c:v>5248</c:v>
                      </c:pt>
                      <c:pt idx="1926">
                        <c:v>5589</c:v>
                      </c:pt>
                      <c:pt idx="1927">
                        <c:v>5735</c:v>
                      </c:pt>
                      <c:pt idx="1928">
                        <c:v>5957</c:v>
                      </c:pt>
                      <c:pt idx="1929">
                        <c:v>5951</c:v>
                      </c:pt>
                      <c:pt idx="1930">
                        <c:v>6257</c:v>
                      </c:pt>
                      <c:pt idx="1931">
                        <c:v>6267</c:v>
                      </c:pt>
                      <c:pt idx="1932">
                        <c:v>6315</c:v>
                      </c:pt>
                      <c:pt idx="1933">
                        <c:v>6165</c:v>
                      </c:pt>
                      <c:pt idx="1934">
                        <c:v>6176</c:v>
                      </c:pt>
                      <c:pt idx="1935">
                        <c:v>6183</c:v>
                      </c:pt>
                      <c:pt idx="1936">
                        <c:v>6199</c:v>
                      </c:pt>
                      <c:pt idx="1937">
                        <c:v>6168</c:v>
                      </c:pt>
                      <c:pt idx="1938">
                        <c:v>6294</c:v>
                      </c:pt>
                      <c:pt idx="1939">
                        <c:v>6345</c:v>
                      </c:pt>
                      <c:pt idx="1940">
                        <c:v>6453</c:v>
                      </c:pt>
                      <c:pt idx="1941">
                        <c:v>6258</c:v>
                      </c:pt>
                      <c:pt idx="1942">
                        <c:v>8747</c:v>
                      </c:pt>
                      <c:pt idx="1943">
                        <c:v>11161</c:v>
                      </c:pt>
                      <c:pt idx="1944">
                        <c:v>13699</c:v>
                      </c:pt>
                      <c:pt idx="1945">
                        <c:v>11132</c:v>
                      </c:pt>
                      <c:pt idx="1946">
                        <c:v>8621</c:v>
                      </c:pt>
                      <c:pt idx="1947">
                        <c:v>6212</c:v>
                      </c:pt>
                      <c:pt idx="1948">
                        <c:v>6241</c:v>
                      </c:pt>
                      <c:pt idx="1949">
                        <c:v>6151</c:v>
                      </c:pt>
                      <c:pt idx="1950">
                        <c:v>5955</c:v>
                      </c:pt>
                      <c:pt idx="1951">
                        <c:v>5916</c:v>
                      </c:pt>
                      <c:pt idx="1952">
                        <c:v>6048</c:v>
                      </c:pt>
                      <c:pt idx="1953">
                        <c:v>6247</c:v>
                      </c:pt>
                      <c:pt idx="1954">
                        <c:v>6275</c:v>
                      </c:pt>
                      <c:pt idx="1955">
                        <c:v>6197</c:v>
                      </c:pt>
                      <c:pt idx="1956">
                        <c:v>6075</c:v>
                      </c:pt>
                      <c:pt idx="1957">
                        <c:v>6134</c:v>
                      </c:pt>
                      <c:pt idx="1958">
                        <c:v>6234</c:v>
                      </c:pt>
                      <c:pt idx="1959">
                        <c:v>6247</c:v>
                      </c:pt>
                      <c:pt idx="1960">
                        <c:v>6217</c:v>
                      </c:pt>
                      <c:pt idx="1961">
                        <c:v>6163</c:v>
                      </c:pt>
                      <c:pt idx="1962">
                        <c:v>6331</c:v>
                      </c:pt>
                      <c:pt idx="1963">
                        <c:v>6406</c:v>
                      </c:pt>
                      <c:pt idx="1964">
                        <c:v>6505</c:v>
                      </c:pt>
                      <c:pt idx="1965">
                        <c:v>6408</c:v>
                      </c:pt>
                      <c:pt idx="1966">
                        <c:v>6307</c:v>
                      </c:pt>
                      <c:pt idx="1967">
                        <c:v>6116</c:v>
                      </c:pt>
                      <c:pt idx="1968">
                        <c:v>5893</c:v>
                      </c:pt>
                      <c:pt idx="1969">
                        <c:v>5645</c:v>
                      </c:pt>
                      <c:pt idx="1970">
                        <c:v>5551</c:v>
                      </c:pt>
                      <c:pt idx="1971">
                        <c:v>5686</c:v>
                      </c:pt>
                      <c:pt idx="1972">
                        <c:v>6101</c:v>
                      </c:pt>
                      <c:pt idx="1973">
                        <c:v>6581</c:v>
                      </c:pt>
                      <c:pt idx="1974">
                        <c:v>6902</c:v>
                      </c:pt>
                      <c:pt idx="1975">
                        <c:v>6771</c:v>
                      </c:pt>
                      <c:pt idx="1976">
                        <c:v>6462</c:v>
                      </c:pt>
                      <c:pt idx="1977">
                        <c:v>6170</c:v>
                      </c:pt>
                      <c:pt idx="1978">
                        <c:v>6240</c:v>
                      </c:pt>
                      <c:pt idx="1979">
                        <c:v>6250</c:v>
                      </c:pt>
                      <c:pt idx="1980">
                        <c:v>6193</c:v>
                      </c:pt>
                      <c:pt idx="1981">
                        <c:v>6125</c:v>
                      </c:pt>
                      <c:pt idx="1982">
                        <c:v>6022</c:v>
                      </c:pt>
                      <c:pt idx="1983">
                        <c:v>6225</c:v>
                      </c:pt>
                      <c:pt idx="1984">
                        <c:v>6174</c:v>
                      </c:pt>
                      <c:pt idx="1985">
                        <c:v>6365</c:v>
                      </c:pt>
                      <c:pt idx="1986">
                        <c:v>6223</c:v>
                      </c:pt>
                      <c:pt idx="1987">
                        <c:v>6231</c:v>
                      </c:pt>
                      <c:pt idx="1988">
                        <c:v>6227</c:v>
                      </c:pt>
                      <c:pt idx="1989">
                        <c:v>6262</c:v>
                      </c:pt>
                      <c:pt idx="1990">
                        <c:v>6323</c:v>
                      </c:pt>
                      <c:pt idx="1991">
                        <c:v>6327</c:v>
                      </c:pt>
                      <c:pt idx="1992">
                        <c:v>6290</c:v>
                      </c:pt>
                      <c:pt idx="1993">
                        <c:v>6072</c:v>
                      </c:pt>
                      <c:pt idx="1994">
                        <c:v>5749</c:v>
                      </c:pt>
                      <c:pt idx="1995">
                        <c:v>5615</c:v>
                      </c:pt>
                      <c:pt idx="1996">
                        <c:v>5754</c:v>
                      </c:pt>
                      <c:pt idx="1997">
                        <c:v>6004</c:v>
                      </c:pt>
                      <c:pt idx="1998">
                        <c:v>6308</c:v>
                      </c:pt>
                      <c:pt idx="1999">
                        <c:v>6497</c:v>
                      </c:pt>
                      <c:pt idx="2000">
                        <c:v>6569</c:v>
                      </c:pt>
                      <c:pt idx="2001">
                        <c:v>6303</c:v>
                      </c:pt>
                      <c:pt idx="2002">
                        <c:v>6122</c:v>
                      </c:pt>
                      <c:pt idx="2003">
                        <c:v>5969</c:v>
                      </c:pt>
                      <c:pt idx="2004">
                        <c:v>6177</c:v>
                      </c:pt>
                      <c:pt idx="2005">
                        <c:v>6230</c:v>
                      </c:pt>
                      <c:pt idx="2006">
                        <c:v>6401</c:v>
                      </c:pt>
                      <c:pt idx="2007">
                        <c:v>6179</c:v>
                      </c:pt>
                      <c:pt idx="2008">
                        <c:v>5897</c:v>
                      </c:pt>
                      <c:pt idx="2009">
                        <c:v>5504</c:v>
                      </c:pt>
                      <c:pt idx="2010">
                        <c:v>5403</c:v>
                      </c:pt>
                      <c:pt idx="2011">
                        <c:v>5635</c:v>
                      </c:pt>
                      <c:pt idx="2012">
                        <c:v>5856</c:v>
                      </c:pt>
                      <c:pt idx="2013">
                        <c:v>6098</c:v>
                      </c:pt>
                      <c:pt idx="2014">
                        <c:v>6457</c:v>
                      </c:pt>
                      <c:pt idx="2015">
                        <c:v>6967</c:v>
                      </c:pt>
                      <c:pt idx="2016">
                        <c:v>7330</c:v>
                      </c:pt>
                      <c:pt idx="2017">
                        <c:v>6863</c:v>
                      </c:pt>
                      <c:pt idx="2018">
                        <c:v>6310</c:v>
                      </c:pt>
                      <c:pt idx="2019">
                        <c:v>5939</c:v>
                      </c:pt>
                      <c:pt idx="2020">
                        <c:v>6194</c:v>
                      </c:pt>
                      <c:pt idx="2021">
                        <c:v>6227</c:v>
                      </c:pt>
                      <c:pt idx="2022">
                        <c:v>6127</c:v>
                      </c:pt>
                      <c:pt idx="2023">
                        <c:v>5846</c:v>
                      </c:pt>
                      <c:pt idx="2024">
                        <c:v>5875</c:v>
                      </c:pt>
                      <c:pt idx="2025">
                        <c:v>5976</c:v>
                      </c:pt>
                      <c:pt idx="2026">
                        <c:v>6160</c:v>
                      </c:pt>
                      <c:pt idx="2027">
                        <c:v>6366</c:v>
                      </c:pt>
                      <c:pt idx="2028">
                        <c:v>6358</c:v>
                      </c:pt>
                      <c:pt idx="2029">
                        <c:v>6384</c:v>
                      </c:pt>
                      <c:pt idx="2030">
                        <c:v>6173</c:v>
                      </c:pt>
                      <c:pt idx="2031">
                        <c:v>6099</c:v>
                      </c:pt>
                      <c:pt idx="2032">
                        <c:v>5775</c:v>
                      </c:pt>
                      <c:pt idx="2033">
                        <c:v>5756</c:v>
                      </c:pt>
                      <c:pt idx="2034">
                        <c:v>5904</c:v>
                      </c:pt>
                      <c:pt idx="2035">
                        <c:v>6287</c:v>
                      </c:pt>
                      <c:pt idx="2036">
                        <c:v>6461</c:v>
                      </c:pt>
                      <c:pt idx="2037">
                        <c:v>6471</c:v>
                      </c:pt>
                      <c:pt idx="2038">
                        <c:v>6483</c:v>
                      </c:pt>
                      <c:pt idx="2039">
                        <c:v>6343</c:v>
                      </c:pt>
                      <c:pt idx="2040">
                        <c:v>6175</c:v>
                      </c:pt>
                      <c:pt idx="2041">
                        <c:v>5965</c:v>
                      </c:pt>
                      <c:pt idx="2042">
                        <c:v>6041</c:v>
                      </c:pt>
                      <c:pt idx="2043">
                        <c:v>6287</c:v>
                      </c:pt>
                      <c:pt idx="2044">
                        <c:v>6499</c:v>
                      </c:pt>
                      <c:pt idx="2045">
                        <c:v>6525</c:v>
                      </c:pt>
                      <c:pt idx="2046">
                        <c:v>6240</c:v>
                      </c:pt>
                      <c:pt idx="2047">
                        <c:v>6070</c:v>
                      </c:pt>
                      <c:pt idx="2048">
                        <c:v>6086</c:v>
                      </c:pt>
                      <c:pt idx="2049">
                        <c:v>6340</c:v>
                      </c:pt>
                      <c:pt idx="2050">
                        <c:v>6565</c:v>
                      </c:pt>
                      <c:pt idx="2051">
                        <c:v>6600</c:v>
                      </c:pt>
                      <c:pt idx="2052">
                        <c:v>6508</c:v>
                      </c:pt>
                      <c:pt idx="2053">
                        <c:v>6303</c:v>
                      </c:pt>
                      <c:pt idx="2054">
                        <c:v>6093</c:v>
                      </c:pt>
                      <c:pt idx="2055">
                        <c:v>6068</c:v>
                      </c:pt>
                      <c:pt idx="2056">
                        <c:v>6030</c:v>
                      </c:pt>
                      <c:pt idx="2057">
                        <c:v>6100</c:v>
                      </c:pt>
                      <c:pt idx="2058">
                        <c:v>5838</c:v>
                      </c:pt>
                      <c:pt idx="2059">
                        <c:v>5709</c:v>
                      </c:pt>
                      <c:pt idx="2060">
                        <c:v>5662</c:v>
                      </c:pt>
                      <c:pt idx="2061">
                        <c:v>6098</c:v>
                      </c:pt>
                      <c:pt idx="2062">
                        <c:v>6516</c:v>
                      </c:pt>
                      <c:pt idx="2063">
                        <c:v>6809</c:v>
                      </c:pt>
                      <c:pt idx="2064">
                        <c:v>6745</c:v>
                      </c:pt>
                      <c:pt idx="2065">
                        <c:v>6573</c:v>
                      </c:pt>
                      <c:pt idx="2066">
                        <c:v>6404</c:v>
                      </c:pt>
                      <c:pt idx="2067">
                        <c:v>6162</c:v>
                      </c:pt>
                      <c:pt idx="2068">
                        <c:v>5903</c:v>
                      </c:pt>
                      <c:pt idx="2069">
                        <c:v>5607</c:v>
                      </c:pt>
                      <c:pt idx="2070">
                        <c:v>5630</c:v>
                      </c:pt>
                      <c:pt idx="2071">
                        <c:v>5886</c:v>
                      </c:pt>
                      <c:pt idx="2072">
                        <c:v>6225</c:v>
                      </c:pt>
                      <c:pt idx="2073">
                        <c:v>6404</c:v>
                      </c:pt>
                      <c:pt idx="2074">
                        <c:v>6293</c:v>
                      </c:pt>
                      <c:pt idx="2075">
                        <c:v>6141</c:v>
                      </c:pt>
                      <c:pt idx="2076">
                        <c:v>6145</c:v>
                      </c:pt>
                      <c:pt idx="2077">
                        <c:v>6384</c:v>
                      </c:pt>
                      <c:pt idx="2078">
                        <c:v>6641</c:v>
                      </c:pt>
                      <c:pt idx="2079">
                        <c:v>6695</c:v>
                      </c:pt>
                      <c:pt idx="2080">
                        <c:v>6580</c:v>
                      </c:pt>
                      <c:pt idx="2081">
                        <c:v>6505</c:v>
                      </c:pt>
                      <c:pt idx="2082">
                        <c:v>6437</c:v>
                      </c:pt>
                      <c:pt idx="2083">
                        <c:v>6440</c:v>
                      </c:pt>
                      <c:pt idx="2084">
                        <c:v>6142</c:v>
                      </c:pt>
                      <c:pt idx="2085">
                        <c:v>5731</c:v>
                      </c:pt>
                      <c:pt idx="2086">
                        <c:v>5300</c:v>
                      </c:pt>
                      <c:pt idx="2087">
                        <c:v>5335</c:v>
                      </c:pt>
                      <c:pt idx="2088">
                        <c:v>5575</c:v>
                      </c:pt>
                      <c:pt idx="2089">
                        <c:v>5759</c:v>
                      </c:pt>
                      <c:pt idx="2090">
                        <c:v>5772</c:v>
                      </c:pt>
                      <c:pt idx="2091">
                        <c:v>5838</c:v>
                      </c:pt>
                      <c:pt idx="2092">
                        <c:v>6094</c:v>
                      </c:pt>
                      <c:pt idx="2093">
                        <c:v>6298</c:v>
                      </c:pt>
                      <c:pt idx="2094">
                        <c:v>6354</c:v>
                      </c:pt>
                      <c:pt idx="2095">
                        <c:v>6280</c:v>
                      </c:pt>
                      <c:pt idx="2096">
                        <c:v>6191</c:v>
                      </c:pt>
                      <c:pt idx="2097">
                        <c:v>6156</c:v>
                      </c:pt>
                      <c:pt idx="2098">
                        <c:v>6082</c:v>
                      </c:pt>
                      <c:pt idx="2099">
                        <c:v>6009</c:v>
                      </c:pt>
                      <c:pt idx="2100">
                        <c:v>5984</c:v>
                      </c:pt>
                      <c:pt idx="2101">
                        <c:v>6049</c:v>
                      </c:pt>
                      <c:pt idx="2102">
                        <c:v>6212</c:v>
                      </c:pt>
                      <c:pt idx="2103">
                        <c:v>6419</c:v>
                      </c:pt>
                      <c:pt idx="2104">
                        <c:v>6692</c:v>
                      </c:pt>
                      <c:pt idx="2105">
                        <c:v>6749</c:v>
                      </c:pt>
                      <c:pt idx="2106">
                        <c:v>6550</c:v>
                      </c:pt>
                      <c:pt idx="2107">
                        <c:v>6092</c:v>
                      </c:pt>
                      <c:pt idx="2108">
                        <c:v>5652</c:v>
                      </c:pt>
                      <c:pt idx="2109">
                        <c:v>5260</c:v>
                      </c:pt>
                      <c:pt idx="2110">
                        <c:v>5046</c:v>
                      </c:pt>
                      <c:pt idx="2111">
                        <c:v>5089</c:v>
                      </c:pt>
                      <c:pt idx="2112">
                        <c:v>5332</c:v>
                      </c:pt>
                      <c:pt idx="2113">
                        <c:v>5687</c:v>
                      </c:pt>
                      <c:pt idx="2114">
                        <c:v>5849</c:v>
                      </c:pt>
                      <c:pt idx="2115">
                        <c:v>5964</c:v>
                      </c:pt>
                      <c:pt idx="2116">
                        <c:v>5912</c:v>
                      </c:pt>
                      <c:pt idx="2117">
                        <c:v>5893</c:v>
                      </c:pt>
                      <c:pt idx="2118">
                        <c:v>5856</c:v>
                      </c:pt>
                      <c:pt idx="2119">
                        <c:v>6006</c:v>
                      </c:pt>
                      <c:pt idx="2120">
                        <c:v>6293</c:v>
                      </c:pt>
                      <c:pt idx="2121">
                        <c:v>6555</c:v>
                      </c:pt>
                      <c:pt idx="2122">
                        <c:v>6598</c:v>
                      </c:pt>
                      <c:pt idx="2123">
                        <c:v>6540</c:v>
                      </c:pt>
                      <c:pt idx="2124">
                        <c:v>6411</c:v>
                      </c:pt>
                      <c:pt idx="2125">
                        <c:v>6242</c:v>
                      </c:pt>
                      <c:pt idx="2126">
                        <c:v>6016</c:v>
                      </c:pt>
                      <c:pt idx="2127">
                        <c:v>5841</c:v>
                      </c:pt>
                      <c:pt idx="2128">
                        <c:v>5772</c:v>
                      </c:pt>
                      <c:pt idx="2129">
                        <c:v>5766</c:v>
                      </c:pt>
                      <c:pt idx="2130">
                        <c:v>5817</c:v>
                      </c:pt>
                      <c:pt idx="2131">
                        <c:v>5888</c:v>
                      </c:pt>
                      <c:pt idx="2132">
                        <c:v>6071</c:v>
                      </c:pt>
                      <c:pt idx="2133">
                        <c:v>6141</c:v>
                      </c:pt>
                      <c:pt idx="2134">
                        <c:v>6170</c:v>
                      </c:pt>
                      <c:pt idx="2135">
                        <c:v>5963</c:v>
                      </c:pt>
                      <c:pt idx="2136">
                        <c:v>5939</c:v>
                      </c:pt>
                      <c:pt idx="2137">
                        <c:v>5990</c:v>
                      </c:pt>
                      <c:pt idx="2138">
                        <c:v>6223</c:v>
                      </c:pt>
                      <c:pt idx="2139">
                        <c:v>6266</c:v>
                      </c:pt>
                      <c:pt idx="2140">
                        <c:v>6301</c:v>
                      </c:pt>
                      <c:pt idx="2141">
                        <c:v>6247</c:v>
                      </c:pt>
                      <c:pt idx="2142">
                        <c:v>6331</c:v>
                      </c:pt>
                      <c:pt idx="2143">
                        <c:v>6148</c:v>
                      </c:pt>
                      <c:pt idx="2144">
                        <c:v>5973</c:v>
                      </c:pt>
                      <c:pt idx="2145">
                        <c:v>5667</c:v>
                      </c:pt>
                      <c:pt idx="2146">
                        <c:v>5787</c:v>
                      </c:pt>
                      <c:pt idx="2147">
                        <c:v>5866</c:v>
                      </c:pt>
                      <c:pt idx="2148">
                        <c:v>6002</c:v>
                      </c:pt>
                      <c:pt idx="2149">
                        <c:v>5931</c:v>
                      </c:pt>
                      <c:pt idx="2150">
                        <c:v>5971</c:v>
                      </c:pt>
                      <c:pt idx="2151">
                        <c:v>6175</c:v>
                      </c:pt>
                      <c:pt idx="2152">
                        <c:v>6320</c:v>
                      </c:pt>
                      <c:pt idx="2153">
                        <c:v>6319</c:v>
                      </c:pt>
                      <c:pt idx="2154">
                        <c:v>6065</c:v>
                      </c:pt>
                      <c:pt idx="2155">
                        <c:v>5779</c:v>
                      </c:pt>
                      <c:pt idx="2156">
                        <c:v>5596</c:v>
                      </c:pt>
                      <c:pt idx="2157">
                        <c:v>5540</c:v>
                      </c:pt>
                      <c:pt idx="2158">
                        <c:v>5651</c:v>
                      </c:pt>
                      <c:pt idx="2159">
                        <c:v>5714</c:v>
                      </c:pt>
                      <c:pt idx="2160">
                        <c:v>5587</c:v>
                      </c:pt>
                      <c:pt idx="2161">
                        <c:v>5518</c:v>
                      </c:pt>
                      <c:pt idx="2162">
                        <c:v>5407</c:v>
                      </c:pt>
                      <c:pt idx="2163">
                        <c:v>5601</c:v>
                      </c:pt>
                      <c:pt idx="2164">
                        <c:v>5490</c:v>
                      </c:pt>
                      <c:pt idx="2165">
                        <c:v>5603</c:v>
                      </c:pt>
                      <c:pt idx="2166">
                        <c:v>5572</c:v>
                      </c:pt>
                      <c:pt idx="2167">
                        <c:v>5869</c:v>
                      </c:pt>
                      <c:pt idx="2168">
                        <c:v>5924</c:v>
                      </c:pt>
                      <c:pt idx="2169">
                        <c:v>5992</c:v>
                      </c:pt>
                      <c:pt idx="2170">
                        <c:v>5922</c:v>
                      </c:pt>
                      <c:pt idx="2171">
                        <c:v>6006</c:v>
                      </c:pt>
                      <c:pt idx="2172">
                        <c:v>5925</c:v>
                      </c:pt>
                      <c:pt idx="2173">
                        <c:v>5737</c:v>
                      </c:pt>
                      <c:pt idx="2174">
                        <c:v>5485</c:v>
                      </c:pt>
                      <c:pt idx="2175">
                        <c:v>5648</c:v>
                      </c:pt>
                      <c:pt idx="2176">
                        <c:v>5919</c:v>
                      </c:pt>
                      <c:pt idx="2177">
                        <c:v>6233</c:v>
                      </c:pt>
                      <c:pt idx="2178">
                        <c:v>6043</c:v>
                      </c:pt>
                      <c:pt idx="2179">
                        <c:v>5876</c:v>
                      </c:pt>
                      <c:pt idx="2180">
                        <c:v>5676</c:v>
                      </c:pt>
                      <c:pt idx="2181">
                        <c:v>5840</c:v>
                      </c:pt>
                      <c:pt idx="2182">
                        <c:v>5947</c:v>
                      </c:pt>
                      <c:pt idx="2183">
                        <c:v>6073</c:v>
                      </c:pt>
                      <c:pt idx="2184">
                        <c:v>6027</c:v>
                      </c:pt>
                      <c:pt idx="2185">
                        <c:v>5897</c:v>
                      </c:pt>
                      <c:pt idx="2186">
                        <c:v>5690</c:v>
                      </c:pt>
                      <c:pt idx="2187">
                        <c:v>5668</c:v>
                      </c:pt>
                      <c:pt idx="2188">
                        <c:v>5954</c:v>
                      </c:pt>
                      <c:pt idx="2189">
                        <c:v>6346</c:v>
                      </c:pt>
                      <c:pt idx="2190">
                        <c:v>6534</c:v>
                      </c:pt>
                      <c:pt idx="2191">
                        <c:v>6364</c:v>
                      </c:pt>
                      <c:pt idx="2192">
                        <c:v>6171</c:v>
                      </c:pt>
                      <c:pt idx="2193">
                        <c:v>6068</c:v>
                      </c:pt>
                      <c:pt idx="2194">
                        <c:v>6195</c:v>
                      </c:pt>
                      <c:pt idx="2195">
                        <c:v>6188</c:v>
                      </c:pt>
                      <c:pt idx="2196">
                        <c:v>6236</c:v>
                      </c:pt>
                      <c:pt idx="2197">
                        <c:v>6082</c:v>
                      </c:pt>
                      <c:pt idx="2198">
                        <c:v>6167</c:v>
                      </c:pt>
                      <c:pt idx="2199">
                        <c:v>5996</c:v>
                      </c:pt>
                      <c:pt idx="2200">
                        <c:v>6047</c:v>
                      </c:pt>
                      <c:pt idx="2201">
                        <c:v>5899</c:v>
                      </c:pt>
                      <c:pt idx="2202">
                        <c:v>5928</c:v>
                      </c:pt>
                      <c:pt idx="2203">
                        <c:v>5879</c:v>
                      </c:pt>
                      <c:pt idx="2204">
                        <c:v>5843</c:v>
                      </c:pt>
                      <c:pt idx="2205">
                        <c:v>5880</c:v>
                      </c:pt>
                      <c:pt idx="2206">
                        <c:v>5961</c:v>
                      </c:pt>
                      <c:pt idx="2207">
                        <c:v>6115</c:v>
                      </c:pt>
                      <c:pt idx="2208">
                        <c:v>6279</c:v>
                      </c:pt>
                      <c:pt idx="2209">
                        <c:v>6416</c:v>
                      </c:pt>
                      <c:pt idx="2210">
                        <c:v>6613</c:v>
                      </c:pt>
                      <c:pt idx="2211">
                        <c:v>6723</c:v>
                      </c:pt>
                      <c:pt idx="2212">
                        <c:v>6560</c:v>
                      </c:pt>
                      <c:pt idx="2213">
                        <c:v>6292</c:v>
                      </c:pt>
                      <c:pt idx="2214">
                        <c:v>6048</c:v>
                      </c:pt>
                      <c:pt idx="2215">
                        <c:v>6212</c:v>
                      </c:pt>
                      <c:pt idx="2216">
                        <c:v>6342</c:v>
                      </c:pt>
                      <c:pt idx="2217">
                        <c:v>6346</c:v>
                      </c:pt>
                      <c:pt idx="2218">
                        <c:v>6093</c:v>
                      </c:pt>
                      <c:pt idx="2219">
                        <c:v>5840</c:v>
                      </c:pt>
                      <c:pt idx="2220">
                        <c:v>5778</c:v>
                      </c:pt>
                      <c:pt idx="2221">
                        <c:v>5859</c:v>
                      </c:pt>
                      <c:pt idx="2222">
                        <c:v>6069</c:v>
                      </c:pt>
                      <c:pt idx="2223">
                        <c:v>6264</c:v>
                      </c:pt>
                      <c:pt idx="2224">
                        <c:v>6278</c:v>
                      </c:pt>
                      <c:pt idx="2225">
                        <c:v>6171</c:v>
                      </c:pt>
                      <c:pt idx="2226">
                        <c:v>5894</c:v>
                      </c:pt>
                      <c:pt idx="2227">
                        <c:v>5851</c:v>
                      </c:pt>
                      <c:pt idx="2228">
                        <c:v>5816</c:v>
                      </c:pt>
                      <c:pt idx="2229">
                        <c:v>5925</c:v>
                      </c:pt>
                      <c:pt idx="2230">
                        <c:v>5902</c:v>
                      </c:pt>
                      <c:pt idx="2231">
                        <c:v>5995</c:v>
                      </c:pt>
                      <c:pt idx="2232">
                        <c:v>5933</c:v>
                      </c:pt>
                      <c:pt idx="2233">
                        <c:v>5896</c:v>
                      </c:pt>
                      <c:pt idx="2234">
                        <c:v>5662</c:v>
                      </c:pt>
                      <c:pt idx="2235">
                        <c:v>5687</c:v>
                      </c:pt>
                      <c:pt idx="2236">
                        <c:v>5557</c:v>
                      </c:pt>
                      <c:pt idx="2237">
                        <c:v>5724</c:v>
                      </c:pt>
                      <c:pt idx="2238">
                        <c:v>5741</c:v>
                      </c:pt>
                      <c:pt idx="2239">
                        <c:v>6008</c:v>
                      </c:pt>
                      <c:pt idx="2240">
                        <c:v>6166</c:v>
                      </c:pt>
                      <c:pt idx="2241">
                        <c:v>6278</c:v>
                      </c:pt>
                      <c:pt idx="2242">
                        <c:v>6508</c:v>
                      </c:pt>
                      <c:pt idx="2243">
                        <c:v>6537</c:v>
                      </c:pt>
                      <c:pt idx="2244">
                        <c:v>6655</c:v>
                      </c:pt>
                      <c:pt idx="2245">
                        <c:v>6392</c:v>
                      </c:pt>
                      <c:pt idx="2246">
                        <c:v>6190</c:v>
                      </c:pt>
                      <c:pt idx="2247">
                        <c:v>5939</c:v>
                      </c:pt>
                      <c:pt idx="2248">
                        <c:v>5879</c:v>
                      </c:pt>
                      <c:pt idx="2249">
                        <c:v>5980</c:v>
                      </c:pt>
                      <c:pt idx="2250">
                        <c:v>6110</c:v>
                      </c:pt>
                      <c:pt idx="2251">
                        <c:v>6223</c:v>
                      </c:pt>
                      <c:pt idx="2252">
                        <c:v>6208</c:v>
                      </c:pt>
                      <c:pt idx="2253">
                        <c:v>6112</c:v>
                      </c:pt>
                      <c:pt idx="2254">
                        <c:v>6015</c:v>
                      </c:pt>
                      <c:pt idx="2255">
                        <c:v>5972</c:v>
                      </c:pt>
                      <c:pt idx="2256">
                        <c:v>6051</c:v>
                      </c:pt>
                      <c:pt idx="2257">
                        <c:v>6035</c:v>
                      </c:pt>
                      <c:pt idx="2258">
                        <c:v>6368</c:v>
                      </c:pt>
                      <c:pt idx="2259">
                        <c:v>6605</c:v>
                      </c:pt>
                      <c:pt idx="2260">
                        <c:v>6943</c:v>
                      </c:pt>
                      <c:pt idx="2261">
                        <c:v>6569</c:v>
                      </c:pt>
                      <c:pt idx="2262">
                        <c:v>6363</c:v>
                      </c:pt>
                      <c:pt idx="2263">
                        <c:v>6176</c:v>
                      </c:pt>
                      <c:pt idx="2264">
                        <c:v>6525</c:v>
                      </c:pt>
                      <c:pt idx="2265">
                        <c:v>6617</c:v>
                      </c:pt>
                      <c:pt idx="2266">
                        <c:v>6722</c:v>
                      </c:pt>
                      <c:pt idx="2267">
                        <c:v>6511</c:v>
                      </c:pt>
                      <c:pt idx="2268">
                        <c:v>6519</c:v>
                      </c:pt>
                      <c:pt idx="2269">
                        <c:v>6448</c:v>
                      </c:pt>
                      <c:pt idx="2270">
                        <c:v>6445</c:v>
                      </c:pt>
                      <c:pt idx="2271">
                        <c:v>6231</c:v>
                      </c:pt>
                      <c:pt idx="2272">
                        <c:v>6047</c:v>
                      </c:pt>
                      <c:pt idx="2273">
                        <c:v>5967</c:v>
                      </c:pt>
                      <c:pt idx="2274">
                        <c:v>6019</c:v>
                      </c:pt>
                      <c:pt idx="2275">
                        <c:v>5927</c:v>
                      </c:pt>
                      <c:pt idx="2276">
                        <c:v>5737</c:v>
                      </c:pt>
                      <c:pt idx="2277">
                        <c:v>5624</c:v>
                      </c:pt>
                      <c:pt idx="2278">
                        <c:v>5712</c:v>
                      </c:pt>
                      <c:pt idx="2279">
                        <c:v>5901</c:v>
                      </c:pt>
                      <c:pt idx="2280">
                        <c:v>5887</c:v>
                      </c:pt>
                      <c:pt idx="2281">
                        <c:v>5888</c:v>
                      </c:pt>
                      <c:pt idx="2282">
                        <c:v>5945</c:v>
                      </c:pt>
                      <c:pt idx="2283">
                        <c:v>6188</c:v>
                      </c:pt>
                      <c:pt idx="2284">
                        <c:v>6335</c:v>
                      </c:pt>
                      <c:pt idx="2285">
                        <c:v>6383</c:v>
                      </c:pt>
                      <c:pt idx="2286">
                        <c:v>6268</c:v>
                      </c:pt>
                      <c:pt idx="2287">
                        <c:v>6151</c:v>
                      </c:pt>
                      <c:pt idx="2288">
                        <c:v>5754</c:v>
                      </c:pt>
                      <c:pt idx="2289">
                        <c:v>5379</c:v>
                      </c:pt>
                      <c:pt idx="2290">
                        <c:v>5089</c:v>
                      </c:pt>
                      <c:pt idx="2291">
                        <c:v>5159</c:v>
                      </c:pt>
                      <c:pt idx="2292">
                        <c:v>5429</c:v>
                      </c:pt>
                      <c:pt idx="2293">
                        <c:v>5586</c:v>
                      </c:pt>
                      <c:pt idx="2294">
                        <c:v>5650</c:v>
                      </c:pt>
                      <c:pt idx="2295">
                        <c:v>5485</c:v>
                      </c:pt>
                      <c:pt idx="2296">
                        <c:v>5394</c:v>
                      </c:pt>
                      <c:pt idx="2297">
                        <c:v>5329</c:v>
                      </c:pt>
                      <c:pt idx="2298">
                        <c:v>5537</c:v>
                      </c:pt>
                      <c:pt idx="2299">
                        <c:v>5682</c:v>
                      </c:pt>
                      <c:pt idx="2300">
                        <c:v>5911</c:v>
                      </c:pt>
                      <c:pt idx="2301">
                        <c:v>5913</c:v>
                      </c:pt>
                      <c:pt idx="2302">
                        <c:v>6088</c:v>
                      </c:pt>
                      <c:pt idx="2303">
                        <c:v>6222</c:v>
                      </c:pt>
                      <c:pt idx="2304">
                        <c:v>6374</c:v>
                      </c:pt>
                      <c:pt idx="2305">
                        <c:v>6384</c:v>
                      </c:pt>
                      <c:pt idx="2306">
                        <c:v>6233</c:v>
                      </c:pt>
                      <c:pt idx="2307">
                        <c:v>6105</c:v>
                      </c:pt>
                      <c:pt idx="2308">
                        <c:v>5859</c:v>
                      </c:pt>
                      <c:pt idx="2309">
                        <c:v>5832</c:v>
                      </c:pt>
                      <c:pt idx="2310">
                        <c:v>5852</c:v>
                      </c:pt>
                      <c:pt idx="2311">
                        <c:v>6101</c:v>
                      </c:pt>
                      <c:pt idx="2312">
                        <c:v>6066</c:v>
                      </c:pt>
                      <c:pt idx="2313">
                        <c:v>5919</c:v>
                      </c:pt>
                      <c:pt idx="2314">
                        <c:v>5613</c:v>
                      </c:pt>
                      <c:pt idx="2315">
                        <c:v>5507</c:v>
                      </c:pt>
                      <c:pt idx="2316">
                        <c:v>5491</c:v>
                      </c:pt>
                      <c:pt idx="2317">
                        <c:v>5719</c:v>
                      </c:pt>
                      <c:pt idx="2318">
                        <c:v>5925</c:v>
                      </c:pt>
                      <c:pt idx="2319">
                        <c:v>6141</c:v>
                      </c:pt>
                      <c:pt idx="2320">
                        <c:v>6099</c:v>
                      </c:pt>
                      <c:pt idx="2321">
                        <c:v>6259</c:v>
                      </c:pt>
                      <c:pt idx="2322">
                        <c:v>6400</c:v>
                      </c:pt>
                      <c:pt idx="2323">
                        <c:v>6529</c:v>
                      </c:pt>
                      <c:pt idx="2324">
                        <c:v>6339</c:v>
                      </c:pt>
                      <c:pt idx="2325">
                        <c:v>6082</c:v>
                      </c:pt>
                      <c:pt idx="2326">
                        <c:v>6098</c:v>
                      </c:pt>
                      <c:pt idx="2327">
                        <c:v>6151</c:v>
                      </c:pt>
                      <c:pt idx="2328">
                        <c:v>6409</c:v>
                      </c:pt>
                      <c:pt idx="2329">
                        <c:v>6336</c:v>
                      </c:pt>
                      <c:pt idx="2330">
                        <c:v>6416</c:v>
                      </c:pt>
                      <c:pt idx="2331">
                        <c:v>6365</c:v>
                      </c:pt>
                      <c:pt idx="2332">
                        <c:v>6665</c:v>
                      </c:pt>
                      <c:pt idx="2333">
                        <c:v>6848</c:v>
                      </c:pt>
                      <c:pt idx="2334">
                        <c:v>6991</c:v>
                      </c:pt>
                      <c:pt idx="2335">
                        <c:v>6675</c:v>
                      </c:pt>
                      <c:pt idx="2336">
                        <c:v>6386</c:v>
                      </c:pt>
                      <c:pt idx="2337">
                        <c:v>5949</c:v>
                      </c:pt>
                      <c:pt idx="2338">
                        <c:v>5792</c:v>
                      </c:pt>
                      <c:pt idx="2339">
                        <c:v>5616</c:v>
                      </c:pt>
                      <c:pt idx="2340">
                        <c:v>5720</c:v>
                      </c:pt>
                      <c:pt idx="2341">
                        <c:v>5922</c:v>
                      </c:pt>
                      <c:pt idx="2342">
                        <c:v>6200</c:v>
                      </c:pt>
                      <c:pt idx="2343">
                        <c:v>6322</c:v>
                      </c:pt>
                      <c:pt idx="2344">
                        <c:v>6424</c:v>
                      </c:pt>
                      <c:pt idx="2345">
                        <c:v>6585</c:v>
                      </c:pt>
                      <c:pt idx="2346">
                        <c:v>6747</c:v>
                      </c:pt>
                      <c:pt idx="2347">
                        <c:v>6676</c:v>
                      </c:pt>
                      <c:pt idx="2348">
                        <c:v>6454</c:v>
                      </c:pt>
                      <c:pt idx="2349">
                        <c:v>6309</c:v>
                      </c:pt>
                      <c:pt idx="2350">
                        <c:v>6288</c:v>
                      </c:pt>
                      <c:pt idx="2351">
                        <c:v>6344</c:v>
                      </c:pt>
                      <c:pt idx="2352">
                        <c:v>6480</c:v>
                      </c:pt>
                      <c:pt idx="2353">
                        <c:v>6621</c:v>
                      </c:pt>
                      <c:pt idx="2354">
                        <c:v>6620</c:v>
                      </c:pt>
                      <c:pt idx="2355">
                        <c:v>6378</c:v>
                      </c:pt>
                      <c:pt idx="2356">
                        <c:v>6059</c:v>
                      </c:pt>
                      <c:pt idx="2357">
                        <c:v>5920</c:v>
                      </c:pt>
                      <c:pt idx="2358">
                        <c:v>6033</c:v>
                      </c:pt>
                      <c:pt idx="2359">
                        <c:v>6271</c:v>
                      </c:pt>
                      <c:pt idx="2360">
                        <c:v>6312</c:v>
                      </c:pt>
                      <c:pt idx="2361">
                        <c:v>6121</c:v>
                      </c:pt>
                      <c:pt idx="2362">
                        <c:v>5883</c:v>
                      </c:pt>
                      <c:pt idx="2363">
                        <c:v>5802</c:v>
                      </c:pt>
                      <c:pt idx="2364">
                        <c:v>5892</c:v>
                      </c:pt>
                      <c:pt idx="2365">
                        <c:v>5888</c:v>
                      </c:pt>
                      <c:pt idx="2366">
                        <c:v>6000</c:v>
                      </c:pt>
                      <c:pt idx="2367">
                        <c:v>6096</c:v>
                      </c:pt>
                      <c:pt idx="2368">
                        <c:v>6332</c:v>
                      </c:pt>
                      <c:pt idx="2369">
                        <c:v>6325</c:v>
                      </c:pt>
                      <c:pt idx="2370">
                        <c:v>6288</c:v>
                      </c:pt>
                      <c:pt idx="2371">
                        <c:v>6133</c:v>
                      </c:pt>
                      <c:pt idx="2372">
                        <c:v>6185</c:v>
                      </c:pt>
                      <c:pt idx="2373">
                        <c:v>6190</c:v>
                      </c:pt>
                      <c:pt idx="2374">
                        <c:v>6401</c:v>
                      </c:pt>
                      <c:pt idx="2375">
                        <c:v>6434</c:v>
                      </c:pt>
                      <c:pt idx="2376">
                        <c:v>6573</c:v>
                      </c:pt>
                      <c:pt idx="2377">
                        <c:v>6621</c:v>
                      </c:pt>
                      <c:pt idx="2378">
                        <c:v>6733</c:v>
                      </c:pt>
                      <c:pt idx="2379">
                        <c:v>6675</c:v>
                      </c:pt>
                      <c:pt idx="2380">
                        <c:v>6668</c:v>
                      </c:pt>
                      <c:pt idx="2381">
                        <c:v>6130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F92-426B-AE97-6C9568291506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Sechage'!$J$2</c15:sqref>
                        </c15:formulaRef>
                      </c:ext>
                    </c:extLst>
                    <c:strCache>
                      <c:ptCount val="1"/>
                      <c:pt idx="0">
                        <c:v>TOTM (m/z 547)</c:v>
                      </c:pt>
                    </c:strCache>
                  </c:strRef>
                </c:tx>
                <c:spPr>
                  <a:ln w="127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Sechage'!$A$3:$A$2384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-12</c:v>
                      </c:pt>
                      <c:pt idx="1">
                        <c:v>-11.989000000000001</c:v>
                      </c:pt>
                      <c:pt idx="2">
                        <c:v>-11.977</c:v>
                      </c:pt>
                      <c:pt idx="3">
                        <c:v>-11.965999999999999</c:v>
                      </c:pt>
                      <c:pt idx="4">
                        <c:v>-11.955</c:v>
                      </c:pt>
                      <c:pt idx="5">
                        <c:v>-11.943</c:v>
                      </c:pt>
                      <c:pt idx="6">
                        <c:v>-11.932</c:v>
                      </c:pt>
                      <c:pt idx="7">
                        <c:v>-11.920999999999999</c:v>
                      </c:pt>
                      <c:pt idx="8">
                        <c:v>-11.909000000000001</c:v>
                      </c:pt>
                      <c:pt idx="9">
                        <c:v>-11.898</c:v>
                      </c:pt>
                      <c:pt idx="10">
                        <c:v>-11.887</c:v>
                      </c:pt>
                      <c:pt idx="11">
                        <c:v>-11.875</c:v>
                      </c:pt>
                      <c:pt idx="12">
                        <c:v>-11.864000000000001</c:v>
                      </c:pt>
                      <c:pt idx="13">
                        <c:v>-11.853</c:v>
                      </c:pt>
                      <c:pt idx="14">
                        <c:v>-11.840999999999999</c:v>
                      </c:pt>
                      <c:pt idx="15">
                        <c:v>-11.83</c:v>
                      </c:pt>
                      <c:pt idx="16">
                        <c:v>-11.819000000000001</c:v>
                      </c:pt>
                      <c:pt idx="17">
                        <c:v>-11.807</c:v>
                      </c:pt>
                      <c:pt idx="18">
                        <c:v>-11.795999999999999</c:v>
                      </c:pt>
                      <c:pt idx="19">
                        <c:v>-11.785</c:v>
                      </c:pt>
                      <c:pt idx="20">
                        <c:v>-11.773</c:v>
                      </c:pt>
                      <c:pt idx="21">
                        <c:v>-11.762</c:v>
                      </c:pt>
                      <c:pt idx="22">
                        <c:v>-11.750999999999999</c:v>
                      </c:pt>
                      <c:pt idx="23">
                        <c:v>-11.739000000000001</c:v>
                      </c:pt>
                      <c:pt idx="24">
                        <c:v>-11.728</c:v>
                      </c:pt>
                      <c:pt idx="25">
                        <c:v>-11.717000000000001</c:v>
                      </c:pt>
                      <c:pt idx="26">
                        <c:v>-11.705</c:v>
                      </c:pt>
                      <c:pt idx="27">
                        <c:v>-11.694000000000001</c:v>
                      </c:pt>
                      <c:pt idx="28">
                        <c:v>-11.683</c:v>
                      </c:pt>
                      <c:pt idx="29">
                        <c:v>-11.670999999999999</c:v>
                      </c:pt>
                      <c:pt idx="30">
                        <c:v>-11.66</c:v>
                      </c:pt>
                      <c:pt idx="31">
                        <c:v>-11.649000000000001</c:v>
                      </c:pt>
                      <c:pt idx="32">
                        <c:v>-11.637</c:v>
                      </c:pt>
                      <c:pt idx="33">
                        <c:v>-11.625999999999999</c:v>
                      </c:pt>
                      <c:pt idx="34">
                        <c:v>-11.615</c:v>
                      </c:pt>
                      <c:pt idx="35">
                        <c:v>-11.603</c:v>
                      </c:pt>
                      <c:pt idx="36">
                        <c:v>-11.592000000000001</c:v>
                      </c:pt>
                      <c:pt idx="37">
                        <c:v>-11.581</c:v>
                      </c:pt>
                      <c:pt idx="38">
                        <c:v>-11.569000000000001</c:v>
                      </c:pt>
                      <c:pt idx="39">
                        <c:v>-11.558</c:v>
                      </c:pt>
                      <c:pt idx="40">
                        <c:v>-11.547000000000001</c:v>
                      </c:pt>
                      <c:pt idx="41">
                        <c:v>-11.535</c:v>
                      </c:pt>
                      <c:pt idx="42">
                        <c:v>-11.524000000000001</c:v>
                      </c:pt>
                      <c:pt idx="43">
                        <c:v>-11.513</c:v>
                      </c:pt>
                      <c:pt idx="44">
                        <c:v>-11.500999999999999</c:v>
                      </c:pt>
                      <c:pt idx="45">
                        <c:v>-11.49</c:v>
                      </c:pt>
                      <c:pt idx="46">
                        <c:v>-11.478999999999999</c:v>
                      </c:pt>
                      <c:pt idx="47">
                        <c:v>-11.467000000000001</c:v>
                      </c:pt>
                      <c:pt idx="48">
                        <c:v>-11.456</c:v>
                      </c:pt>
                      <c:pt idx="49">
                        <c:v>-11.445</c:v>
                      </c:pt>
                      <c:pt idx="50">
                        <c:v>-11.433</c:v>
                      </c:pt>
                      <c:pt idx="51">
                        <c:v>-11.422000000000001</c:v>
                      </c:pt>
                      <c:pt idx="52">
                        <c:v>-11.411</c:v>
                      </c:pt>
                      <c:pt idx="53">
                        <c:v>-11.399000000000001</c:v>
                      </c:pt>
                      <c:pt idx="54">
                        <c:v>-11.388</c:v>
                      </c:pt>
                      <c:pt idx="55">
                        <c:v>-11.377000000000001</c:v>
                      </c:pt>
                      <c:pt idx="56">
                        <c:v>-11.365</c:v>
                      </c:pt>
                      <c:pt idx="57">
                        <c:v>-11.353999999999999</c:v>
                      </c:pt>
                      <c:pt idx="58">
                        <c:v>-11.343</c:v>
                      </c:pt>
                      <c:pt idx="59">
                        <c:v>-11.331</c:v>
                      </c:pt>
                      <c:pt idx="60">
                        <c:v>-11.32</c:v>
                      </c:pt>
                      <c:pt idx="61">
                        <c:v>-11.308999999999999</c:v>
                      </c:pt>
                      <c:pt idx="62">
                        <c:v>-11.297000000000001</c:v>
                      </c:pt>
                      <c:pt idx="63">
                        <c:v>-11.286</c:v>
                      </c:pt>
                      <c:pt idx="64">
                        <c:v>-11.275</c:v>
                      </c:pt>
                      <c:pt idx="65">
                        <c:v>-11.263</c:v>
                      </c:pt>
                      <c:pt idx="66">
                        <c:v>-11.252000000000001</c:v>
                      </c:pt>
                      <c:pt idx="67">
                        <c:v>-11.241</c:v>
                      </c:pt>
                      <c:pt idx="68">
                        <c:v>-11.228999999999999</c:v>
                      </c:pt>
                      <c:pt idx="69">
                        <c:v>-11.218</c:v>
                      </c:pt>
                      <c:pt idx="70">
                        <c:v>-11.207000000000001</c:v>
                      </c:pt>
                      <c:pt idx="71">
                        <c:v>-11.195</c:v>
                      </c:pt>
                      <c:pt idx="72">
                        <c:v>-11.183999999999999</c:v>
                      </c:pt>
                      <c:pt idx="73">
                        <c:v>-11.173</c:v>
                      </c:pt>
                      <c:pt idx="74">
                        <c:v>-11.161</c:v>
                      </c:pt>
                      <c:pt idx="75">
                        <c:v>-11.15</c:v>
                      </c:pt>
                      <c:pt idx="76">
                        <c:v>-11.138999999999999</c:v>
                      </c:pt>
                      <c:pt idx="77">
                        <c:v>-11.127000000000001</c:v>
                      </c:pt>
                      <c:pt idx="78">
                        <c:v>-11.116</c:v>
                      </c:pt>
                      <c:pt idx="79">
                        <c:v>-11.105</c:v>
                      </c:pt>
                      <c:pt idx="80">
                        <c:v>-11.093</c:v>
                      </c:pt>
                      <c:pt idx="81">
                        <c:v>-11.082000000000001</c:v>
                      </c:pt>
                      <c:pt idx="82">
                        <c:v>-11.071</c:v>
                      </c:pt>
                      <c:pt idx="83">
                        <c:v>-11.058999999999999</c:v>
                      </c:pt>
                      <c:pt idx="84">
                        <c:v>-11.048</c:v>
                      </c:pt>
                      <c:pt idx="85">
                        <c:v>-11.037000000000001</c:v>
                      </c:pt>
                      <c:pt idx="86">
                        <c:v>-11.025</c:v>
                      </c:pt>
                      <c:pt idx="87">
                        <c:v>-11.013999999999999</c:v>
                      </c:pt>
                      <c:pt idx="88">
                        <c:v>-11.003</c:v>
                      </c:pt>
                      <c:pt idx="89">
                        <c:v>-10.991</c:v>
                      </c:pt>
                      <c:pt idx="90">
                        <c:v>-10.98</c:v>
                      </c:pt>
                      <c:pt idx="91">
                        <c:v>-10.968999999999999</c:v>
                      </c:pt>
                      <c:pt idx="92">
                        <c:v>-10.957000000000001</c:v>
                      </c:pt>
                      <c:pt idx="93">
                        <c:v>-10.946</c:v>
                      </c:pt>
                      <c:pt idx="94">
                        <c:v>-10.935</c:v>
                      </c:pt>
                      <c:pt idx="95">
                        <c:v>-10.923</c:v>
                      </c:pt>
                      <c:pt idx="96">
                        <c:v>-10.911999999999999</c:v>
                      </c:pt>
                      <c:pt idx="97">
                        <c:v>-10.901</c:v>
                      </c:pt>
                      <c:pt idx="98">
                        <c:v>-10.888999999999999</c:v>
                      </c:pt>
                      <c:pt idx="99">
                        <c:v>-10.878</c:v>
                      </c:pt>
                      <c:pt idx="100">
                        <c:v>-10.867000000000001</c:v>
                      </c:pt>
                      <c:pt idx="101">
                        <c:v>-10.855</c:v>
                      </c:pt>
                      <c:pt idx="102">
                        <c:v>-10.843999999999999</c:v>
                      </c:pt>
                      <c:pt idx="103">
                        <c:v>-10.833</c:v>
                      </c:pt>
                      <c:pt idx="104">
                        <c:v>-10.821</c:v>
                      </c:pt>
                      <c:pt idx="105">
                        <c:v>-10.81</c:v>
                      </c:pt>
                      <c:pt idx="106">
                        <c:v>-10.798999999999999</c:v>
                      </c:pt>
                      <c:pt idx="107">
                        <c:v>-10.786999999999999</c:v>
                      </c:pt>
                      <c:pt idx="108">
                        <c:v>-10.776</c:v>
                      </c:pt>
                      <c:pt idx="109">
                        <c:v>-10.765000000000001</c:v>
                      </c:pt>
                      <c:pt idx="110">
                        <c:v>-10.753</c:v>
                      </c:pt>
                      <c:pt idx="111">
                        <c:v>-10.742000000000001</c:v>
                      </c:pt>
                      <c:pt idx="112">
                        <c:v>-10.731</c:v>
                      </c:pt>
                      <c:pt idx="113">
                        <c:v>-10.718999999999999</c:v>
                      </c:pt>
                      <c:pt idx="114">
                        <c:v>-10.708</c:v>
                      </c:pt>
                      <c:pt idx="115">
                        <c:v>-10.696999999999999</c:v>
                      </c:pt>
                      <c:pt idx="116">
                        <c:v>-10.685</c:v>
                      </c:pt>
                      <c:pt idx="117">
                        <c:v>-10.673999999999999</c:v>
                      </c:pt>
                      <c:pt idx="118">
                        <c:v>-10.663</c:v>
                      </c:pt>
                      <c:pt idx="119">
                        <c:v>-10.651</c:v>
                      </c:pt>
                      <c:pt idx="120">
                        <c:v>-10.64</c:v>
                      </c:pt>
                      <c:pt idx="121">
                        <c:v>-10.629</c:v>
                      </c:pt>
                      <c:pt idx="122">
                        <c:v>-10.617000000000001</c:v>
                      </c:pt>
                      <c:pt idx="123">
                        <c:v>-10.606</c:v>
                      </c:pt>
                      <c:pt idx="124">
                        <c:v>-10.595000000000001</c:v>
                      </c:pt>
                      <c:pt idx="125">
                        <c:v>-10.583</c:v>
                      </c:pt>
                      <c:pt idx="126">
                        <c:v>-10.571999999999999</c:v>
                      </c:pt>
                      <c:pt idx="127">
                        <c:v>-10.561</c:v>
                      </c:pt>
                      <c:pt idx="128">
                        <c:v>-10.548999999999999</c:v>
                      </c:pt>
                      <c:pt idx="129">
                        <c:v>-10.538</c:v>
                      </c:pt>
                      <c:pt idx="130">
                        <c:v>-10.526999999999999</c:v>
                      </c:pt>
                      <c:pt idx="131">
                        <c:v>-10.515000000000001</c:v>
                      </c:pt>
                      <c:pt idx="132">
                        <c:v>-10.504</c:v>
                      </c:pt>
                      <c:pt idx="133">
                        <c:v>-10.493</c:v>
                      </c:pt>
                      <c:pt idx="134">
                        <c:v>-10.481</c:v>
                      </c:pt>
                      <c:pt idx="135">
                        <c:v>-10.47</c:v>
                      </c:pt>
                      <c:pt idx="136">
                        <c:v>-10.459</c:v>
                      </c:pt>
                      <c:pt idx="137">
                        <c:v>-10.446999999999999</c:v>
                      </c:pt>
                      <c:pt idx="138">
                        <c:v>-10.436</c:v>
                      </c:pt>
                      <c:pt idx="139">
                        <c:v>-10.425000000000001</c:v>
                      </c:pt>
                      <c:pt idx="140">
                        <c:v>-10.413</c:v>
                      </c:pt>
                      <c:pt idx="141">
                        <c:v>-10.401999999999999</c:v>
                      </c:pt>
                      <c:pt idx="142">
                        <c:v>-10.391</c:v>
                      </c:pt>
                      <c:pt idx="143">
                        <c:v>-10.379</c:v>
                      </c:pt>
                      <c:pt idx="144">
                        <c:v>-10.368</c:v>
                      </c:pt>
                      <c:pt idx="145">
                        <c:v>-10.356999999999999</c:v>
                      </c:pt>
                      <c:pt idx="146">
                        <c:v>-10.345000000000001</c:v>
                      </c:pt>
                      <c:pt idx="147">
                        <c:v>-10.334</c:v>
                      </c:pt>
                      <c:pt idx="148">
                        <c:v>-10.323</c:v>
                      </c:pt>
                      <c:pt idx="149">
                        <c:v>-10.311</c:v>
                      </c:pt>
                      <c:pt idx="150">
                        <c:v>-10.3</c:v>
                      </c:pt>
                      <c:pt idx="151">
                        <c:v>-10.289</c:v>
                      </c:pt>
                      <c:pt idx="152">
                        <c:v>-10.276999999999999</c:v>
                      </c:pt>
                      <c:pt idx="153">
                        <c:v>-10.266</c:v>
                      </c:pt>
                      <c:pt idx="154">
                        <c:v>-10.254999999999999</c:v>
                      </c:pt>
                      <c:pt idx="155">
                        <c:v>-10.243</c:v>
                      </c:pt>
                      <c:pt idx="156">
                        <c:v>-10.231999999999999</c:v>
                      </c:pt>
                      <c:pt idx="157">
                        <c:v>-10.221</c:v>
                      </c:pt>
                      <c:pt idx="158">
                        <c:v>-10.209</c:v>
                      </c:pt>
                      <c:pt idx="159">
                        <c:v>-10.198</c:v>
                      </c:pt>
                      <c:pt idx="160">
                        <c:v>-10.186999999999999</c:v>
                      </c:pt>
                      <c:pt idx="161">
                        <c:v>-10.175000000000001</c:v>
                      </c:pt>
                      <c:pt idx="162">
                        <c:v>-10.164</c:v>
                      </c:pt>
                      <c:pt idx="163">
                        <c:v>-10.153</c:v>
                      </c:pt>
                      <c:pt idx="164">
                        <c:v>-10.141</c:v>
                      </c:pt>
                      <c:pt idx="165">
                        <c:v>-10.129999999999999</c:v>
                      </c:pt>
                      <c:pt idx="166">
                        <c:v>-10.119</c:v>
                      </c:pt>
                      <c:pt idx="167">
                        <c:v>-10.106999999999999</c:v>
                      </c:pt>
                      <c:pt idx="168">
                        <c:v>-10.096</c:v>
                      </c:pt>
                      <c:pt idx="169">
                        <c:v>-10.085000000000001</c:v>
                      </c:pt>
                      <c:pt idx="170">
                        <c:v>-10.073</c:v>
                      </c:pt>
                      <c:pt idx="171">
                        <c:v>-10.061999999999999</c:v>
                      </c:pt>
                      <c:pt idx="172">
                        <c:v>-10.051</c:v>
                      </c:pt>
                      <c:pt idx="173">
                        <c:v>-10.039</c:v>
                      </c:pt>
                      <c:pt idx="174">
                        <c:v>-10.028</c:v>
                      </c:pt>
                      <c:pt idx="175">
                        <c:v>-10.016999999999999</c:v>
                      </c:pt>
                      <c:pt idx="176">
                        <c:v>-10.004999999999999</c:v>
                      </c:pt>
                      <c:pt idx="177">
                        <c:v>-9.9939999999999998</c:v>
                      </c:pt>
                      <c:pt idx="178">
                        <c:v>-9.9830000000000005</c:v>
                      </c:pt>
                      <c:pt idx="179">
                        <c:v>-9.9710000000000001</c:v>
                      </c:pt>
                      <c:pt idx="180">
                        <c:v>-9.9600000000000009</c:v>
                      </c:pt>
                      <c:pt idx="181">
                        <c:v>-9.9489999999999998</c:v>
                      </c:pt>
                      <c:pt idx="182">
                        <c:v>-9.9369999999999994</c:v>
                      </c:pt>
                      <c:pt idx="183">
                        <c:v>-9.9260000000000002</c:v>
                      </c:pt>
                      <c:pt idx="184">
                        <c:v>-9.9149999999999991</c:v>
                      </c:pt>
                      <c:pt idx="185">
                        <c:v>-9.9030000000000005</c:v>
                      </c:pt>
                      <c:pt idx="186">
                        <c:v>-9.8919999999999995</c:v>
                      </c:pt>
                      <c:pt idx="187">
                        <c:v>-9.8810000000000002</c:v>
                      </c:pt>
                      <c:pt idx="188">
                        <c:v>-9.8689999999999998</c:v>
                      </c:pt>
                      <c:pt idx="189">
                        <c:v>-9.8580000000000005</c:v>
                      </c:pt>
                      <c:pt idx="190">
                        <c:v>-9.8469999999999995</c:v>
                      </c:pt>
                      <c:pt idx="191">
                        <c:v>-9.8350000000000009</c:v>
                      </c:pt>
                      <c:pt idx="192">
                        <c:v>-9.8239999999999998</c:v>
                      </c:pt>
                      <c:pt idx="193">
                        <c:v>-9.8130000000000006</c:v>
                      </c:pt>
                      <c:pt idx="194">
                        <c:v>-9.8010000000000002</c:v>
                      </c:pt>
                      <c:pt idx="195">
                        <c:v>-9.7899999999999991</c:v>
                      </c:pt>
                      <c:pt idx="196">
                        <c:v>-9.7789999999999999</c:v>
                      </c:pt>
                      <c:pt idx="197">
                        <c:v>-9.7669999999999995</c:v>
                      </c:pt>
                      <c:pt idx="198">
                        <c:v>-9.7560000000000002</c:v>
                      </c:pt>
                      <c:pt idx="199">
                        <c:v>-9.745000000000001</c:v>
                      </c:pt>
                      <c:pt idx="200">
                        <c:v>-9.7330000000000005</c:v>
                      </c:pt>
                      <c:pt idx="201">
                        <c:v>-9.7219999999999995</c:v>
                      </c:pt>
                      <c:pt idx="202">
                        <c:v>-9.7110000000000003</c:v>
                      </c:pt>
                      <c:pt idx="203">
                        <c:v>-9.6989999999999998</c:v>
                      </c:pt>
                      <c:pt idx="204">
                        <c:v>-9.6880000000000006</c:v>
                      </c:pt>
                      <c:pt idx="205">
                        <c:v>-9.6769999999999996</c:v>
                      </c:pt>
                      <c:pt idx="206">
                        <c:v>-9.6649999999999991</c:v>
                      </c:pt>
                      <c:pt idx="207">
                        <c:v>-9.6539999999999999</c:v>
                      </c:pt>
                      <c:pt idx="208">
                        <c:v>-9.6430000000000007</c:v>
                      </c:pt>
                      <c:pt idx="209">
                        <c:v>-9.6310000000000002</c:v>
                      </c:pt>
                      <c:pt idx="210">
                        <c:v>-9.620000000000001</c:v>
                      </c:pt>
                      <c:pt idx="211">
                        <c:v>-9.609</c:v>
                      </c:pt>
                      <c:pt idx="212">
                        <c:v>-9.5969999999999995</c:v>
                      </c:pt>
                      <c:pt idx="213">
                        <c:v>-9.5860000000000003</c:v>
                      </c:pt>
                      <c:pt idx="214">
                        <c:v>-9.5749999999999993</c:v>
                      </c:pt>
                      <c:pt idx="215">
                        <c:v>-9.5630000000000006</c:v>
                      </c:pt>
                      <c:pt idx="216">
                        <c:v>-9.5519999999999996</c:v>
                      </c:pt>
                      <c:pt idx="217">
                        <c:v>-9.5410000000000004</c:v>
                      </c:pt>
                      <c:pt idx="218">
                        <c:v>-9.5289999999999999</c:v>
                      </c:pt>
                      <c:pt idx="219">
                        <c:v>-9.5180000000000007</c:v>
                      </c:pt>
                      <c:pt idx="220">
                        <c:v>-9.5069999999999997</c:v>
                      </c:pt>
                      <c:pt idx="221">
                        <c:v>-9.495000000000001</c:v>
                      </c:pt>
                      <c:pt idx="222">
                        <c:v>-9.484</c:v>
                      </c:pt>
                      <c:pt idx="223">
                        <c:v>-9.472999999999999</c:v>
                      </c:pt>
                      <c:pt idx="224">
                        <c:v>-9.4610000000000003</c:v>
                      </c:pt>
                      <c:pt idx="225">
                        <c:v>-9.4499999999999993</c:v>
                      </c:pt>
                      <c:pt idx="226">
                        <c:v>-9.4390000000000001</c:v>
                      </c:pt>
                      <c:pt idx="227">
                        <c:v>-9.4269999999999996</c:v>
                      </c:pt>
                      <c:pt idx="228">
                        <c:v>-9.4160000000000004</c:v>
                      </c:pt>
                      <c:pt idx="229">
                        <c:v>-9.4049999999999994</c:v>
                      </c:pt>
                      <c:pt idx="230">
                        <c:v>-9.3930000000000007</c:v>
                      </c:pt>
                      <c:pt idx="231">
                        <c:v>-9.3819999999999997</c:v>
                      </c:pt>
                      <c:pt idx="232">
                        <c:v>-9.3710000000000004</c:v>
                      </c:pt>
                      <c:pt idx="233">
                        <c:v>-9.359</c:v>
                      </c:pt>
                      <c:pt idx="234">
                        <c:v>-9.347999999999999</c:v>
                      </c:pt>
                      <c:pt idx="235">
                        <c:v>-9.3369999999999997</c:v>
                      </c:pt>
                      <c:pt idx="236">
                        <c:v>-9.3249999999999993</c:v>
                      </c:pt>
                      <c:pt idx="237">
                        <c:v>-9.3140000000000001</c:v>
                      </c:pt>
                      <c:pt idx="238">
                        <c:v>-9.3030000000000008</c:v>
                      </c:pt>
                      <c:pt idx="239">
                        <c:v>-9.2910000000000004</c:v>
                      </c:pt>
                      <c:pt idx="240">
                        <c:v>-9.2799999999999994</c:v>
                      </c:pt>
                      <c:pt idx="241">
                        <c:v>-9.2690000000000001</c:v>
                      </c:pt>
                      <c:pt idx="242">
                        <c:v>-9.2569999999999997</c:v>
                      </c:pt>
                      <c:pt idx="243">
                        <c:v>-9.2460000000000004</c:v>
                      </c:pt>
                      <c:pt idx="244">
                        <c:v>-9.2349999999999994</c:v>
                      </c:pt>
                      <c:pt idx="245">
                        <c:v>-9.222999999999999</c:v>
                      </c:pt>
                      <c:pt idx="246">
                        <c:v>-9.2119999999999997</c:v>
                      </c:pt>
                      <c:pt idx="247">
                        <c:v>-9.2010000000000005</c:v>
                      </c:pt>
                      <c:pt idx="248">
                        <c:v>-9.1890000000000001</c:v>
                      </c:pt>
                      <c:pt idx="249">
                        <c:v>-9.1780000000000008</c:v>
                      </c:pt>
                      <c:pt idx="250">
                        <c:v>-9.1669999999999998</c:v>
                      </c:pt>
                      <c:pt idx="251">
                        <c:v>-9.1549999999999994</c:v>
                      </c:pt>
                      <c:pt idx="252">
                        <c:v>-9.1440000000000001</c:v>
                      </c:pt>
                      <c:pt idx="253">
                        <c:v>-9.1329999999999991</c:v>
                      </c:pt>
                      <c:pt idx="254">
                        <c:v>-9.1210000000000004</c:v>
                      </c:pt>
                      <c:pt idx="255">
                        <c:v>-9.11</c:v>
                      </c:pt>
                      <c:pt idx="256">
                        <c:v>-9.0990000000000002</c:v>
                      </c:pt>
                      <c:pt idx="257">
                        <c:v>-9.0869999999999997</c:v>
                      </c:pt>
                      <c:pt idx="258">
                        <c:v>-9.0760000000000005</c:v>
                      </c:pt>
                      <c:pt idx="259">
                        <c:v>-9.0649999999999995</c:v>
                      </c:pt>
                      <c:pt idx="260">
                        <c:v>-9.0530000000000008</c:v>
                      </c:pt>
                      <c:pt idx="261">
                        <c:v>-9.0419999999999998</c:v>
                      </c:pt>
                      <c:pt idx="262">
                        <c:v>-9.0310000000000006</c:v>
                      </c:pt>
                      <c:pt idx="263">
                        <c:v>-9.0190000000000001</c:v>
                      </c:pt>
                      <c:pt idx="264">
                        <c:v>-9.0079999999999991</c:v>
                      </c:pt>
                      <c:pt idx="265">
                        <c:v>-8.9969999999999999</c:v>
                      </c:pt>
                      <c:pt idx="266">
                        <c:v>-8.9849999999999994</c:v>
                      </c:pt>
                      <c:pt idx="267">
                        <c:v>-8.9740000000000002</c:v>
                      </c:pt>
                      <c:pt idx="268">
                        <c:v>-8.963000000000001</c:v>
                      </c:pt>
                      <c:pt idx="269">
                        <c:v>-8.9510000000000005</c:v>
                      </c:pt>
                      <c:pt idx="270">
                        <c:v>-8.94</c:v>
                      </c:pt>
                      <c:pt idx="271">
                        <c:v>-8.9290000000000003</c:v>
                      </c:pt>
                      <c:pt idx="272">
                        <c:v>-8.9169999999999998</c:v>
                      </c:pt>
                      <c:pt idx="273">
                        <c:v>-8.9060000000000006</c:v>
                      </c:pt>
                      <c:pt idx="274">
                        <c:v>-8.8949999999999996</c:v>
                      </c:pt>
                      <c:pt idx="275">
                        <c:v>-8.8829999999999991</c:v>
                      </c:pt>
                      <c:pt idx="276">
                        <c:v>-8.8719999999999999</c:v>
                      </c:pt>
                      <c:pt idx="277">
                        <c:v>-8.8610000000000007</c:v>
                      </c:pt>
                      <c:pt idx="278">
                        <c:v>-8.8490000000000002</c:v>
                      </c:pt>
                      <c:pt idx="279">
                        <c:v>-8.838000000000001</c:v>
                      </c:pt>
                      <c:pt idx="280">
                        <c:v>-8.827</c:v>
                      </c:pt>
                      <c:pt idx="281">
                        <c:v>-8.8149999999999995</c:v>
                      </c:pt>
                      <c:pt idx="282">
                        <c:v>-8.8040000000000003</c:v>
                      </c:pt>
                      <c:pt idx="283">
                        <c:v>-8.7929999999999993</c:v>
                      </c:pt>
                      <c:pt idx="284">
                        <c:v>-8.7810000000000006</c:v>
                      </c:pt>
                      <c:pt idx="285">
                        <c:v>-8.77</c:v>
                      </c:pt>
                      <c:pt idx="286">
                        <c:v>-8.7590000000000003</c:v>
                      </c:pt>
                      <c:pt idx="287">
                        <c:v>-8.7469999999999999</c:v>
                      </c:pt>
                      <c:pt idx="288">
                        <c:v>-8.7360000000000007</c:v>
                      </c:pt>
                      <c:pt idx="289">
                        <c:v>-8.7249999999999996</c:v>
                      </c:pt>
                      <c:pt idx="290">
                        <c:v>-8.713000000000001</c:v>
                      </c:pt>
                      <c:pt idx="291">
                        <c:v>-8.702</c:v>
                      </c:pt>
                      <c:pt idx="292">
                        <c:v>-8.6909999999999989</c:v>
                      </c:pt>
                      <c:pt idx="293">
                        <c:v>-8.6790000000000003</c:v>
                      </c:pt>
                      <c:pt idx="294">
                        <c:v>-8.6679999999999993</c:v>
                      </c:pt>
                      <c:pt idx="295">
                        <c:v>-8.657</c:v>
                      </c:pt>
                      <c:pt idx="296">
                        <c:v>-8.6449999999999996</c:v>
                      </c:pt>
                      <c:pt idx="297">
                        <c:v>-8.6340000000000003</c:v>
                      </c:pt>
                      <c:pt idx="298">
                        <c:v>-8.6230000000000011</c:v>
                      </c:pt>
                      <c:pt idx="299">
                        <c:v>-8.6110000000000007</c:v>
                      </c:pt>
                      <c:pt idx="300">
                        <c:v>-8.6</c:v>
                      </c:pt>
                      <c:pt idx="301">
                        <c:v>-8.5890000000000004</c:v>
                      </c:pt>
                      <c:pt idx="302">
                        <c:v>-8.577</c:v>
                      </c:pt>
                      <c:pt idx="303">
                        <c:v>-8.5659999999999989</c:v>
                      </c:pt>
                      <c:pt idx="304">
                        <c:v>-8.5549999999999997</c:v>
                      </c:pt>
                      <c:pt idx="305">
                        <c:v>-8.5429999999999993</c:v>
                      </c:pt>
                      <c:pt idx="306">
                        <c:v>-8.532</c:v>
                      </c:pt>
                      <c:pt idx="307">
                        <c:v>-8.5210000000000008</c:v>
                      </c:pt>
                      <c:pt idx="308">
                        <c:v>-8.5090000000000003</c:v>
                      </c:pt>
                      <c:pt idx="309">
                        <c:v>-8.4980000000000011</c:v>
                      </c:pt>
                      <c:pt idx="310">
                        <c:v>-8.4870000000000001</c:v>
                      </c:pt>
                      <c:pt idx="311">
                        <c:v>-8.4749999999999996</c:v>
                      </c:pt>
                      <c:pt idx="312">
                        <c:v>-8.4640000000000004</c:v>
                      </c:pt>
                      <c:pt idx="313">
                        <c:v>-8.4529999999999994</c:v>
                      </c:pt>
                      <c:pt idx="314">
                        <c:v>-8.4409999999999989</c:v>
                      </c:pt>
                      <c:pt idx="315">
                        <c:v>-8.43</c:v>
                      </c:pt>
                      <c:pt idx="316">
                        <c:v>-8.4190000000000005</c:v>
                      </c:pt>
                      <c:pt idx="317">
                        <c:v>-8.407</c:v>
                      </c:pt>
                      <c:pt idx="318">
                        <c:v>-8.3960000000000008</c:v>
                      </c:pt>
                      <c:pt idx="319">
                        <c:v>-8.3849999999999998</c:v>
                      </c:pt>
                      <c:pt idx="320">
                        <c:v>-8.3730000000000011</c:v>
                      </c:pt>
                      <c:pt idx="321">
                        <c:v>-8.3620000000000001</c:v>
                      </c:pt>
                      <c:pt idx="322">
                        <c:v>-8.3509999999999991</c:v>
                      </c:pt>
                      <c:pt idx="323">
                        <c:v>-8.3390000000000004</c:v>
                      </c:pt>
                      <c:pt idx="324">
                        <c:v>-8.3279999999999994</c:v>
                      </c:pt>
                      <c:pt idx="325">
                        <c:v>-8.3170000000000002</c:v>
                      </c:pt>
                      <c:pt idx="326">
                        <c:v>-8.3049999999999997</c:v>
                      </c:pt>
                      <c:pt idx="327">
                        <c:v>-8.2940000000000005</c:v>
                      </c:pt>
                      <c:pt idx="328">
                        <c:v>-8.2829999999999995</c:v>
                      </c:pt>
                      <c:pt idx="329">
                        <c:v>-8.2710000000000008</c:v>
                      </c:pt>
                      <c:pt idx="330">
                        <c:v>-8.26</c:v>
                      </c:pt>
                      <c:pt idx="331">
                        <c:v>-8.2490000000000006</c:v>
                      </c:pt>
                      <c:pt idx="332">
                        <c:v>-8.2370000000000001</c:v>
                      </c:pt>
                      <c:pt idx="333">
                        <c:v>-8.2259999999999991</c:v>
                      </c:pt>
                      <c:pt idx="334">
                        <c:v>-8.2149999999999999</c:v>
                      </c:pt>
                      <c:pt idx="335">
                        <c:v>-8.2029999999999994</c:v>
                      </c:pt>
                      <c:pt idx="336">
                        <c:v>-8.1920000000000002</c:v>
                      </c:pt>
                      <c:pt idx="337">
                        <c:v>-8.1810000000000009</c:v>
                      </c:pt>
                      <c:pt idx="338">
                        <c:v>-8.1690000000000005</c:v>
                      </c:pt>
                      <c:pt idx="339">
                        <c:v>-8.1579999999999995</c:v>
                      </c:pt>
                      <c:pt idx="340">
                        <c:v>-8.1470000000000002</c:v>
                      </c:pt>
                      <c:pt idx="341">
                        <c:v>-8.1349999999999998</c:v>
                      </c:pt>
                      <c:pt idx="342">
                        <c:v>-8.1240000000000006</c:v>
                      </c:pt>
                      <c:pt idx="343">
                        <c:v>-8.1129999999999995</c:v>
                      </c:pt>
                      <c:pt idx="344">
                        <c:v>-8.1009999999999991</c:v>
                      </c:pt>
                      <c:pt idx="345">
                        <c:v>-8.09</c:v>
                      </c:pt>
                      <c:pt idx="346">
                        <c:v>-8.0790000000000006</c:v>
                      </c:pt>
                      <c:pt idx="347">
                        <c:v>-8.0670000000000002</c:v>
                      </c:pt>
                      <c:pt idx="348">
                        <c:v>-8.0560000000000009</c:v>
                      </c:pt>
                      <c:pt idx="349">
                        <c:v>-8.0449999999999999</c:v>
                      </c:pt>
                      <c:pt idx="350">
                        <c:v>-8.0329999999999995</c:v>
                      </c:pt>
                      <c:pt idx="351">
                        <c:v>-8.0220000000000002</c:v>
                      </c:pt>
                      <c:pt idx="352">
                        <c:v>-8.0109999999999992</c:v>
                      </c:pt>
                      <c:pt idx="353">
                        <c:v>-7.9989999999999997</c:v>
                      </c:pt>
                      <c:pt idx="354">
                        <c:v>-7.9880000000000004</c:v>
                      </c:pt>
                      <c:pt idx="355">
                        <c:v>-7.9770000000000003</c:v>
                      </c:pt>
                      <c:pt idx="356">
                        <c:v>-7.9649999999999999</c:v>
                      </c:pt>
                      <c:pt idx="357">
                        <c:v>-7.9539999999999997</c:v>
                      </c:pt>
                      <c:pt idx="358">
                        <c:v>-7.9429999999999996</c:v>
                      </c:pt>
                      <c:pt idx="359">
                        <c:v>-7.931</c:v>
                      </c:pt>
                      <c:pt idx="360">
                        <c:v>-7.92</c:v>
                      </c:pt>
                      <c:pt idx="361">
                        <c:v>-7.9089999999999998</c:v>
                      </c:pt>
                      <c:pt idx="362">
                        <c:v>-7.8970000000000002</c:v>
                      </c:pt>
                      <c:pt idx="363">
                        <c:v>-7.8860000000000001</c:v>
                      </c:pt>
                      <c:pt idx="364">
                        <c:v>-7.875</c:v>
                      </c:pt>
                      <c:pt idx="365">
                        <c:v>-7.8630000000000004</c:v>
                      </c:pt>
                      <c:pt idx="366">
                        <c:v>-7.8520000000000003</c:v>
                      </c:pt>
                      <c:pt idx="367">
                        <c:v>-7.8410000000000002</c:v>
                      </c:pt>
                      <c:pt idx="368">
                        <c:v>-7.8289999999999997</c:v>
                      </c:pt>
                      <c:pt idx="369">
                        <c:v>-7.8179999999999996</c:v>
                      </c:pt>
                      <c:pt idx="370">
                        <c:v>-7.8070000000000004</c:v>
                      </c:pt>
                      <c:pt idx="371">
                        <c:v>-7.7949999999999999</c:v>
                      </c:pt>
                      <c:pt idx="372">
                        <c:v>-7.7839999999999998</c:v>
                      </c:pt>
                      <c:pt idx="373">
                        <c:v>-7.7729999999999997</c:v>
                      </c:pt>
                      <c:pt idx="374">
                        <c:v>-7.7610000000000001</c:v>
                      </c:pt>
                      <c:pt idx="375">
                        <c:v>-7.75</c:v>
                      </c:pt>
                      <c:pt idx="376">
                        <c:v>-7.7389999999999999</c:v>
                      </c:pt>
                      <c:pt idx="377">
                        <c:v>-7.7270000000000003</c:v>
                      </c:pt>
                      <c:pt idx="378">
                        <c:v>-7.7160000000000002</c:v>
                      </c:pt>
                      <c:pt idx="379">
                        <c:v>-7.7050000000000001</c:v>
                      </c:pt>
                      <c:pt idx="380">
                        <c:v>-7.6929999999999996</c:v>
                      </c:pt>
                      <c:pt idx="381">
                        <c:v>-7.6820000000000004</c:v>
                      </c:pt>
                      <c:pt idx="382">
                        <c:v>-7.6710000000000003</c:v>
                      </c:pt>
                      <c:pt idx="383">
                        <c:v>-7.6589999999999998</c:v>
                      </c:pt>
                      <c:pt idx="384">
                        <c:v>-7.6479999999999997</c:v>
                      </c:pt>
                      <c:pt idx="385">
                        <c:v>-7.6369999999999996</c:v>
                      </c:pt>
                      <c:pt idx="386">
                        <c:v>-7.625</c:v>
                      </c:pt>
                      <c:pt idx="387">
                        <c:v>-7.6139999999999999</c:v>
                      </c:pt>
                      <c:pt idx="388">
                        <c:v>-7.6029999999999998</c:v>
                      </c:pt>
                      <c:pt idx="389">
                        <c:v>-7.5910000000000002</c:v>
                      </c:pt>
                      <c:pt idx="390">
                        <c:v>-7.58</c:v>
                      </c:pt>
                      <c:pt idx="391">
                        <c:v>-7.569</c:v>
                      </c:pt>
                      <c:pt idx="392">
                        <c:v>-7.5570000000000004</c:v>
                      </c:pt>
                      <c:pt idx="393">
                        <c:v>-7.5460000000000003</c:v>
                      </c:pt>
                      <c:pt idx="394">
                        <c:v>-7.5350000000000001</c:v>
                      </c:pt>
                      <c:pt idx="395">
                        <c:v>-7.5229999999999997</c:v>
                      </c:pt>
                      <c:pt idx="396">
                        <c:v>-7.5119999999999996</c:v>
                      </c:pt>
                      <c:pt idx="397">
                        <c:v>-7.5010000000000003</c:v>
                      </c:pt>
                      <c:pt idx="398">
                        <c:v>-7.4889999999999999</c:v>
                      </c:pt>
                      <c:pt idx="399">
                        <c:v>-7.4779999999999998</c:v>
                      </c:pt>
                      <c:pt idx="400">
                        <c:v>-7.4669999999999996</c:v>
                      </c:pt>
                      <c:pt idx="401">
                        <c:v>-7.4550000000000001</c:v>
                      </c:pt>
                      <c:pt idx="402">
                        <c:v>-7.444</c:v>
                      </c:pt>
                      <c:pt idx="403">
                        <c:v>-7.4329999999999998</c:v>
                      </c:pt>
                      <c:pt idx="404">
                        <c:v>-7.4210000000000003</c:v>
                      </c:pt>
                      <c:pt idx="405">
                        <c:v>-7.41</c:v>
                      </c:pt>
                      <c:pt idx="406">
                        <c:v>-7.399</c:v>
                      </c:pt>
                      <c:pt idx="407">
                        <c:v>-7.3869999999999996</c:v>
                      </c:pt>
                      <c:pt idx="408">
                        <c:v>-7.3760000000000003</c:v>
                      </c:pt>
                      <c:pt idx="409">
                        <c:v>-7.3650000000000002</c:v>
                      </c:pt>
                      <c:pt idx="410">
                        <c:v>-7.3529999999999998</c:v>
                      </c:pt>
                      <c:pt idx="411">
                        <c:v>-7.3419999999999996</c:v>
                      </c:pt>
                      <c:pt idx="412">
                        <c:v>-7.3310000000000004</c:v>
                      </c:pt>
                      <c:pt idx="413">
                        <c:v>-7.319</c:v>
                      </c:pt>
                      <c:pt idx="414">
                        <c:v>-7.3079999999999998</c:v>
                      </c:pt>
                      <c:pt idx="415">
                        <c:v>-7.2969999999999997</c:v>
                      </c:pt>
                      <c:pt idx="416">
                        <c:v>-7.2850000000000001</c:v>
                      </c:pt>
                      <c:pt idx="417">
                        <c:v>-7.274</c:v>
                      </c:pt>
                      <c:pt idx="418">
                        <c:v>-7.2629999999999999</c:v>
                      </c:pt>
                      <c:pt idx="419">
                        <c:v>-7.2510000000000003</c:v>
                      </c:pt>
                      <c:pt idx="420">
                        <c:v>-7.24</c:v>
                      </c:pt>
                      <c:pt idx="421">
                        <c:v>-7.2290000000000001</c:v>
                      </c:pt>
                      <c:pt idx="422">
                        <c:v>-7.2169999999999996</c:v>
                      </c:pt>
                      <c:pt idx="423">
                        <c:v>-7.2060000000000004</c:v>
                      </c:pt>
                      <c:pt idx="424">
                        <c:v>-7.1950000000000003</c:v>
                      </c:pt>
                      <c:pt idx="425">
                        <c:v>-7.1829999999999998</c:v>
                      </c:pt>
                      <c:pt idx="426">
                        <c:v>-7.1719999999999997</c:v>
                      </c:pt>
                      <c:pt idx="427">
                        <c:v>-7.1609999999999996</c:v>
                      </c:pt>
                      <c:pt idx="428">
                        <c:v>-7.149</c:v>
                      </c:pt>
                      <c:pt idx="429">
                        <c:v>-7.1379999999999999</c:v>
                      </c:pt>
                      <c:pt idx="430">
                        <c:v>-7.1269999999999998</c:v>
                      </c:pt>
                      <c:pt idx="431">
                        <c:v>-7.1150000000000002</c:v>
                      </c:pt>
                      <c:pt idx="432">
                        <c:v>-7.1040000000000001</c:v>
                      </c:pt>
                      <c:pt idx="433">
                        <c:v>-7.093</c:v>
                      </c:pt>
                      <c:pt idx="434">
                        <c:v>-7.0810000000000004</c:v>
                      </c:pt>
                      <c:pt idx="435">
                        <c:v>-7.07</c:v>
                      </c:pt>
                      <c:pt idx="436">
                        <c:v>-7.0590000000000002</c:v>
                      </c:pt>
                      <c:pt idx="437">
                        <c:v>-7.0469999999999997</c:v>
                      </c:pt>
                      <c:pt idx="438">
                        <c:v>-7.0359999999999996</c:v>
                      </c:pt>
                      <c:pt idx="439">
                        <c:v>-7.0250000000000004</c:v>
                      </c:pt>
                      <c:pt idx="440">
                        <c:v>-7.0129999999999999</c:v>
                      </c:pt>
                      <c:pt idx="441">
                        <c:v>-7.0019999999999998</c:v>
                      </c:pt>
                      <c:pt idx="442">
                        <c:v>-6.9909999999999997</c:v>
                      </c:pt>
                      <c:pt idx="443">
                        <c:v>-6.9790000000000001</c:v>
                      </c:pt>
                      <c:pt idx="444">
                        <c:v>-6.968</c:v>
                      </c:pt>
                      <c:pt idx="445">
                        <c:v>-6.9569999999999999</c:v>
                      </c:pt>
                      <c:pt idx="446">
                        <c:v>-6.9450000000000003</c:v>
                      </c:pt>
                      <c:pt idx="447">
                        <c:v>-6.9340000000000002</c:v>
                      </c:pt>
                      <c:pt idx="448">
                        <c:v>-6.923</c:v>
                      </c:pt>
                      <c:pt idx="449">
                        <c:v>-6.9109999999999996</c:v>
                      </c:pt>
                      <c:pt idx="450">
                        <c:v>-6.9</c:v>
                      </c:pt>
                      <c:pt idx="451">
                        <c:v>-6.8890000000000002</c:v>
                      </c:pt>
                      <c:pt idx="452">
                        <c:v>-6.8769999999999998</c:v>
                      </c:pt>
                      <c:pt idx="453">
                        <c:v>-6.8659999999999997</c:v>
                      </c:pt>
                      <c:pt idx="454">
                        <c:v>-6.8550000000000004</c:v>
                      </c:pt>
                      <c:pt idx="455">
                        <c:v>-6.843</c:v>
                      </c:pt>
                      <c:pt idx="456">
                        <c:v>-6.8319999999999999</c:v>
                      </c:pt>
                      <c:pt idx="457">
                        <c:v>-6.8209999999999997</c:v>
                      </c:pt>
                      <c:pt idx="458">
                        <c:v>-6.8090000000000002</c:v>
                      </c:pt>
                      <c:pt idx="459">
                        <c:v>-6.798</c:v>
                      </c:pt>
                      <c:pt idx="460">
                        <c:v>-6.7869999999999999</c:v>
                      </c:pt>
                      <c:pt idx="461">
                        <c:v>-6.7750000000000004</c:v>
                      </c:pt>
                      <c:pt idx="462">
                        <c:v>-6.7640000000000002</c:v>
                      </c:pt>
                      <c:pt idx="463">
                        <c:v>-6.7530000000000001</c:v>
                      </c:pt>
                      <c:pt idx="464">
                        <c:v>-6.7409999999999997</c:v>
                      </c:pt>
                      <c:pt idx="465">
                        <c:v>-6.73</c:v>
                      </c:pt>
                      <c:pt idx="466">
                        <c:v>-6.7190000000000003</c:v>
                      </c:pt>
                      <c:pt idx="467">
                        <c:v>-6.7069999999999999</c:v>
                      </c:pt>
                      <c:pt idx="468">
                        <c:v>-6.6959999999999997</c:v>
                      </c:pt>
                      <c:pt idx="469">
                        <c:v>-6.6849999999999996</c:v>
                      </c:pt>
                      <c:pt idx="470">
                        <c:v>-6.673</c:v>
                      </c:pt>
                      <c:pt idx="471">
                        <c:v>-6.6619999999999999</c:v>
                      </c:pt>
                      <c:pt idx="472">
                        <c:v>-6.6509999999999998</c:v>
                      </c:pt>
                      <c:pt idx="473">
                        <c:v>-6.6390000000000002</c:v>
                      </c:pt>
                      <c:pt idx="474">
                        <c:v>-6.6280000000000001</c:v>
                      </c:pt>
                      <c:pt idx="475">
                        <c:v>-6.617</c:v>
                      </c:pt>
                      <c:pt idx="476">
                        <c:v>-6.6050000000000004</c:v>
                      </c:pt>
                      <c:pt idx="477">
                        <c:v>-6.5940000000000003</c:v>
                      </c:pt>
                      <c:pt idx="478">
                        <c:v>-6.5830000000000002</c:v>
                      </c:pt>
                      <c:pt idx="479">
                        <c:v>-6.5709999999999997</c:v>
                      </c:pt>
                      <c:pt idx="480">
                        <c:v>-6.56</c:v>
                      </c:pt>
                      <c:pt idx="481">
                        <c:v>-6.5490000000000004</c:v>
                      </c:pt>
                      <c:pt idx="482">
                        <c:v>-6.5369999999999999</c:v>
                      </c:pt>
                      <c:pt idx="483">
                        <c:v>-6.5259999999999998</c:v>
                      </c:pt>
                      <c:pt idx="484">
                        <c:v>-6.5149999999999997</c:v>
                      </c:pt>
                      <c:pt idx="485">
                        <c:v>-6.5030000000000001</c:v>
                      </c:pt>
                      <c:pt idx="486">
                        <c:v>-6.492</c:v>
                      </c:pt>
                      <c:pt idx="487">
                        <c:v>-6.4809999999999999</c:v>
                      </c:pt>
                      <c:pt idx="488">
                        <c:v>-6.4690000000000003</c:v>
                      </c:pt>
                      <c:pt idx="489">
                        <c:v>-6.4580000000000002</c:v>
                      </c:pt>
                      <c:pt idx="490">
                        <c:v>-6.4470000000000001</c:v>
                      </c:pt>
                      <c:pt idx="491">
                        <c:v>-6.4349999999999996</c:v>
                      </c:pt>
                      <c:pt idx="492">
                        <c:v>-6.4240000000000004</c:v>
                      </c:pt>
                      <c:pt idx="493">
                        <c:v>-6.4130000000000003</c:v>
                      </c:pt>
                      <c:pt idx="494">
                        <c:v>-6.4009999999999998</c:v>
                      </c:pt>
                      <c:pt idx="495">
                        <c:v>-6.39</c:v>
                      </c:pt>
                      <c:pt idx="496">
                        <c:v>-6.3789999999999996</c:v>
                      </c:pt>
                      <c:pt idx="497">
                        <c:v>-6.367</c:v>
                      </c:pt>
                      <c:pt idx="498">
                        <c:v>-6.3559999999999999</c:v>
                      </c:pt>
                      <c:pt idx="499">
                        <c:v>-6.3449999999999998</c:v>
                      </c:pt>
                      <c:pt idx="500">
                        <c:v>-6.3330000000000002</c:v>
                      </c:pt>
                      <c:pt idx="501">
                        <c:v>-6.3220000000000001</c:v>
                      </c:pt>
                      <c:pt idx="502">
                        <c:v>-6.3109999999999999</c:v>
                      </c:pt>
                      <c:pt idx="503">
                        <c:v>-6.2990000000000004</c:v>
                      </c:pt>
                      <c:pt idx="504">
                        <c:v>-6.2880000000000003</c:v>
                      </c:pt>
                      <c:pt idx="505">
                        <c:v>-6.2770000000000001</c:v>
                      </c:pt>
                      <c:pt idx="506">
                        <c:v>-6.2649999999999997</c:v>
                      </c:pt>
                      <c:pt idx="507">
                        <c:v>-6.2539999999999996</c:v>
                      </c:pt>
                      <c:pt idx="508">
                        <c:v>-6.2430000000000003</c:v>
                      </c:pt>
                      <c:pt idx="509">
                        <c:v>-6.2309999999999999</c:v>
                      </c:pt>
                      <c:pt idx="510">
                        <c:v>-6.22</c:v>
                      </c:pt>
                      <c:pt idx="511">
                        <c:v>-6.2089999999999996</c:v>
                      </c:pt>
                      <c:pt idx="512">
                        <c:v>-6.1970000000000001</c:v>
                      </c:pt>
                      <c:pt idx="513">
                        <c:v>-6.1859999999999999</c:v>
                      </c:pt>
                      <c:pt idx="514">
                        <c:v>-6.1749999999999998</c:v>
                      </c:pt>
                      <c:pt idx="515">
                        <c:v>-6.1630000000000003</c:v>
                      </c:pt>
                      <c:pt idx="516">
                        <c:v>-6.1520000000000001</c:v>
                      </c:pt>
                      <c:pt idx="517">
                        <c:v>-6.141</c:v>
                      </c:pt>
                      <c:pt idx="518">
                        <c:v>-6.1289999999999996</c:v>
                      </c:pt>
                      <c:pt idx="519">
                        <c:v>-6.1180000000000003</c:v>
                      </c:pt>
                      <c:pt idx="520">
                        <c:v>-6.1070000000000002</c:v>
                      </c:pt>
                      <c:pt idx="521">
                        <c:v>-6.0949999999999998</c:v>
                      </c:pt>
                      <c:pt idx="522">
                        <c:v>-6.0839999999999996</c:v>
                      </c:pt>
                      <c:pt idx="523">
                        <c:v>-6.0730000000000004</c:v>
                      </c:pt>
                      <c:pt idx="524">
                        <c:v>-6.0609999999999999</c:v>
                      </c:pt>
                      <c:pt idx="525">
                        <c:v>-6.05</c:v>
                      </c:pt>
                      <c:pt idx="526">
                        <c:v>-6.0389999999999997</c:v>
                      </c:pt>
                      <c:pt idx="527">
                        <c:v>-6.0270000000000001</c:v>
                      </c:pt>
                      <c:pt idx="528">
                        <c:v>-6.016</c:v>
                      </c:pt>
                      <c:pt idx="529">
                        <c:v>-6.0049999999999999</c:v>
                      </c:pt>
                      <c:pt idx="530">
                        <c:v>-5.9930000000000003</c:v>
                      </c:pt>
                      <c:pt idx="531">
                        <c:v>-5.9820000000000002</c:v>
                      </c:pt>
                      <c:pt idx="532">
                        <c:v>-5.9710000000000001</c:v>
                      </c:pt>
                      <c:pt idx="533">
                        <c:v>-5.9589999999999996</c:v>
                      </c:pt>
                      <c:pt idx="534">
                        <c:v>-5.9480000000000004</c:v>
                      </c:pt>
                      <c:pt idx="535">
                        <c:v>-5.9370000000000003</c:v>
                      </c:pt>
                      <c:pt idx="536">
                        <c:v>-5.9249999999999998</c:v>
                      </c:pt>
                      <c:pt idx="537">
                        <c:v>-5.9139999999999997</c:v>
                      </c:pt>
                      <c:pt idx="538">
                        <c:v>-5.9029999999999996</c:v>
                      </c:pt>
                      <c:pt idx="539">
                        <c:v>-5.891</c:v>
                      </c:pt>
                      <c:pt idx="540">
                        <c:v>-5.88</c:v>
                      </c:pt>
                      <c:pt idx="541">
                        <c:v>-5.8689999999999998</c:v>
                      </c:pt>
                      <c:pt idx="542">
                        <c:v>-5.8570000000000002</c:v>
                      </c:pt>
                      <c:pt idx="543">
                        <c:v>-5.8460000000000001</c:v>
                      </c:pt>
                      <c:pt idx="544">
                        <c:v>-5.835</c:v>
                      </c:pt>
                      <c:pt idx="545">
                        <c:v>-5.8230000000000004</c:v>
                      </c:pt>
                      <c:pt idx="546">
                        <c:v>-5.8120000000000003</c:v>
                      </c:pt>
                      <c:pt idx="547">
                        <c:v>-5.8010000000000002</c:v>
                      </c:pt>
                      <c:pt idx="548">
                        <c:v>-5.7889999999999997</c:v>
                      </c:pt>
                      <c:pt idx="549">
                        <c:v>-5.7779999999999996</c:v>
                      </c:pt>
                      <c:pt idx="550">
                        <c:v>-5.7670000000000003</c:v>
                      </c:pt>
                      <c:pt idx="551">
                        <c:v>-5.7549999999999999</c:v>
                      </c:pt>
                      <c:pt idx="552">
                        <c:v>-5.7439999999999998</c:v>
                      </c:pt>
                      <c:pt idx="553">
                        <c:v>-5.7329999999999997</c:v>
                      </c:pt>
                      <c:pt idx="554">
                        <c:v>-5.7210000000000001</c:v>
                      </c:pt>
                      <c:pt idx="555">
                        <c:v>-5.71</c:v>
                      </c:pt>
                      <c:pt idx="556">
                        <c:v>-5.6989999999999998</c:v>
                      </c:pt>
                      <c:pt idx="557">
                        <c:v>-5.6870000000000003</c:v>
                      </c:pt>
                      <c:pt idx="558">
                        <c:v>-5.6760000000000002</c:v>
                      </c:pt>
                      <c:pt idx="559">
                        <c:v>-5.665</c:v>
                      </c:pt>
                      <c:pt idx="560">
                        <c:v>-5.6529999999999996</c:v>
                      </c:pt>
                      <c:pt idx="561">
                        <c:v>-5.6420000000000003</c:v>
                      </c:pt>
                      <c:pt idx="562">
                        <c:v>-5.6310000000000002</c:v>
                      </c:pt>
                      <c:pt idx="563">
                        <c:v>-5.6189999999999998</c:v>
                      </c:pt>
                      <c:pt idx="564">
                        <c:v>-5.6079999999999997</c:v>
                      </c:pt>
                      <c:pt idx="565">
                        <c:v>-5.5970000000000004</c:v>
                      </c:pt>
                      <c:pt idx="566">
                        <c:v>-5.585</c:v>
                      </c:pt>
                      <c:pt idx="567">
                        <c:v>-5.5739999999999998</c:v>
                      </c:pt>
                      <c:pt idx="568">
                        <c:v>-5.5629999999999997</c:v>
                      </c:pt>
                      <c:pt idx="569">
                        <c:v>-5.5510000000000002</c:v>
                      </c:pt>
                      <c:pt idx="570">
                        <c:v>-5.54</c:v>
                      </c:pt>
                      <c:pt idx="571">
                        <c:v>-5.5289999999999999</c:v>
                      </c:pt>
                      <c:pt idx="572">
                        <c:v>-5.5170000000000003</c:v>
                      </c:pt>
                      <c:pt idx="573">
                        <c:v>-5.5060000000000002</c:v>
                      </c:pt>
                      <c:pt idx="574">
                        <c:v>-5.4950000000000001</c:v>
                      </c:pt>
                      <c:pt idx="575">
                        <c:v>-5.4829999999999997</c:v>
                      </c:pt>
                      <c:pt idx="576">
                        <c:v>-5.4720000000000004</c:v>
                      </c:pt>
                      <c:pt idx="577">
                        <c:v>-5.4610000000000003</c:v>
                      </c:pt>
                      <c:pt idx="578">
                        <c:v>-5.4489999999999998</c:v>
                      </c:pt>
                      <c:pt idx="579">
                        <c:v>-5.4379999999999997</c:v>
                      </c:pt>
                      <c:pt idx="580">
                        <c:v>-5.4269999999999996</c:v>
                      </c:pt>
                      <c:pt idx="581">
                        <c:v>-5.415</c:v>
                      </c:pt>
                      <c:pt idx="582">
                        <c:v>-5.4039999999999999</c:v>
                      </c:pt>
                      <c:pt idx="583">
                        <c:v>-5.3929999999999998</c:v>
                      </c:pt>
                      <c:pt idx="584">
                        <c:v>-5.3810000000000002</c:v>
                      </c:pt>
                      <c:pt idx="585">
                        <c:v>-5.37</c:v>
                      </c:pt>
                      <c:pt idx="586">
                        <c:v>-5.359</c:v>
                      </c:pt>
                      <c:pt idx="587">
                        <c:v>-5.3470000000000004</c:v>
                      </c:pt>
                      <c:pt idx="588">
                        <c:v>-5.3360000000000003</c:v>
                      </c:pt>
                      <c:pt idx="589">
                        <c:v>-5.3250000000000002</c:v>
                      </c:pt>
                      <c:pt idx="590">
                        <c:v>-5.3129999999999997</c:v>
                      </c:pt>
                      <c:pt idx="591">
                        <c:v>-5.3019999999999996</c:v>
                      </c:pt>
                      <c:pt idx="592">
                        <c:v>-5.2910000000000004</c:v>
                      </c:pt>
                      <c:pt idx="593">
                        <c:v>-5.2789999999999999</c:v>
                      </c:pt>
                      <c:pt idx="594">
                        <c:v>-5.2679999999999998</c:v>
                      </c:pt>
                      <c:pt idx="595">
                        <c:v>-5.2569999999999997</c:v>
                      </c:pt>
                      <c:pt idx="596">
                        <c:v>-5.2450000000000001</c:v>
                      </c:pt>
                      <c:pt idx="597">
                        <c:v>-5.234</c:v>
                      </c:pt>
                      <c:pt idx="598">
                        <c:v>-5.2229999999999999</c:v>
                      </c:pt>
                      <c:pt idx="599">
                        <c:v>-5.2110000000000003</c:v>
                      </c:pt>
                      <c:pt idx="600">
                        <c:v>-5.2</c:v>
                      </c:pt>
                      <c:pt idx="601">
                        <c:v>-5.1890000000000001</c:v>
                      </c:pt>
                      <c:pt idx="602">
                        <c:v>-5.1769999999999996</c:v>
                      </c:pt>
                      <c:pt idx="603">
                        <c:v>-5.1660000000000004</c:v>
                      </c:pt>
                      <c:pt idx="604">
                        <c:v>-5.1550000000000002</c:v>
                      </c:pt>
                      <c:pt idx="605">
                        <c:v>-5.1429999999999998</c:v>
                      </c:pt>
                      <c:pt idx="606">
                        <c:v>-5.1319999999999997</c:v>
                      </c:pt>
                      <c:pt idx="607">
                        <c:v>-5.1210000000000004</c:v>
                      </c:pt>
                      <c:pt idx="608">
                        <c:v>-5.109</c:v>
                      </c:pt>
                      <c:pt idx="609">
                        <c:v>-5.0979999999999999</c:v>
                      </c:pt>
                      <c:pt idx="610">
                        <c:v>-5.0869999999999997</c:v>
                      </c:pt>
                      <c:pt idx="611">
                        <c:v>-5.0750000000000002</c:v>
                      </c:pt>
                      <c:pt idx="612">
                        <c:v>-5.0640000000000001</c:v>
                      </c:pt>
                      <c:pt idx="613">
                        <c:v>-5.0529999999999999</c:v>
                      </c:pt>
                      <c:pt idx="614">
                        <c:v>-5.0410000000000004</c:v>
                      </c:pt>
                      <c:pt idx="615">
                        <c:v>-5.03</c:v>
                      </c:pt>
                      <c:pt idx="616">
                        <c:v>-5.0190000000000001</c:v>
                      </c:pt>
                      <c:pt idx="617">
                        <c:v>-5.0069999999999997</c:v>
                      </c:pt>
                      <c:pt idx="618">
                        <c:v>-4.9960000000000004</c:v>
                      </c:pt>
                      <c:pt idx="619">
                        <c:v>-4.9850000000000003</c:v>
                      </c:pt>
                      <c:pt idx="620">
                        <c:v>-4.9729999999999999</c:v>
                      </c:pt>
                      <c:pt idx="621">
                        <c:v>-4.9619999999999997</c:v>
                      </c:pt>
                      <c:pt idx="622">
                        <c:v>-4.9509999999999996</c:v>
                      </c:pt>
                      <c:pt idx="623">
                        <c:v>-4.9390000000000001</c:v>
                      </c:pt>
                      <c:pt idx="624">
                        <c:v>-4.9279999999999999</c:v>
                      </c:pt>
                      <c:pt idx="625">
                        <c:v>-4.9169999999999998</c:v>
                      </c:pt>
                      <c:pt idx="626">
                        <c:v>-4.9050000000000002</c:v>
                      </c:pt>
                      <c:pt idx="627">
                        <c:v>-4.8940000000000001</c:v>
                      </c:pt>
                      <c:pt idx="628">
                        <c:v>-4.883</c:v>
                      </c:pt>
                      <c:pt idx="629">
                        <c:v>-4.8710000000000004</c:v>
                      </c:pt>
                      <c:pt idx="630">
                        <c:v>-4.8600000000000003</c:v>
                      </c:pt>
                      <c:pt idx="631">
                        <c:v>-4.8490000000000002</c:v>
                      </c:pt>
                      <c:pt idx="632">
                        <c:v>-4.8369999999999997</c:v>
                      </c:pt>
                      <c:pt idx="633">
                        <c:v>-4.8259999999999996</c:v>
                      </c:pt>
                      <c:pt idx="634">
                        <c:v>-4.8150000000000004</c:v>
                      </c:pt>
                      <c:pt idx="635">
                        <c:v>-4.8029999999999999</c:v>
                      </c:pt>
                      <c:pt idx="636">
                        <c:v>-4.7919999999999998</c:v>
                      </c:pt>
                      <c:pt idx="637">
                        <c:v>-4.7809999999999997</c:v>
                      </c:pt>
                      <c:pt idx="638">
                        <c:v>-4.7690000000000001</c:v>
                      </c:pt>
                      <c:pt idx="639">
                        <c:v>-4.758</c:v>
                      </c:pt>
                      <c:pt idx="640">
                        <c:v>-4.7469999999999999</c:v>
                      </c:pt>
                      <c:pt idx="641">
                        <c:v>-4.7350000000000003</c:v>
                      </c:pt>
                      <c:pt idx="642">
                        <c:v>-4.7240000000000002</c:v>
                      </c:pt>
                      <c:pt idx="643">
                        <c:v>-4.7130000000000001</c:v>
                      </c:pt>
                      <c:pt idx="644">
                        <c:v>-4.7009999999999996</c:v>
                      </c:pt>
                      <c:pt idx="645">
                        <c:v>-4.6900000000000004</c:v>
                      </c:pt>
                      <c:pt idx="646">
                        <c:v>-4.6790000000000003</c:v>
                      </c:pt>
                      <c:pt idx="647">
                        <c:v>-4.6669999999999998</c:v>
                      </c:pt>
                      <c:pt idx="648">
                        <c:v>-4.6559999999999997</c:v>
                      </c:pt>
                      <c:pt idx="649">
                        <c:v>-4.6449999999999996</c:v>
                      </c:pt>
                      <c:pt idx="650">
                        <c:v>-4.633</c:v>
                      </c:pt>
                      <c:pt idx="651">
                        <c:v>-4.6219999999999999</c:v>
                      </c:pt>
                      <c:pt idx="652">
                        <c:v>-4.6109999999999998</c:v>
                      </c:pt>
                      <c:pt idx="653">
                        <c:v>-4.5990000000000002</c:v>
                      </c:pt>
                      <c:pt idx="654">
                        <c:v>-4.5880000000000001</c:v>
                      </c:pt>
                      <c:pt idx="655">
                        <c:v>-4.577</c:v>
                      </c:pt>
                      <c:pt idx="656">
                        <c:v>-4.5650000000000004</c:v>
                      </c:pt>
                      <c:pt idx="657">
                        <c:v>-4.5540000000000003</c:v>
                      </c:pt>
                      <c:pt idx="658">
                        <c:v>-4.5430000000000001</c:v>
                      </c:pt>
                      <c:pt idx="659">
                        <c:v>-4.5309999999999997</c:v>
                      </c:pt>
                      <c:pt idx="660">
                        <c:v>-4.5199999999999996</c:v>
                      </c:pt>
                      <c:pt idx="661">
                        <c:v>-4.5090000000000003</c:v>
                      </c:pt>
                      <c:pt idx="662">
                        <c:v>-4.4969999999999999</c:v>
                      </c:pt>
                      <c:pt idx="663">
                        <c:v>-4.4859999999999998</c:v>
                      </c:pt>
                      <c:pt idx="664">
                        <c:v>-4.4749999999999996</c:v>
                      </c:pt>
                      <c:pt idx="665">
                        <c:v>-4.4630000000000001</c:v>
                      </c:pt>
                      <c:pt idx="666">
                        <c:v>-4.452</c:v>
                      </c:pt>
                      <c:pt idx="667">
                        <c:v>-4.4409999999999998</c:v>
                      </c:pt>
                      <c:pt idx="668">
                        <c:v>-4.4290000000000003</c:v>
                      </c:pt>
                      <c:pt idx="669">
                        <c:v>-4.4180000000000001</c:v>
                      </c:pt>
                      <c:pt idx="670">
                        <c:v>-4.407</c:v>
                      </c:pt>
                      <c:pt idx="671">
                        <c:v>-4.3949999999999996</c:v>
                      </c:pt>
                      <c:pt idx="672">
                        <c:v>-4.3840000000000003</c:v>
                      </c:pt>
                      <c:pt idx="673">
                        <c:v>-4.3730000000000002</c:v>
                      </c:pt>
                      <c:pt idx="674">
                        <c:v>-4.3609999999999998</c:v>
                      </c:pt>
                      <c:pt idx="675">
                        <c:v>-4.3499999999999996</c:v>
                      </c:pt>
                      <c:pt idx="676">
                        <c:v>-4.3390000000000004</c:v>
                      </c:pt>
                      <c:pt idx="677">
                        <c:v>-4.327</c:v>
                      </c:pt>
                      <c:pt idx="678">
                        <c:v>-4.3159999999999998</c:v>
                      </c:pt>
                      <c:pt idx="679">
                        <c:v>-4.3049999999999997</c:v>
                      </c:pt>
                      <c:pt idx="680">
                        <c:v>-4.2930000000000001</c:v>
                      </c:pt>
                      <c:pt idx="681">
                        <c:v>-4.282</c:v>
                      </c:pt>
                      <c:pt idx="682">
                        <c:v>-4.2709999999999999</c:v>
                      </c:pt>
                      <c:pt idx="683">
                        <c:v>-4.2590000000000003</c:v>
                      </c:pt>
                      <c:pt idx="684">
                        <c:v>-4.2480000000000002</c:v>
                      </c:pt>
                      <c:pt idx="685">
                        <c:v>-4.2370000000000001</c:v>
                      </c:pt>
                      <c:pt idx="686">
                        <c:v>-4.2249999999999996</c:v>
                      </c:pt>
                      <c:pt idx="687">
                        <c:v>-4.2140000000000004</c:v>
                      </c:pt>
                      <c:pt idx="688">
                        <c:v>-4.2030000000000003</c:v>
                      </c:pt>
                      <c:pt idx="689">
                        <c:v>-4.1909999999999998</c:v>
                      </c:pt>
                      <c:pt idx="690">
                        <c:v>-4.18</c:v>
                      </c:pt>
                      <c:pt idx="691">
                        <c:v>-4.1689999999999996</c:v>
                      </c:pt>
                      <c:pt idx="692">
                        <c:v>-4.157</c:v>
                      </c:pt>
                      <c:pt idx="693">
                        <c:v>-4.1459999999999999</c:v>
                      </c:pt>
                      <c:pt idx="694">
                        <c:v>-4.1349999999999998</c:v>
                      </c:pt>
                      <c:pt idx="695">
                        <c:v>-4.1230000000000002</c:v>
                      </c:pt>
                      <c:pt idx="696">
                        <c:v>-4.1120000000000001</c:v>
                      </c:pt>
                      <c:pt idx="697">
                        <c:v>-4.101</c:v>
                      </c:pt>
                      <c:pt idx="698">
                        <c:v>-4.0890000000000004</c:v>
                      </c:pt>
                      <c:pt idx="699">
                        <c:v>-4.0780000000000003</c:v>
                      </c:pt>
                      <c:pt idx="700">
                        <c:v>-4.0670000000000002</c:v>
                      </c:pt>
                      <c:pt idx="701">
                        <c:v>-4.0549999999999997</c:v>
                      </c:pt>
                      <c:pt idx="702">
                        <c:v>-4.0439999999999996</c:v>
                      </c:pt>
                      <c:pt idx="703">
                        <c:v>-4.0330000000000004</c:v>
                      </c:pt>
                      <c:pt idx="704">
                        <c:v>-4.0209999999999999</c:v>
                      </c:pt>
                      <c:pt idx="705">
                        <c:v>-4.01</c:v>
                      </c:pt>
                      <c:pt idx="706">
                        <c:v>-3.9990000000000006</c:v>
                      </c:pt>
                      <c:pt idx="707">
                        <c:v>-3.9870000000000001</c:v>
                      </c:pt>
                      <c:pt idx="708">
                        <c:v>-3.9760000000000009</c:v>
                      </c:pt>
                      <c:pt idx="709">
                        <c:v>-3.9649999999999999</c:v>
                      </c:pt>
                      <c:pt idx="710">
                        <c:v>-3.9529999999999994</c:v>
                      </c:pt>
                      <c:pt idx="711">
                        <c:v>-3.9420000000000002</c:v>
                      </c:pt>
                      <c:pt idx="712">
                        <c:v>-3.9309999999999992</c:v>
                      </c:pt>
                      <c:pt idx="713">
                        <c:v>-3.9190000000000005</c:v>
                      </c:pt>
                      <c:pt idx="714">
                        <c:v>-3.9079999999999995</c:v>
                      </c:pt>
                      <c:pt idx="715">
                        <c:v>-3.8970000000000002</c:v>
                      </c:pt>
                      <c:pt idx="716">
                        <c:v>-3.8849999999999998</c:v>
                      </c:pt>
                      <c:pt idx="717">
                        <c:v>-3.8740000000000006</c:v>
                      </c:pt>
                      <c:pt idx="718">
                        <c:v>-3.8629999999999995</c:v>
                      </c:pt>
                      <c:pt idx="719">
                        <c:v>-3.8510000000000009</c:v>
                      </c:pt>
                      <c:pt idx="720">
                        <c:v>-3.84</c:v>
                      </c:pt>
                      <c:pt idx="721">
                        <c:v>-3.8290000000000006</c:v>
                      </c:pt>
                      <c:pt idx="722">
                        <c:v>-3.8170000000000002</c:v>
                      </c:pt>
                      <c:pt idx="723">
                        <c:v>-3.8059999999999992</c:v>
                      </c:pt>
                      <c:pt idx="724">
                        <c:v>-3.7949999999999999</c:v>
                      </c:pt>
                      <c:pt idx="725">
                        <c:v>-3.7829999999999995</c:v>
                      </c:pt>
                      <c:pt idx="726">
                        <c:v>-3.7720000000000002</c:v>
                      </c:pt>
                      <c:pt idx="727">
                        <c:v>-3.7609999999999992</c:v>
                      </c:pt>
                      <c:pt idx="728">
                        <c:v>-3.7490000000000006</c:v>
                      </c:pt>
                      <c:pt idx="729">
                        <c:v>-3.7379999999999995</c:v>
                      </c:pt>
                      <c:pt idx="730">
                        <c:v>-3.7270000000000003</c:v>
                      </c:pt>
                      <c:pt idx="731">
                        <c:v>-3.7149999999999999</c:v>
                      </c:pt>
                      <c:pt idx="732">
                        <c:v>-3.7040000000000006</c:v>
                      </c:pt>
                      <c:pt idx="733">
                        <c:v>-3.6929999999999996</c:v>
                      </c:pt>
                      <c:pt idx="734">
                        <c:v>-3.6809999999999992</c:v>
                      </c:pt>
                      <c:pt idx="735">
                        <c:v>-3.67</c:v>
                      </c:pt>
                      <c:pt idx="736">
                        <c:v>-3.6590000000000007</c:v>
                      </c:pt>
                      <c:pt idx="737">
                        <c:v>-3.6470000000000002</c:v>
                      </c:pt>
                      <c:pt idx="738">
                        <c:v>-3.6359999999999992</c:v>
                      </c:pt>
                      <c:pt idx="739">
                        <c:v>-3.625</c:v>
                      </c:pt>
                      <c:pt idx="740">
                        <c:v>-3.6129999999999995</c:v>
                      </c:pt>
                      <c:pt idx="741">
                        <c:v>-3.6020000000000003</c:v>
                      </c:pt>
                      <c:pt idx="742">
                        <c:v>-3.5909999999999993</c:v>
                      </c:pt>
                      <c:pt idx="743">
                        <c:v>-3.5790000000000006</c:v>
                      </c:pt>
                      <c:pt idx="744">
                        <c:v>-3.5679999999999996</c:v>
                      </c:pt>
                      <c:pt idx="745">
                        <c:v>-3.5570000000000004</c:v>
                      </c:pt>
                      <c:pt idx="746">
                        <c:v>-3.5449999999999999</c:v>
                      </c:pt>
                      <c:pt idx="747">
                        <c:v>-3.5340000000000007</c:v>
                      </c:pt>
                      <c:pt idx="748">
                        <c:v>-3.5229999999999997</c:v>
                      </c:pt>
                      <c:pt idx="749">
                        <c:v>-3.5109999999999992</c:v>
                      </c:pt>
                      <c:pt idx="750">
                        <c:v>-3.5</c:v>
                      </c:pt>
                      <c:pt idx="751">
                        <c:v>-3.4890000000000008</c:v>
                      </c:pt>
                      <c:pt idx="752">
                        <c:v>-3.4770000000000003</c:v>
                      </c:pt>
                      <c:pt idx="753">
                        <c:v>-3.4659999999999993</c:v>
                      </c:pt>
                      <c:pt idx="754">
                        <c:v>-3.4550000000000001</c:v>
                      </c:pt>
                      <c:pt idx="755">
                        <c:v>-3.4429999999999996</c:v>
                      </c:pt>
                      <c:pt idx="756">
                        <c:v>-3.4320000000000004</c:v>
                      </c:pt>
                      <c:pt idx="757">
                        <c:v>-3.4209999999999994</c:v>
                      </c:pt>
                      <c:pt idx="758">
                        <c:v>-3.4090000000000007</c:v>
                      </c:pt>
                      <c:pt idx="759">
                        <c:v>-3.3979999999999997</c:v>
                      </c:pt>
                      <c:pt idx="760">
                        <c:v>-3.3870000000000005</c:v>
                      </c:pt>
                      <c:pt idx="761">
                        <c:v>-3.375</c:v>
                      </c:pt>
                      <c:pt idx="762">
                        <c:v>-3.3640000000000008</c:v>
                      </c:pt>
                      <c:pt idx="763">
                        <c:v>-3.3529999999999998</c:v>
                      </c:pt>
                      <c:pt idx="764">
                        <c:v>-3.3409999999999993</c:v>
                      </c:pt>
                      <c:pt idx="765">
                        <c:v>-3.33</c:v>
                      </c:pt>
                      <c:pt idx="766">
                        <c:v>-3.3190000000000008</c:v>
                      </c:pt>
                      <c:pt idx="767">
                        <c:v>-3.3070000000000004</c:v>
                      </c:pt>
                      <c:pt idx="768">
                        <c:v>-3.2959999999999994</c:v>
                      </c:pt>
                      <c:pt idx="769">
                        <c:v>-3.2850000000000001</c:v>
                      </c:pt>
                      <c:pt idx="770">
                        <c:v>-3.2729999999999997</c:v>
                      </c:pt>
                      <c:pt idx="771">
                        <c:v>-3.2620000000000005</c:v>
                      </c:pt>
                      <c:pt idx="772">
                        <c:v>-3.2509999999999994</c:v>
                      </c:pt>
                      <c:pt idx="773">
                        <c:v>-3.2390000000000008</c:v>
                      </c:pt>
                      <c:pt idx="774">
                        <c:v>-3.2279999999999998</c:v>
                      </c:pt>
                      <c:pt idx="775">
                        <c:v>-3.2170000000000005</c:v>
                      </c:pt>
                      <c:pt idx="776">
                        <c:v>-3.2050000000000001</c:v>
                      </c:pt>
                      <c:pt idx="777">
                        <c:v>-3.1940000000000008</c:v>
                      </c:pt>
                      <c:pt idx="778">
                        <c:v>-3.1829999999999998</c:v>
                      </c:pt>
                      <c:pt idx="779">
                        <c:v>-3.1709999999999994</c:v>
                      </c:pt>
                      <c:pt idx="780">
                        <c:v>-3.16</c:v>
                      </c:pt>
                      <c:pt idx="781">
                        <c:v>-3.1489999999999991</c:v>
                      </c:pt>
                      <c:pt idx="782">
                        <c:v>-3.1370000000000005</c:v>
                      </c:pt>
                      <c:pt idx="783">
                        <c:v>-3.1259999999999994</c:v>
                      </c:pt>
                      <c:pt idx="784">
                        <c:v>-3.1150000000000002</c:v>
                      </c:pt>
                      <c:pt idx="785">
                        <c:v>-3.1029999999999998</c:v>
                      </c:pt>
                      <c:pt idx="786">
                        <c:v>-3.0920000000000005</c:v>
                      </c:pt>
                      <c:pt idx="787">
                        <c:v>-3.0809999999999995</c:v>
                      </c:pt>
                      <c:pt idx="788">
                        <c:v>-3.0690000000000008</c:v>
                      </c:pt>
                      <c:pt idx="789">
                        <c:v>-3.0579999999999998</c:v>
                      </c:pt>
                      <c:pt idx="790">
                        <c:v>-3.0470000000000006</c:v>
                      </c:pt>
                      <c:pt idx="791">
                        <c:v>-3.0350000000000001</c:v>
                      </c:pt>
                      <c:pt idx="792">
                        <c:v>-3.0239999999999991</c:v>
                      </c:pt>
                      <c:pt idx="793">
                        <c:v>-3.0129999999999999</c:v>
                      </c:pt>
                      <c:pt idx="794">
                        <c:v>-3.0009999999999994</c:v>
                      </c:pt>
                      <c:pt idx="795">
                        <c:v>-2.99</c:v>
                      </c:pt>
                      <c:pt idx="796">
                        <c:v>-2.9789999999999992</c:v>
                      </c:pt>
                      <c:pt idx="797">
                        <c:v>-2.9670000000000005</c:v>
                      </c:pt>
                      <c:pt idx="798">
                        <c:v>-2.9559999999999995</c:v>
                      </c:pt>
                      <c:pt idx="799">
                        <c:v>-2.9450000000000003</c:v>
                      </c:pt>
                      <c:pt idx="800">
                        <c:v>-2.9329999999999998</c:v>
                      </c:pt>
                      <c:pt idx="801">
                        <c:v>-2.9220000000000006</c:v>
                      </c:pt>
                      <c:pt idx="802">
                        <c:v>-2.9109999999999996</c:v>
                      </c:pt>
                      <c:pt idx="803">
                        <c:v>-2.8989999999999991</c:v>
                      </c:pt>
                      <c:pt idx="804">
                        <c:v>-2.8879999999999999</c:v>
                      </c:pt>
                      <c:pt idx="805">
                        <c:v>-2.8770000000000007</c:v>
                      </c:pt>
                      <c:pt idx="806">
                        <c:v>-2.8650000000000002</c:v>
                      </c:pt>
                      <c:pt idx="807">
                        <c:v>-2.8539999999999992</c:v>
                      </c:pt>
                      <c:pt idx="808">
                        <c:v>-2.843</c:v>
                      </c:pt>
                      <c:pt idx="809">
                        <c:v>-2.8309999999999995</c:v>
                      </c:pt>
                      <c:pt idx="810">
                        <c:v>-2.8200000000000003</c:v>
                      </c:pt>
                      <c:pt idx="811">
                        <c:v>-2.8089999999999993</c:v>
                      </c:pt>
                      <c:pt idx="812">
                        <c:v>-2.7970000000000006</c:v>
                      </c:pt>
                      <c:pt idx="813">
                        <c:v>-2.7859999999999996</c:v>
                      </c:pt>
                      <c:pt idx="814">
                        <c:v>-2.7750000000000004</c:v>
                      </c:pt>
                      <c:pt idx="815">
                        <c:v>-2.7629999999999999</c:v>
                      </c:pt>
                      <c:pt idx="816">
                        <c:v>-2.7520000000000007</c:v>
                      </c:pt>
                      <c:pt idx="817">
                        <c:v>-2.7409999999999997</c:v>
                      </c:pt>
                      <c:pt idx="818">
                        <c:v>-2.7289999999999992</c:v>
                      </c:pt>
                      <c:pt idx="819">
                        <c:v>-2.718</c:v>
                      </c:pt>
                      <c:pt idx="820">
                        <c:v>-2.7070000000000007</c:v>
                      </c:pt>
                      <c:pt idx="821">
                        <c:v>-2.6950000000000003</c:v>
                      </c:pt>
                      <c:pt idx="822">
                        <c:v>-2.6839999999999993</c:v>
                      </c:pt>
                      <c:pt idx="823">
                        <c:v>-2.673</c:v>
                      </c:pt>
                      <c:pt idx="824">
                        <c:v>-2.6609999999999996</c:v>
                      </c:pt>
                      <c:pt idx="825">
                        <c:v>-2.6500000000000004</c:v>
                      </c:pt>
                      <c:pt idx="826">
                        <c:v>-2.6389999999999993</c:v>
                      </c:pt>
                      <c:pt idx="827">
                        <c:v>-2.6270000000000007</c:v>
                      </c:pt>
                      <c:pt idx="828">
                        <c:v>-2.6159999999999997</c:v>
                      </c:pt>
                      <c:pt idx="829">
                        <c:v>-2.6050000000000004</c:v>
                      </c:pt>
                      <c:pt idx="830">
                        <c:v>-2.593</c:v>
                      </c:pt>
                      <c:pt idx="831">
                        <c:v>-2.5820000000000007</c:v>
                      </c:pt>
                      <c:pt idx="832">
                        <c:v>-2.5709999999999997</c:v>
                      </c:pt>
                      <c:pt idx="833">
                        <c:v>-2.5589999999999993</c:v>
                      </c:pt>
                      <c:pt idx="834">
                        <c:v>-2.548</c:v>
                      </c:pt>
                      <c:pt idx="835">
                        <c:v>-2.5370000000000008</c:v>
                      </c:pt>
                      <c:pt idx="836">
                        <c:v>-2.5250000000000004</c:v>
                      </c:pt>
                      <c:pt idx="837">
                        <c:v>-2.5139999999999993</c:v>
                      </c:pt>
                      <c:pt idx="838">
                        <c:v>-2.5030000000000001</c:v>
                      </c:pt>
                      <c:pt idx="839">
                        <c:v>-2.4909999999999997</c:v>
                      </c:pt>
                      <c:pt idx="840">
                        <c:v>-2.4800000000000004</c:v>
                      </c:pt>
                      <c:pt idx="841">
                        <c:v>-2.4689999999999994</c:v>
                      </c:pt>
                      <c:pt idx="842">
                        <c:v>-2.4570000000000007</c:v>
                      </c:pt>
                      <c:pt idx="843">
                        <c:v>-2.4459999999999997</c:v>
                      </c:pt>
                      <c:pt idx="844">
                        <c:v>-2.4350000000000005</c:v>
                      </c:pt>
                      <c:pt idx="845">
                        <c:v>-2.423</c:v>
                      </c:pt>
                      <c:pt idx="846">
                        <c:v>-2.4120000000000008</c:v>
                      </c:pt>
                      <c:pt idx="847">
                        <c:v>-2.4009999999999998</c:v>
                      </c:pt>
                      <c:pt idx="848">
                        <c:v>-2.3889999999999993</c:v>
                      </c:pt>
                      <c:pt idx="849">
                        <c:v>-2.3780000000000001</c:v>
                      </c:pt>
                      <c:pt idx="850">
                        <c:v>-2.3670000000000009</c:v>
                      </c:pt>
                      <c:pt idx="851">
                        <c:v>-2.3550000000000004</c:v>
                      </c:pt>
                      <c:pt idx="852">
                        <c:v>-2.3439999999999994</c:v>
                      </c:pt>
                      <c:pt idx="853">
                        <c:v>-2.3330000000000002</c:v>
                      </c:pt>
                      <c:pt idx="854">
                        <c:v>-2.3209999999999997</c:v>
                      </c:pt>
                      <c:pt idx="855">
                        <c:v>-2.3100000000000005</c:v>
                      </c:pt>
                      <c:pt idx="856">
                        <c:v>-2.2989999999999995</c:v>
                      </c:pt>
                      <c:pt idx="857">
                        <c:v>-2.2870000000000008</c:v>
                      </c:pt>
                      <c:pt idx="858">
                        <c:v>-2.2759999999999998</c:v>
                      </c:pt>
                      <c:pt idx="859">
                        <c:v>-2.2650000000000006</c:v>
                      </c:pt>
                      <c:pt idx="860">
                        <c:v>-2.2530000000000001</c:v>
                      </c:pt>
                      <c:pt idx="861">
                        <c:v>-2.2420000000000009</c:v>
                      </c:pt>
                      <c:pt idx="862">
                        <c:v>-2.2309999999999999</c:v>
                      </c:pt>
                      <c:pt idx="863">
                        <c:v>-2.2189999999999994</c:v>
                      </c:pt>
                      <c:pt idx="864">
                        <c:v>-2.2080000000000002</c:v>
                      </c:pt>
                      <c:pt idx="865">
                        <c:v>-2.1969999999999992</c:v>
                      </c:pt>
                      <c:pt idx="866">
                        <c:v>-2.1850000000000005</c:v>
                      </c:pt>
                      <c:pt idx="867">
                        <c:v>-2.1739999999999995</c:v>
                      </c:pt>
                      <c:pt idx="868">
                        <c:v>-2.1630000000000003</c:v>
                      </c:pt>
                      <c:pt idx="869">
                        <c:v>-2.1509999999999998</c:v>
                      </c:pt>
                      <c:pt idx="870">
                        <c:v>-2.1400000000000006</c:v>
                      </c:pt>
                      <c:pt idx="871">
                        <c:v>-2.1289999999999996</c:v>
                      </c:pt>
                      <c:pt idx="872">
                        <c:v>-2.1170000000000009</c:v>
                      </c:pt>
                      <c:pt idx="873">
                        <c:v>-2.1059999999999999</c:v>
                      </c:pt>
                      <c:pt idx="874">
                        <c:v>-2.0950000000000006</c:v>
                      </c:pt>
                      <c:pt idx="875">
                        <c:v>-2.0830000000000002</c:v>
                      </c:pt>
                      <c:pt idx="876">
                        <c:v>-2.0719999999999992</c:v>
                      </c:pt>
                      <c:pt idx="877">
                        <c:v>-2.0609999999999999</c:v>
                      </c:pt>
                      <c:pt idx="878">
                        <c:v>-2.0489999999999995</c:v>
                      </c:pt>
                      <c:pt idx="879">
                        <c:v>-2.0380000000000003</c:v>
                      </c:pt>
                      <c:pt idx="880">
                        <c:v>-2.0269999999999992</c:v>
                      </c:pt>
                      <c:pt idx="881">
                        <c:v>-2.0150000000000006</c:v>
                      </c:pt>
                      <c:pt idx="882">
                        <c:v>-2.0039999999999996</c:v>
                      </c:pt>
                      <c:pt idx="883">
                        <c:v>-1.9930000000000003</c:v>
                      </c:pt>
                      <c:pt idx="884">
                        <c:v>-1.9809999999999999</c:v>
                      </c:pt>
                      <c:pt idx="885">
                        <c:v>-1.9700000000000006</c:v>
                      </c:pt>
                      <c:pt idx="886">
                        <c:v>-1.9589999999999996</c:v>
                      </c:pt>
                      <c:pt idx="887">
                        <c:v>-1.9469999999999992</c:v>
                      </c:pt>
                      <c:pt idx="888">
                        <c:v>-1.9359999999999999</c:v>
                      </c:pt>
                      <c:pt idx="889">
                        <c:v>-1.9250000000000007</c:v>
                      </c:pt>
                      <c:pt idx="890">
                        <c:v>-1.9130000000000003</c:v>
                      </c:pt>
                      <c:pt idx="891">
                        <c:v>-1.9019999999999992</c:v>
                      </c:pt>
                      <c:pt idx="892">
                        <c:v>-1.891</c:v>
                      </c:pt>
                      <c:pt idx="893">
                        <c:v>-1.8789999999999996</c:v>
                      </c:pt>
                      <c:pt idx="894">
                        <c:v>-1.8680000000000003</c:v>
                      </c:pt>
                      <c:pt idx="895">
                        <c:v>-1.8569999999999993</c:v>
                      </c:pt>
                      <c:pt idx="896">
                        <c:v>-1.8450000000000006</c:v>
                      </c:pt>
                      <c:pt idx="897">
                        <c:v>-1.8339999999999996</c:v>
                      </c:pt>
                      <c:pt idx="898">
                        <c:v>-1.8230000000000004</c:v>
                      </c:pt>
                      <c:pt idx="899">
                        <c:v>-1.8109999999999999</c:v>
                      </c:pt>
                      <c:pt idx="900">
                        <c:v>-1.8000000000000007</c:v>
                      </c:pt>
                      <c:pt idx="901">
                        <c:v>-1.7889999999999997</c:v>
                      </c:pt>
                      <c:pt idx="902">
                        <c:v>-1.7769999999999992</c:v>
                      </c:pt>
                      <c:pt idx="903">
                        <c:v>-1.766</c:v>
                      </c:pt>
                      <c:pt idx="904">
                        <c:v>-1.7550000000000008</c:v>
                      </c:pt>
                      <c:pt idx="905">
                        <c:v>-1.7430000000000003</c:v>
                      </c:pt>
                      <c:pt idx="906">
                        <c:v>-1.7319999999999993</c:v>
                      </c:pt>
                      <c:pt idx="907">
                        <c:v>-1.7210000000000001</c:v>
                      </c:pt>
                      <c:pt idx="908">
                        <c:v>-1.7089999999999996</c:v>
                      </c:pt>
                      <c:pt idx="909">
                        <c:v>-1.6980000000000004</c:v>
                      </c:pt>
                      <c:pt idx="910">
                        <c:v>-1.6869999999999994</c:v>
                      </c:pt>
                      <c:pt idx="911">
                        <c:v>-1.6750000000000007</c:v>
                      </c:pt>
                      <c:pt idx="912">
                        <c:v>-1.6639999999999997</c:v>
                      </c:pt>
                      <c:pt idx="913">
                        <c:v>-1.6530000000000005</c:v>
                      </c:pt>
                      <c:pt idx="914">
                        <c:v>-1.641</c:v>
                      </c:pt>
                      <c:pt idx="915">
                        <c:v>-1.6300000000000008</c:v>
                      </c:pt>
                      <c:pt idx="916">
                        <c:v>-1.6189999999999998</c:v>
                      </c:pt>
                      <c:pt idx="917">
                        <c:v>-1.6069999999999993</c:v>
                      </c:pt>
                      <c:pt idx="918">
                        <c:v>-1.5960000000000001</c:v>
                      </c:pt>
                      <c:pt idx="919">
                        <c:v>-1.5850000000000009</c:v>
                      </c:pt>
                      <c:pt idx="920">
                        <c:v>-1.5730000000000004</c:v>
                      </c:pt>
                      <c:pt idx="921">
                        <c:v>-1.5619999999999994</c:v>
                      </c:pt>
                      <c:pt idx="922">
                        <c:v>-1.5510000000000002</c:v>
                      </c:pt>
                      <c:pt idx="923">
                        <c:v>-1.5389999999999997</c:v>
                      </c:pt>
                      <c:pt idx="924">
                        <c:v>-1.5280000000000005</c:v>
                      </c:pt>
                      <c:pt idx="925">
                        <c:v>-1.5169999999999995</c:v>
                      </c:pt>
                      <c:pt idx="926">
                        <c:v>-1.5050000000000008</c:v>
                      </c:pt>
                      <c:pt idx="927">
                        <c:v>-1.4939999999999998</c:v>
                      </c:pt>
                      <c:pt idx="928">
                        <c:v>-1.4830000000000005</c:v>
                      </c:pt>
                      <c:pt idx="929">
                        <c:v>-1.4710000000000001</c:v>
                      </c:pt>
                      <c:pt idx="930">
                        <c:v>-1.4600000000000009</c:v>
                      </c:pt>
                      <c:pt idx="931">
                        <c:v>-1.4489999999999998</c:v>
                      </c:pt>
                      <c:pt idx="932">
                        <c:v>-1.4369999999999994</c:v>
                      </c:pt>
                      <c:pt idx="933">
                        <c:v>-1.4260000000000002</c:v>
                      </c:pt>
                      <c:pt idx="934">
                        <c:v>-1.4149999999999991</c:v>
                      </c:pt>
                      <c:pt idx="935">
                        <c:v>-1.4030000000000005</c:v>
                      </c:pt>
                      <c:pt idx="936">
                        <c:v>-1.3919999999999995</c:v>
                      </c:pt>
                      <c:pt idx="937">
                        <c:v>-1.3810000000000002</c:v>
                      </c:pt>
                      <c:pt idx="938">
                        <c:v>-1.3689999999999998</c:v>
                      </c:pt>
                      <c:pt idx="939">
                        <c:v>-1.3580000000000005</c:v>
                      </c:pt>
                      <c:pt idx="940">
                        <c:v>-1.3469999999999995</c:v>
                      </c:pt>
                      <c:pt idx="941">
                        <c:v>-1.3350000000000009</c:v>
                      </c:pt>
                      <c:pt idx="942">
                        <c:v>-1.3239999999999998</c:v>
                      </c:pt>
                      <c:pt idx="943">
                        <c:v>-1.3130000000000006</c:v>
                      </c:pt>
                      <c:pt idx="944">
                        <c:v>-1.3010000000000002</c:v>
                      </c:pt>
                      <c:pt idx="945">
                        <c:v>-1.2899999999999991</c:v>
                      </c:pt>
                      <c:pt idx="946">
                        <c:v>-1.2789999999999999</c:v>
                      </c:pt>
                      <c:pt idx="947">
                        <c:v>-1.2669999999999995</c:v>
                      </c:pt>
                      <c:pt idx="948">
                        <c:v>-1.2560000000000002</c:v>
                      </c:pt>
                      <c:pt idx="949">
                        <c:v>-1.2449999999999992</c:v>
                      </c:pt>
                      <c:pt idx="950">
                        <c:v>-1.2330000000000005</c:v>
                      </c:pt>
                      <c:pt idx="951">
                        <c:v>-1.2219999999999995</c:v>
                      </c:pt>
                      <c:pt idx="952">
                        <c:v>-1.2110000000000003</c:v>
                      </c:pt>
                      <c:pt idx="953">
                        <c:v>-1.1989999999999998</c:v>
                      </c:pt>
                      <c:pt idx="954">
                        <c:v>-1.1880000000000006</c:v>
                      </c:pt>
                      <c:pt idx="955">
                        <c:v>-1.1769999999999996</c:v>
                      </c:pt>
                      <c:pt idx="956">
                        <c:v>-1.1649999999999991</c:v>
                      </c:pt>
                      <c:pt idx="957">
                        <c:v>-1.1539999999999999</c:v>
                      </c:pt>
                      <c:pt idx="958">
                        <c:v>-1.1430000000000007</c:v>
                      </c:pt>
                      <c:pt idx="959">
                        <c:v>-1.1310000000000002</c:v>
                      </c:pt>
                      <c:pt idx="960">
                        <c:v>-1.1199999999999992</c:v>
                      </c:pt>
                      <c:pt idx="961">
                        <c:v>-1.109</c:v>
                      </c:pt>
                      <c:pt idx="962">
                        <c:v>-1.0969999999999995</c:v>
                      </c:pt>
                      <c:pt idx="963">
                        <c:v>-1.0860000000000003</c:v>
                      </c:pt>
                      <c:pt idx="964">
                        <c:v>-1.0749999999999993</c:v>
                      </c:pt>
                      <c:pt idx="965">
                        <c:v>-1.0630000000000006</c:v>
                      </c:pt>
                      <c:pt idx="966">
                        <c:v>-1.0519999999999996</c:v>
                      </c:pt>
                      <c:pt idx="967">
                        <c:v>-1.0410000000000004</c:v>
                      </c:pt>
                      <c:pt idx="968">
                        <c:v>-1.0289999999999999</c:v>
                      </c:pt>
                      <c:pt idx="969">
                        <c:v>-1.0180000000000007</c:v>
                      </c:pt>
                      <c:pt idx="970">
                        <c:v>-1.0069999999999997</c:v>
                      </c:pt>
                      <c:pt idx="971">
                        <c:v>-0.99499999999999922</c:v>
                      </c:pt>
                      <c:pt idx="972">
                        <c:v>-0.98399999999999999</c:v>
                      </c:pt>
                      <c:pt idx="973">
                        <c:v>-0.97300000000000075</c:v>
                      </c:pt>
                      <c:pt idx="974">
                        <c:v>-0.9610000000000003</c:v>
                      </c:pt>
                      <c:pt idx="975">
                        <c:v>-0.94999999999999929</c:v>
                      </c:pt>
                      <c:pt idx="976">
                        <c:v>-0.93900000000000006</c:v>
                      </c:pt>
                      <c:pt idx="977">
                        <c:v>-0.9269999999999996</c:v>
                      </c:pt>
                      <c:pt idx="978">
                        <c:v>-0.91600000000000037</c:v>
                      </c:pt>
                      <c:pt idx="979">
                        <c:v>-0.90499999999999936</c:v>
                      </c:pt>
                      <c:pt idx="980">
                        <c:v>-0.89300000000000068</c:v>
                      </c:pt>
                      <c:pt idx="981">
                        <c:v>-0.88199999999999967</c:v>
                      </c:pt>
                      <c:pt idx="982">
                        <c:v>-0.87100000000000044</c:v>
                      </c:pt>
                      <c:pt idx="983">
                        <c:v>-0.85899999999999999</c:v>
                      </c:pt>
                      <c:pt idx="984">
                        <c:v>-0.84800000000000075</c:v>
                      </c:pt>
                      <c:pt idx="985">
                        <c:v>-0.83699999999999974</c:v>
                      </c:pt>
                      <c:pt idx="986">
                        <c:v>-0.82499999999999929</c:v>
                      </c:pt>
                      <c:pt idx="987">
                        <c:v>-0.81400000000000006</c:v>
                      </c:pt>
                      <c:pt idx="988">
                        <c:v>-0.80300000000000082</c:v>
                      </c:pt>
                      <c:pt idx="989">
                        <c:v>-0.79100000000000037</c:v>
                      </c:pt>
                      <c:pt idx="990">
                        <c:v>-0.77999999999999936</c:v>
                      </c:pt>
                      <c:pt idx="991">
                        <c:v>-0.76900000000000013</c:v>
                      </c:pt>
                      <c:pt idx="992">
                        <c:v>-0.75699999999999967</c:v>
                      </c:pt>
                      <c:pt idx="993">
                        <c:v>-0.74600000000000044</c:v>
                      </c:pt>
                      <c:pt idx="994">
                        <c:v>-0.73499999999999943</c:v>
                      </c:pt>
                      <c:pt idx="995">
                        <c:v>-0.72300000000000075</c:v>
                      </c:pt>
                      <c:pt idx="996">
                        <c:v>-0.71199999999999974</c:v>
                      </c:pt>
                      <c:pt idx="997">
                        <c:v>-0.70100000000000051</c:v>
                      </c:pt>
                      <c:pt idx="998">
                        <c:v>-0.68900000000000006</c:v>
                      </c:pt>
                      <c:pt idx="999">
                        <c:v>-0.67800000000000082</c:v>
                      </c:pt>
                      <c:pt idx="1000">
                        <c:v>-0.66699999999999982</c:v>
                      </c:pt>
                      <c:pt idx="1001">
                        <c:v>-0.65499999999999936</c:v>
                      </c:pt>
                      <c:pt idx="1002">
                        <c:v>-0.64400000000000013</c:v>
                      </c:pt>
                      <c:pt idx="1003">
                        <c:v>-0.63299999999999912</c:v>
                      </c:pt>
                      <c:pt idx="1004">
                        <c:v>-0.62100000000000044</c:v>
                      </c:pt>
                      <c:pt idx="1005">
                        <c:v>-0.60999999999999943</c:v>
                      </c:pt>
                      <c:pt idx="1006">
                        <c:v>-0.5990000000000002</c:v>
                      </c:pt>
                      <c:pt idx="1007">
                        <c:v>-0.58699999999999974</c:v>
                      </c:pt>
                      <c:pt idx="1008">
                        <c:v>-0.57600000000000051</c:v>
                      </c:pt>
                      <c:pt idx="1009">
                        <c:v>-0.5649999999999995</c:v>
                      </c:pt>
                      <c:pt idx="1010">
                        <c:v>-0.55300000000000082</c:v>
                      </c:pt>
                      <c:pt idx="1011">
                        <c:v>-0.54199999999999982</c:v>
                      </c:pt>
                      <c:pt idx="1012">
                        <c:v>-0.53100000000000058</c:v>
                      </c:pt>
                      <c:pt idx="1013">
                        <c:v>-0.51900000000000013</c:v>
                      </c:pt>
                      <c:pt idx="1014">
                        <c:v>-0.50799999999999912</c:v>
                      </c:pt>
                      <c:pt idx="1015">
                        <c:v>-0.49699999999999989</c:v>
                      </c:pt>
                      <c:pt idx="1016">
                        <c:v>-0.48499999999999943</c:v>
                      </c:pt>
                      <c:pt idx="1017">
                        <c:v>-0.4740000000000002</c:v>
                      </c:pt>
                      <c:pt idx="1018">
                        <c:v>-0.46299999999999919</c:v>
                      </c:pt>
                      <c:pt idx="1019">
                        <c:v>-0.45100000000000051</c:v>
                      </c:pt>
                      <c:pt idx="1020">
                        <c:v>-0.4399999999999995</c:v>
                      </c:pt>
                      <c:pt idx="1021">
                        <c:v>-0.42900000000000027</c:v>
                      </c:pt>
                      <c:pt idx="1022">
                        <c:v>-0.41699999999999982</c:v>
                      </c:pt>
                      <c:pt idx="1023">
                        <c:v>-0.40600000000000058</c:v>
                      </c:pt>
                      <c:pt idx="1024">
                        <c:v>-0.39499999999999957</c:v>
                      </c:pt>
                      <c:pt idx="1025">
                        <c:v>-0.38299999999999912</c:v>
                      </c:pt>
                      <c:pt idx="1026">
                        <c:v>-0.37199999999999989</c:v>
                      </c:pt>
                      <c:pt idx="1027">
                        <c:v>-0.36100000000000065</c:v>
                      </c:pt>
                      <c:pt idx="1028">
                        <c:v>-0.3490000000000002</c:v>
                      </c:pt>
                      <c:pt idx="1029">
                        <c:v>-0.33799999999999919</c:v>
                      </c:pt>
                      <c:pt idx="1030">
                        <c:v>-0.32699999999999996</c:v>
                      </c:pt>
                      <c:pt idx="1031">
                        <c:v>-0.3149999999999995</c:v>
                      </c:pt>
                      <c:pt idx="1032">
                        <c:v>-0.30400000000000027</c:v>
                      </c:pt>
                      <c:pt idx="1033">
                        <c:v>-0.29299999999999926</c:v>
                      </c:pt>
                      <c:pt idx="1034">
                        <c:v>-0.28100000000000058</c:v>
                      </c:pt>
                      <c:pt idx="1035">
                        <c:v>-0.26999999999999957</c:v>
                      </c:pt>
                      <c:pt idx="1036">
                        <c:v>-0.25900000000000034</c:v>
                      </c:pt>
                      <c:pt idx="1037">
                        <c:v>-0.24699999999999989</c:v>
                      </c:pt>
                      <c:pt idx="1038">
                        <c:v>-0.23600000000000065</c:v>
                      </c:pt>
                      <c:pt idx="1039">
                        <c:v>-0.22499999999999964</c:v>
                      </c:pt>
                      <c:pt idx="1040">
                        <c:v>-0.21299999999999919</c:v>
                      </c:pt>
                      <c:pt idx="1041">
                        <c:v>-0.20199999999999996</c:v>
                      </c:pt>
                      <c:pt idx="1042">
                        <c:v>-0.19100000000000072</c:v>
                      </c:pt>
                      <c:pt idx="1043">
                        <c:v>-0.17900000000000027</c:v>
                      </c:pt>
                      <c:pt idx="1044">
                        <c:v>-0.16799999999999926</c:v>
                      </c:pt>
                      <c:pt idx="1045">
                        <c:v>-0.15700000000000003</c:v>
                      </c:pt>
                      <c:pt idx="1046">
                        <c:v>-0.14499999999999957</c:v>
                      </c:pt>
                      <c:pt idx="1047">
                        <c:v>-0.13400000000000034</c:v>
                      </c:pt>
                      <c:pt idx="1048">
                        <c:v>-0.12299999999999933</c:v>
                      </c:pt>
                      <c:pt idx="1049">
                        <c:v>-0.11100000000000065</c:v>
                      </c:pt>
                      <c:pt idx="1050">
                        <c:v>-9.9999999999999645E-2</c:v>
                      </c:pt>
                      <c:pt idx="1051">
                        <c:v>-8.9000000000000412E-2</c:v>
                      </c:pt>
                      <c:pt idx="1052">
                        <c:v>-7.6999999999999957E-2</c:v>
                      </c:pt>
                      <c:pt idx="1053">
                        <c:v>-6.6000000000000725E-2</c:v>
                      </c:pt>
                      <c:pt idx="1054">
                        <c:v>-5.4999999999999716E-2</c:v>
                      </c:pt>
                      <c:pt idx="1055">
                        <c:v>-4.2999999999999261E-2</c:v>
                      </c:pt>
                      <c:pt idx="1056">
                        <c:v>-3.2000000000000028E-2</c:v>
                      </c:pt>
                      <c:pt idx="1057">
                        <c:v>-2.1000000000000796E-2</c:v>
                      </c:pt>
                      <c:pt idx="1058">
                        <c:v>-9.0000000000003411E-3</c:v>
                      </c:pt>
                      <c:pt idx="1059">
                        <c:v>2.0000000000006679E-3</c:v>
                      </c:pt>
                      <c:pt idx="1060">
                        <c:v>1.2999999999999901E-2</c:v>
                      </c:pt>
                      <c:pt idx="1061">
                        <c:v>2.5000000000000355E-2</c:v>
                      </c:pt>
                      <c:pt idx="1062">
                        <c:v>3.5999999999999588E-2</c:v>
                      </c:pt>
                      <c:pt idx="1063">
                        <c:v>4.7000000000000597E-2</c:v>
                      </c:pt>
                      <c:pt idx="1064">
                        <c:v>5.8999999999999275E-2</c:v>
                      </c:pt>
                      <c:pt idx="1065">
                        <c:v>7.0000000000000284E-2</c:v>
                      </c:pt>
                      <c:pt idx="1066">
                        <c:v>8.0999999999999517E-2</c:v>
                      </c:pt>
                      <c:pt idx="1067">
                        <c:v>9.2999999999999972E-2</c:v>
                      </c:pt>
                      <c:pt idx="1068">
                        <c:v>0.1039999999999992</c:v>
                      </c:pt>
                      <c:pt idx="1069">
                        <c:v>0.11500000000000021</c:v>
                      </c:pt>
                      <c:pt idx="1070">
                        <c:v>0.12700000000000067</c:v>
                      </c:pt>
                      <c:pt idx="1071">
                        <c:v>0.1379999999999999</c:v>
                      </c:pt>
                      <c:pt idx="1072">
                        <c:v>0.14899999999999913</c:v>
                      </c:pt>
                      <c:pt idx="1073">
                        <c:v>0.16099999999999959</c:v>
                      </c:pt>
                      <c:pt idx="1074">
                        <c:v>0.1720000000000006</c:v>
                      </c:pt>
                      <c:pt idx="1075">
                        <c:v>0.18299999999999983</c:v>
                      </c:pt>
                      <c:pt idx="1076">
                        <c:v>0.19500000000000028</c:v>
                      </c:pt>
                      <c:pt idx="1077">
                        <c:v>0.20599999999999952</c:v>
                      </c:pt>
                      <c:pt idx="1078">
                        <c:v>0.21700000000000053</c:v>
                      </c:pt>
                      <c:pt idx="1079">
                        <c:v>0.2289999999999992</c:v>
                      </c:pt>
                      <c:pt idx="1080">
                        <c:v>0.24000000000000021</c:v>
                      </c:pt>
                      <c:pt idx="1081">
                        <c:v>0.25099999999999945</c:v>
                      </c:pt>
                      <c:pt idx="1082">
                        <c:v>0.2629999999999999</c:v>
                      </c:pt>
                      <c:pt idx="1083">
                        <c:v>0.27399999999999913</c:v>
                      </c:pt>
                      <c:pt idx="1084">
                        <c:v>0.28500000000000014</c:v>
                      </c:pt>
                      <c:pt idx="1085">
                        <c:v>0.2970000000000006</c:v>
                      </c:pt>
                      <c:pt idx="1086">
                        <c:v>0.30799999999999983</c:v>
                      </c:pt>
                      <c:pt idx="1087">
                        <c:v>0.31900000000000084</c:v>
                      </c:pt>
                      <c:pt idx="1088">
                        <c:v>0.33099999999999952</c:v>
                      </c:pt>
                      <c:pt idx="1089">
                        <c:v>0.34200000000000053</c:v>
                      </c:pt>
                      <c:pt idx="1090">
                        <c:v>0.35299999999999976</c:v>
                      </c:pt>
                      <c:pt idx="1091">
                        <c:v>0.36500000000000021</c:v>
                      </c:pt>
                      <c:pt idx="1092">
                        <c:v>0.37599999999999945</c:v>
                      </c:pt>
                      <c:pt idx="1093">
                        <c:v>0.38700000000000045</c:v>
                      </c:pt>
                      <c:pt idx="1094">
                        <c:v>0.39899999999999913</c:v>
                      </c:pt>
                      <c:pt idx="1095">
                        <c:v>0.41000000000000014</c:v>
                      </c:pt>
                      <c:pt idx="1096">
                        <c:v>0.42099999999999937</c:v>
                      </c:pt>
                      <c:pt idx="1097">
                        <c:v>0.43299999999999983</c:v>
                      </c:pt>
                      <c:pt idx="1098">
                        <c:v>0.44400000000000084</c:v>
                      </c:pt>
                      <c:pt idx="1099">
                        <c:v>0.45500000000000007</c:v>
                      </c:pt>
                      <c:pt idx="1100">
                        <c:v>0.46700000000000053</c:v>
                      </c:pt>
                      <c:pt idx="1101">
                        <c:v>0.47799999999999976</c:v>
                      </c:pt>
                      <c:pt idx="1102">
                        <c:v>0.48900000000000077</c:v>
                      </c:pt>
                      <c:pt idx="1103">
                        <c:v>0.50099999999999945</c:v>
                      </c:pt>
                      <c:pt idx="1104">
                        <c:v>0.51200000000000045</c:v>
                      </c:pt>
                      <c:pt idx="1105">
                        <c:v>0.52299999999999969</c:v>
                      </c:pt>
                      <c:pt idx="1106">
                        <c:v>0.53500000000000014</c:v>
                      </c:pt>
                      <c:pt idx="1107">
                        <c:v>0.54599999999999937</c:v>
                      </c:pt>
                      <c:pt idx="1108">
                        <c:v>0.55700000000000038</c:v>
                      </c:pt>
                      <c:pt idx="1109">
                        <c:v>0.56900000000000084</c:v>
                      </c:pt>
                      <c:pt idx="1110">
                        <c:v>0.58000000000000007</c:v>
                      </c:pt>
                      <c:pt idx="1111">
                        <c:v>0.5909999999999993</c:v>
                      </c:pt>
                      <c:pt idx="1112">
                        <c:v>0.60299999999999976</c:v>
                      </c:pt>
                      <c:pt idx="1113">
                        <c:v>0.61400000000000077</c:v>
                      </c:pt>
                      <c:pt idx="1114">
                        <c:v>0.625</c:v>
                      </c:pt>
                      <c:pt idx="1115">
                        <c:v>0.63700000000000045</c:v>
                      </c:pt>
                      <c:pt idx="1116">
                        <c:v>0.64799999999999969</c:v>
                      </c:pt>
                      <c:pt idx="1117">
                        <c:v>0.6590000000000007</c:v>
                      </c:pt>
                      <c:pt idx="1118">
                        <c:v>0.67099999999999937</c:v>
                      </c:pt>
                      <c:pt idx="1119">
                        <c:v>0.68200000000000038</c:v>
                      </c:pt>
                      <c:pt idx="1120">
                        <c:v>0.69299999999999962</c:v>
                      </c:pt>
                      <c:pt idx="1121">
                        <c:v>0.70500000000000007</c:v>
                      </c:pt>
                      <c:pt idx="1122">
                        <c:v>0.7159999999999993</c:v>
                      </c:pt>
                      <c:pt idx="1123">
                        <c:v>0.72700000000000031</c:v>
                      </c:pt>
                      <c:pt idx="1124">
                        <c:v>0.73900000000000077</c:v>
                      </c:pt>
                      <c:pt idx="1125">
                        <c:v>0.75</c:v>
                      </c:pt>
                      <c:pt idx="1126">
                        <c:v>0.76099999999999923</c:v>
                      </c:pt>
                      <c:pt idx="1127">
                        <c:v>0.77299999999999969</c:v>
                      </c:pt>
                      <c:pt idx="1128">
                        <c:v>0.7840000000000007</c:v>
                      </c:pt>
                      <c:pt idx="1129">
                        <c:v>0.79499999999999993</c:v>
                      </c:pt>
                      <c:pt idx="1130">
                        <c:v>0.80700000000000038</c:v>
                      </c:pt>
                      <c:pt idx="1131">
                        <c:v>0.81799999999999962</c:v>
                      </c:pt>
                      <c:pt idx="1132">
                        <c:v>0.82900000000000063</c:v>
                      </c:pt>
                      <c:pt idx="1133">
                        <c:v>0.8409999999999993</c:v>
                      </c:pt>
                      <c:pt idx="1134">
                        <c:v>0.85200000000000031</c:v>
                      </c:pt>
                      <c:pt idx="1135">
                        <c:v>0.86299999999999955</c:v>
                      </c:pt>
                      <c:pt idx="1136">
                        <c:v>0.875</c:v>
                      </c:pt>
                      <c:pt idx="1137">
                        <c:v>0.88599999999999923</c:v>
                      </c:pt>
                      <c:pt idx="1138">
                        <c:v>0.89700000000000024</c:v>
                      </c:pt>
                      <c:pt idx="1139">
                        <c:v>0.9090000000000007</c:v>
                      </c:pt>
                      <c:pt idx="1140">
                        <c:v>0.91999999999999993</c:v>
                      </c:pt>
                      <c:pt idx="1141">
                        <c:v>0.93099999999999916</c:v>
                      </c:pt>
                      <c:pt idx="1142">
                        <c:v>0.94299999999999962</c:v>
                      </c:pt>
                      <c:pt idx="1143">
                        <c:v>0.95400000000000063</c:v>
                      </c:pt>
                      <c:pt idx="1144">
                        <c:v>0.96499999999999986</c:v>
                      </c:pt>
                      <c:pt idx="1145">
                        <c:v>0.97700000000000031</c:v>
                      </c:pt>
                      <c:pt idx="1146">
                        <c:v>0.98799999999999955</c:v>
                      </c:pt>
                      <c:pt idx="1147">
                        <c:v>0.99900000000000055</c:v>
                      </c:pt>
                      <c:pt idx="1148">
                        <c:v>1.0109999999999992</c:v>
                      </c:pt>
                      <c:pt idx="1149">
                        <c:v>1.0220000000000002</c:v>
                      </c:pt>
                      <c:pt idx="1150">
                        <c:v>1.0329999999999995</c:v>
                      </c:pt>
                      <c:pt idx="1151">
                        <c:v>1.0449999999999999</c:v>
                      </c:pt>
                      <c:pt idx="1152">
                        <c:v>1.0559999999999992</c:v>
                      </c:pt>
                      <c:pt idx="1153">
                        <c:v>1.0670000000000002</c:v>
                      </c:pt>
                      <c:pt idx="1154">
                        <c:v>1.0790000000000006</c:v>
                      </c:pt>
                      <c:pt idx="1155">
                        <c:v>1.0899999999999999</c:v>
                      </c:pt>
                      <c:pt idx="1156">
                        <c:v>1.1010000000000009</c:v>
                      </c:pt>
                      <c:pt idx="1157">
                        <c:v>1.1129999999999995</c:v>
                      </c:pt>
                      <c:pt idx="1158">
                        <c:v>1.1240000000000006</c:v>
                      </c:pt>
                      <c:pt idx="1159">
                        <c:v>1.1349999999999998</c:v>
                      </c:pt>
                      <c:pt idx="1160">
                        <c:v>1.1470000000000002</c:v>
                      </c:pt>
                      <c:pt idx="1161">
                        <c:v>1.1579999999999995</c:v>
                      </c:pt>
                      <c:pt idx="1162">
                        <c:v>1.1690000000000005</c:v>
                      </c:pt>
                      <c:pt idx="1163">
                        <c:v>1.1809999999999992</c:v>
                      </c:pt>
                      <c:pt idx="1164">
                        <c:v>1.1920000000000002</c:v>
                      </c:pt>
                      <c:pt idx="1165">
                        <c:v>1.2029999999999994</c:v>
                      </c:pt>
                      <c:pt idx="1166">
                        <c:v>1.2149999999999999</c:v>
                      </c:pt>
                      <c:pt idx="1167">
                        <c:v>1.2260000000000009</c:v>
                      </c:pt>
                      <c:pt idx="1168">
                        <c:v>1.2370000000000001</c:v>
                      </c:pt>
                      <c:pt idx="1169">
                        <c:v>1.2490000000000006</c:v>
                      </c:pt>
                      <c:pt idx="1170">
                        <c:v>1.2599999999999998</c:v>
                      </c:pt>
                      <c:pt idx="1171">
                        <c:v>1.2710000000000008</c:v>
                      </c:pt>
                      <c:pt idx="1172">
                        <c:v>1.2829999999999995</c:v>
                      </c:pt>
                      <c:pt idx="1173">
                        <c:v>1.2940000000000005</c:v>
                      </c:pt>
                      <c:pt idx="1174">
                        <c:v>1.3049999999999997</c:v>
                      </c:pt>
                      <c:pt idx="1175">
                        <c:v>1.3170000000000002</c:v>
                      </c:pt>
                      <c:pt idx="1176">
                        <c:v>1.3279999999999994</c:v>
                      </c:pt>
                      <c:pt idx="1177">
                        <c:v>1.3390000000000004</c:v>
                      </c:pt>
                      <c:pt idx="1178">
                        <c:v>1.3510000000000009</c:v>
                      </c:pt>
                      <c:pt idx="1179">
                        <c:v>1.3620000000000001</c:v>
                      </c:pt>
                      <c:pt idx="1180">
                        <c:v>1.3729999999999993</c:v>
                      </c:pt>
                      <c:pt idx="1181">
                        <c:v>1.3849999999999998</c:v>
                      </c:pt>
                      <c:pt idx="1182">
                        <c:v>1.3960000000000008</c:v>
                      </c:pt>
                      <c:pt idx="1183">
                        <c:v>1.407</c:v>
                      </c:pt>
                      <c:pt idx="1184">
                        <c:v>1.4190000000000005</c:v>
                      </c:pt>
                      <c:pt idx="1185">
                        <c:v>1.4299999999999997</c:v>
                      </c:pt>
                      <c:pt idx="1186">
                        <c:v>1.4410000000000007</c:v>
                      </c:pt>
                      <c:pt idx="1187">
                        <c:v>1.4529999999999994</c:v>
                      </c:pt>
                      <c:pt idx="1188">
                        <c:v>1.4640000000000004</c:v>
                      </c:pt>
                      <c:pt idx="1189">
                        <c:v>1.4749999999999996</c:v>
                      </c:pt>
                      <c:pt idx="1190">
                        <c:v>1.4870000000000001</c:v>
                      </c:pt>
                      <c:pt idx="1191">
                        <c:v>1.4979999999999993</c:v>
                      </c:pt>
                      <c:pt idx="1192">
                        <c:v>1.5090000000000003</c:v>
                      </c:pt>
                      <c:pt idx="1193">
                        <c:v>1.5210000000000008</c:v>
                      </c:pt>
                      <c:pt idx="1194">
                        <c:v>1.532</c:v>
                      </c:pt>
                      <c:pt idx="1195">
                        <c:v>1.5429999999999993</c:v>
                      </c:pt>
                      <c:pt idx="1196">
                        <c:v>1.5549999999999997</c:v>
                      </c:pt>
                      <c:pt idx="1197">
                        <c:v>1.5660000000000007</c:v>
                      </c:pt>
                      <c:pt idx="1198">
                        <c:v>1.577</c:v>
                      </c:pt>
                      <c:pt idx="1199">
                        <c:v>1.5890000000000004</c:v>
                      </c:pt>
                      <c:pt idx="1200">
                        <c:v>1.5999999999999996</c:v>
                      </c:pt>
                      <c:pt idx="1201">
                        <c:v>1.6110000000000007</c:v>
                      </c:pt>
                      <c:pt idx="1202">
                        <c:v>1.6229999999999993</c:v>
                      </c:pt>
                      <c:pt idx="1203">
                        <c:v>1.6340000000000003</c:v>
                      </c:pt>
                      <c:pt idx="1204">
                        <c:v>1.6449999999999996</c:v>
                      </c:pt>
                      <c:pt idx="1205">
                        <c:v>1.657</c:v>
                      </c:pt>
                      <c:pt idx="1206">
                        <c:v>1.6679999999999993</c:v>
                      </c:pt>
                      <c:pt idx="1207">
                        <c:v>1.6790000000000003</c:v>
                      </c:pt>
                      <c:pt idx="1208">
                        <c:v>1.6910000000000007</c:v>
                      </c:pt>
                      <c:pt idx="1209">
                        <c:v>1.702</c:v>
                      </c:pt>
                      <c:pt idx="1210">
                        <c:v>1.7129999999999992</c:v>
                      </c:pt>
                      <c:pt idx="1211">
                        <c:v>1.7249999999999996</c:v>
                      </c:pt>
                      <c:pt idx="1212">
                        <c:v>1.7360000000000007</c:v>
                      </c:pt>
                      <c:pt idx="1213">
                        <c:v>1.7469999999999999</c:v>
                      </c:pt>
                      <c:pt idx="1214">
                        <c:v>1.7590000000000003</c:v>
                      </c:pt>
                      <c:pt idx="1215">
                        <c:v>1.7699999999999996</c:v>
                      </c:pt>
                      <c:pt idx="1216">
                        <c:v>1.7810000000000006</c:v>
                      </c:pt>
                      <c:pt idx="1217">
                        <c:v>1.7929999999999993</c:v>
                      </c:pt>
                      <c:pt idx="1218">
                        <c:v>1.8040000000000003</c:v>
                      </c:pt>
                      <c:pt idx="1219">
                        <c:v>1.8149999999999995</c:v>
                      </c:pt>
                      <c:pt idx="1220">
                        <c:v>1.827</c:v>
                      </c:pt>
                      <c:pt idx="1221">
                        <c:v>1.8379999999999992</c:v>
                      </c:pt>
                      <c:pt idx="1222">
                        <c:v>1.8490000000000002</c:v>
                      </c:pt>
                      <c:pt idx="1223">
                        <c:v>1.8610000000000007</c:v>
                      </c:pt>
                      <c:pt idx="1224">
                        <c:v>1.8719999999999999</c:v>
                      </c:pt>
                      <c:pt idx="1225">
                        <c:v>1.8829999999999991</c:v>
                      </c:pt>
                      <c:pt idx="1226">
                        <c:v>1.8949999999999996</c:v>
                      </c:pt>
                      <c:pt idx="1227">
                        <c:v>1.9060000000000006</c:v>
                      </c:pt>
                      <c:pt idx="1228">
                        <c:v>1.9169999999999998</c:v>
                      </c:pt>
                      <c:pt idx="1229">
                        <c:v>1.9290000000000003</c:v>
                      </c:pt>
                      <c:pt idx="1230">
                        <c:v>1.9399999999999995</c:v>
                      </c:pt>
                      <c:pt idx="1231">
                        <c:v>1.9510000000000005</c:v>
                      </c:pt>
                      <c:pt idx="1232">
                        <c:v>1.9629999999999992</c:v>
                      </c:pt>
                      <c:pt idx="1233">
                        <c:v>1.9740000000000002</c:v>
                      </c:pt>
                      <c:pt idx="1234">
                        <c:v>1.9849999999999994</c:v>
                      </c:pt>
                      <c:pt idx="1235">
                        <c:v>1.9969999999999999</c:v>
                      </c:pt>
                      <c:pt idx="1236">
                        <c:v>2.0079999999999991</c:v>
                      </c:pt>
                      <c:pt idx="1237">
                        <c:v>2.0190000000000001</c:v>
                      </c:pt>
                      <c:pt idx="1238">
                        <c:v>2.0310000000000006</c:v>
                      </c:pt>
                      <c:pt idx="1239">
                        <c:v>2.0419999999999998</c:v>
                      </c:pt>
                      <c:pt idx="1240">
                        <c:v>2.0530000000000008</c:v>
                      </c:pt>
                      <c:pt idx="1241">
                        <c:v>2.0649999999999995</c:v>
                      </c:pt>
                      <c:pt idx="1242">
                        <c:v>2.0760000000000005</c:v>
                      </c:pt>
                      <c:pt idx="1243">
                        <c:v>2.0869999999999997</c:v>
                      </c:pt>
                      <c:pt idx="1244">
                        <c:v>2.0990000000000002</c:v>
                      </c:pt>
                      <c:pt idx="1245">
                        <c:v>2.1099999999999994</c:v>
                      </c:pt>
                      <c:pt idx="1246">
                        <c:v>2.1210000000000004</c:v>
                      </c:pt>
                      <c:pt idx="1247">
                        <c:v>2.1329999999999991</c:v>
                      </c:pt>
                      <c:pt idx="1248">
                        <c:v>2.1440000000000001</c:v>
                      </c:pt>
                      <c:pt idx="1249">
                        <c:v>2.1549999999999994</c:v>
                      </c:pt>
                      <c:pt idx="1250">
                        <c:v>2.1669999999999998</c:v>
                      </c:pt>
                      <c:pt idx="1251">
                        <c:v>2.1780000000000008</c:v>
                      </c:pt>
                      <c:pt idx="1252">
                        <c:v>2.1890000000000001</c:v>
                      </c:pt>
                      <c:pt idx="1253">
                        <c:v>2.2010000000000005</c:v>
                      </c:pt>
                      <c:pt idx="1254">
                        <c:v>2.2119999999999997</c:v>
                      </c:pt>
                      <c:pt idx="1255">
                        <c:v>2.2230000000000008</c:v>
                      </c:pt>
                      <c:pt idx="1256">
                        <c:v>2.2349999999999994</c:v>
                      </c:pt>
                      <c:pt idx="1257">
                        <c:v>2.2460000000000004</c:v>
                      </c:pt>
                      <c:pt idx="1258">
                        <c:v>2.2569999999999997</c:v>
                      </c:pt>
                      <c:pt idx="1259">
                        <c:v>2.2690000000000001</c:v>
                      </c:pt>
                      <c:pt idx="1260">
                        <c:v>2.2799999999999994</c:v>
                      </c:pt>
                      <c:pt idx="1261">
                        <c:v>2.2910000000000004</c:v>
                      </c:pt>
                      <c:pt idx="1262">
                        <c:v>2.3030000000000008</c:v>
                      </c:pt>
                      <c:pt idx="1263">
                        <c:v>2.3140000000000001</c:v>
                      </c:pt>
                      <c:pt idx="1264">
                        <c:v>2.3249999999999993</c:v>
                      </c:pt>
                      <c:pt idx="1265">
                        <c:v>2.3369999999999997</c:v>
                      </c:pt>
                      <c:pt idx="1266">
                        <c:v>2.3480000000000008</c:v>
                      </c:pt>
                      <c:pt idx="1267">
                        <c:v>2.359</c:v>
                      </c:pt>
                      <c:pt idx="1268">
                        <c:v>2.3710000000000004</c:v>
                      </c:pt>
                      <c:pt idx="1269">
                        <c:v>2.3819999999999997</c:v>
                      </c:pt>
                      <c:pt idx="1270">
                        <c:v>2.3930000000000007</c:v>
                      </c:pt>
                      <c:pt idx="1271">
                        <c:v>2.4049999999999994</c:v>
                      </c:pt>
                      <c:pt idx="1272">
                        <c:v>2.4160000000000004</c:v>
                      </c:pt>
                      <c:pt idx="1273">
                        <c:v>2.4269999999999996</c:v>
                      </c:pt>
                      <c:pt idx="1274">
                        <c:v>2.4390000000000001</c:v>
                      </c:pt>
                      <c:pt idx="1275">
                        <c:v>2.4499999999999993</c:v>
                      </c:pt>
                      <c:pt idx="1276">
                        <c:v>2.4610000000000003</c:v>
                      </c:pt>
                      <c:pt idx="1277">
                        <c:v>2.4730000000000008</c:v>
                      </c:pt>
                      <c:pt idx="1278">
                        <c:v>2.484</c:v>
                      </c:pt>
                      <c:pt idx="1279">
                        <c:v>2.4949999999999992</c:v>
                      </c:pt>
                      <c:pt idx="1280">
                        <c:v>2.5069999999999997</c:v>
                      </c:pt>
                      <c:pt idx="1281">
                        <c:v>2.5180000000000007</c:v>
                      </c:pt>
                      <c:pt idx="1282">
                        <c:v>2.5289999999999999</c:v>
                      </c:pt>
                      <c:pt idx="1283">
                        <c:v>2.5410000000000004</c:v>
                      </c:pt>
                      <c:pt idx="1284">
                        <c:v>2.5519999999999996</c:v>
                      </c:pt>
                      <c:pt idx="1285">
                        <c:v>2.5630000000000006</c:v>
                      </c:pt>
                      <c:pt idx="1286">
                        <c:v>2.5749999999999993</c:v>
                      </c:pt>
                      <c:pt idx="1287">
                        <c:v>2.5860000000000003</c:v>
                      </c:pt>
                      <c:pt idx="1288">
                        <c:v>2.5969999999999995</c:v>
                      </c:pt>
                      <c:pt idx="1289">
                        <c:v>2.609</c:v>
                      </c:pt>
                      <c:pt idx="1290">
                        <c:v>2.6199999999999992</c:v>
                      </c:pt>
                      <c:pt idx="1291">
                        <c:v>2.6310000000000002</c:v>
                      </c:pt>
                      <c:pt idx="1292">
                        <c:v>2.6430000000000007</c:v>
                      </c:pt>
                      <c:pt idx="1293">
                        <c:v>2.6539999999999999</c:v>
                      </c:pt>
                      <c:pt idx="1294">
                        <c:v>2.6649999999999991</c:v>
                      </c:pt>
                      <c:pt idx="1295">
                        <c:v>2.6769999999999996</c:v>
                      </c:pt>
                      <c:pt idx="1296">
                        <c:v>2.6880000000000006</c:v>
                      </c:pt>
                      <c:pt idx="1297">
                        <c:v>2.6989999999999998</c:v>
                      </c:pt>
                      <c:pt idx="1298">
                        <c:v>2.7110000000000003</c:v>
                      </c:pt>
                      <c:pt idx="1299">
                        <c:v>2.7219999999999995</c:v>
                      </c:pt>
                      <c:pt idx="1300">
                        <c:v>2.7330000000000005</c:v>
                      </c:pt>
                      <c:pt idx="1301">
                        <c:v>2.7449999999999992</c:v>
                      </c:pt>
                      <c:pt idx="1302">
                        <c:v>2.7560000000000002</c:v>
                      </c:pt>
                      <c:pt idx="1303">
                        <c:v>2.7669999999999995</c:v>
                      </c:pt>
                      <c:pt idx="1304">
                        <c:v>2.7789999999999999</c:v>
                      </c:pt>
                      <c:pt idx="1305">
                        <c:v>2.7899999999999991</c:v>
                      </c:pt>
                      <c:pt idx="1306">
                        <c:v>2.8010000000000002</c:v>
                      </c:pt>
                      <c:pt idx="1307">
                        <c:v>2.8130000000000006</c:v>
                      </c:pt>
                      <c:pt idx="1308">
                        <c:v>2.8239999999999998</c:v>
                      </c:pt>
                      <c:pt idx="1309">
                        <c:v>2.8350000000000009</c:v>
                      </c:pt>
                      <c:pt idx="1310">
                        <c:v>2.8469999999999995</c:v>
                      </c:pt>
                      <c:pt idx="1311">
                        <c:v>2.8580000000000005</c:v>
                      </c:pt>
                      <c:pt idx="1312">
                        <c:v>2.8689999999999998</c:v>
                      </c:pt>
                      <c:pt idx="1313">
                        <c:v>2.8810000000000002</c:v>
                      </c:pt>
                      <c:pt idx="1314">
                        <c:v>2.8919999999999995</c:v>
                      </c:pt>
                      <c:pt idx="1315">
                        <c:v>2.9030000000000005</c:v>
                      </c:pt>
                      <c:pt idx="1316">
                        <c:v>2.9149999999999991</c:v>
                      </c:pt>
                      <c:pt idx="1317">
                        <c:v>2.9260000000000002</c:v>
                      </c:pt>
                      <c:pt idx="1318">
                        <c:v>2.9369999999999994</c:v>
                      </c:pt>
                      <c:pt idx="1319">
                        <c:v>2.9489999999999998</c:v>
                      </c:pt>
                      <c:pt idx="1320">
                        <c:v>2.9600000000000009</c:v>
                      </c:pt>
                      <c:pt idx="1321">
                        <c:v>2.9710000000000001</c:v>
                      </c:pt>
                      <c:pt idx="1322">
                        <c:v>2.9830000000000005</c:v>
                      </c:pt>
                      <c:pt idx="1323">
                        <c:v>2.9939999999999998</c:v>
                      </c:pt>
                      <c:pt idx="1324">
                        <c:v>3.0050000000000008</c:v>
                      </c:pt>
                      <c:pt idx="1325">
                        <c:v>3.0169999999999995</c:v>
                      </c:pt>
                      <c:pt idx="1326">
                        <c:v>3.0280000000000005</c:v>
                      </c:pt>
                      <c:pt idx="1327">
                        <c:v>3.0389999999999997</c:v>
                      </c:pt>
                      <c:pt idx="1328">
                        <c:v>3.0510000000000002</c:v>
                      </c:pt>
                      <c:pt idx="1329">
                        <c:v>3.0619999999999994</c:v>
                      </c:pt>
                      <c:pt idx="1330">
                        <c:v>3.0730000000000004</c:v>
                      </c:pt>
                      <c:pt idx="1331">
                        <c:v>3.0850000000000009</c:v>
                      </c:pt>
                      <c:pt idx="1332">
                        <c:v>3.0960000000000001</c:v>
                      </c:pt>
                      <c:pt idx="1333">
                        <c:v>3.1069999999999993</c:v>
                      </c:pt>
                      <c:pt idx="1334">
                        <c:v>3.1189999999999998</c:v>
                      </c:pt>
                      <c:pt idx="1335">
                        <c:v>3.1300000000000008</c:v>
                      </c:pt>
                      <c:pt idx="1336">
                        <c:v>3.141</c:v>
                      </c:pt>
                      <c:pt idx="1337">
                        <c:v>3.1530000000000005</c:v>
                      </c:pt>
                      <c:pt idx="1338">
                        <c:v>3.1639999999999997</c:v>
                      </c:pt>
                      <c:pt idx="1339">
                        <c:v>3.1750000000000007</c:v>
                      </c:pt>
                      <c:pt idx="1340">
                        <c:v>3.1869999999999994</c:v>
                      </c:pt>
                      <c:pt idx="1341">
                        <c:v>3.1980000000000004</c:v>
                      </c:pt>
                      <c:pt idx="1342">
                        <c:v>3.2089999999999996</c:v>
                      </c:pt>
                      <c:pt idx="1343">
                        <c:v>3.2210000000000001</c:v>
                      </c:pt>
                      <c:pt idx="1344">
                        <c:v>3.2319999999999993</c:v>
                      </c:pt>
                      <c:pt idx="1345">
                        <c:v>3.2430000000000003</c:v>
                      </c:pt>
                      <c:pt idx="1346">
                        <c:v>3.2550000000000008</c:v>
                      </c:pt>
                      <c:pt idx="1347">
                        <c:v>3.266</c:v>
                      </c:pt>
                      <c:pt idx="1348">
                        <c:v>3.2769999999999992</c:v>
                      </c:pt>
                      <c:pt idx="1349">
                        <c:v>3.2889999999999997</c:v>
                      </c:pt>
                      <c:pt idx="1350">
                        <c:v>3.3000000000000007</c:v>
                      </c:pt>
                      <c:pt idx="1351">
                        <c:v>3.3109999999999999</c:v>
                      </c:pt>
                      <c:pt idx="1352">
                        <c:v>3.3230000000000004</c:v>
                      </c:pt>
                      <c:pt idx="1353">
                        <c:v>3.3339999999999996</c:v>
                      </c:pt>
                      <c:pt idx="1354">
                        <c:v>3.3450000000000006</c:v>
                      </c:pt>
                      <c:pt idx="1355">
                        <c:v>3.3569999999999993</c:v>
                      </c:pt>
                      <c:pt idx="1356">
                        <c:v>3.3680000000000003</c:v>
                      </c:pt>
                      <c:pt idx="1357">
                        <c:v>3.3789999999999996</c:v>
                      </c:pt>
                      <c:pt idx="1358">
                        <c:v>3.391</c:v>
                      </c:pt>
                      <c:pt idx="1359">
                        <c:v>3.4019999999999992</c:v>
                      </c:pt>
                      <c:pt idx="1360">
                        <c:v>3.4130000000000003</c:v>
                      </c:pt>
                      <c:pt idx="1361">
                        <c:v>3.4250000000000007</c:v>
                      </c:pt>
                      <c:pt idx="1362">
                        <c:v>3.4359999999999999</c:v>
                      </c:pt>
                      <c:pt idx="1363">
                        <c:v>3.4469999999999992</c:v>
                      </c:pt>
                      <c:pt idx="1364">
                        <c:v>3.4589999999999996</c:v>
                      </c:pt>
                      <c:pt idx="1365">
                        <c:v>3.4700000000000006</c:v>
                      </c:pt>
                      <c:pt idx="1366">
                        <c:v>3.4809999999999999</c:v>
                      </c:pt>
                      <c:pt idx="1367">
                        <c:v>3.4930000000000003</c:v>
                      </c:pt>
                      <c:pt idx="1368">
                        <c:v>3.5039999999999996</c:v>
                      </c:pt>
                      <c:pt idx="1369">
                        <c:v>3.5150000000000006</c:v>
                      </c:pt>
                      <c:pt idx="1370">
                        <c:v>3.5269999999999992</c:v>
                      </c:pt>
                      <c:pt idx="1371">
                        <c:v>3.5380000000000003</c:v>
                      </c:pt>
                      <c:pt idx="1372">
                        <c:v>3.5489999999999995</c:v>
                      </c:pt>
                      <c:pt idx="1373">
                        <c:v>3.5609999999999999</c:v>
                      </c:pt>
                      <c:pt idx="1374">
                        <c:v>3.5719999999999992</c:v>
                      </c:pt>
                      <c:pt idx="1375">
                        <c:v>3.5830000000000002</c:v>
                      </c:pt>
                      <c:pt idx="1376">
                        <c:v>3.5950000000000006</c:v>
                      </c:pt>
                      <c:pt idx="1377">
                        <c:v>3.6059999999999999</c:v>
                      </c:pt>
                      <c:pt idx="1378">
                        <c:v>3.6170000000000009</c:v>
                      </c:pt>
                      <c:pt idx="1379">
                        <c:v>3.6289999999999996</c:v>
                      </c:pt>
                      <c:pt idx="1380">
                        <c:v>3.6400000000000006</c:v>
                      </c:pt>
                      <c:pt idx="1381">
                        <c:v>3.6509999999999998</c:v>
                      </c:pt>
                      <c:pt idx="1382">
                        <c:v>3.6630000000000003</c:v>
                      </c:pt>
                      <c:pt idx="1383">
                        <c:v>3.6739999999999995</c:v>
                      </c:pt>
                      <c:pt idx="1384">
                        <c:v>3.6850000000000005</c:v>
                      </c:pt>
                      <c:pt idx="1385">
                        <c:v>3.6969999999999992</c:v>
                      </c:pt>
                      <c:pt idx="1386">
                        <c:v>3.7080000000000002</c:v>
                      </c:pt>
                      <c:pt idx="1387">
                        <c:v>3.7189999999999994</c:v>
                      </c:pt>
                      <c:pt idx="1388">
                        <c:v>3.7309999999999999</c:v>
                      </c:pt>
                      <c:pt idx="1389">
                        <c:v>3.7420000000000009</c:v>
                      </c:pt>
                      <c:pt idx="1390">
                        <c:v>3.7530000000000001</c:v>
                      </c:pt>
                      <c:pt idx="1391">
                        <c:v>3.7650000000000006</c:v>
                      </c:pt>
                      <c:pt idx="1392">
                        <c:v>3.7759999999999998</c:v>
                      </c:pt>
                      <c:pt idx="1393">
                        <c:v>3.7870000000000008</c:v>
                      </c:pt>
                      <c:pt idx="1394">
                        <c:v>3.7989999999999995</c:v>
                      </c:pt>
                      <c:pt idx="1395">
                        <c:v>3.8100000000000005</c:v>
                      </c:pt>
                      <c:pt idx="1396">
                        <c:v>3.8209999999999997</c:v>
                      </c:pt>
                      <c:pt idx="1397">
                        <c:v>3.8330000000000002</c:v>
                      </c:pt>
                      <c:pt idx="1398">
                        <c:v>3.8439999999999994</c:v>
                      </c:pt>
                      <c:pt idx="1399">
                        <c:v>3.8550000000000004</c:v>
                      </c:pt>
                      <c:pt idx="1400">
                        <c:v>3.8670000000000009</c:v>
                      </c:pt>
                      <c:pt idx="1401">
                        <c:v>3.8780000000000001</c:v>
                      </c:pt>
                      <c:pt idx="1402">
                        <c:v>3.8889999999999993</c:v>
                      </c:pt>
                      <c:pt idx="1403">
                        <c:v>3.9009999999999998</c:v>
                      </c:pt>
                      <c:pt idx="1404">
                        <c:v>3.9120000000000008</c:v>
                      </c:pt>
                      <c:pt idx="1405">
                        <c:v>3.923</c:v>
                      </c:pt>
                      <c:pt idx="1406">
                        <c:v>3.9350000000000005</c:v>
                      </c:pt>
                      <c:pt idx="1407">
                        <c:v>3.9459999999999997</c:v>
                      </c:pt>
                      <c:pt idx="1408">
                        <c:v>3.9570000000000007</c:v>
                      </c:pt>
                      <c:pt idx="1409">
                        <c:v>3.9689999999999994</c:v>
                      </c:pt>
                      <c:pt idx="1410">
                        <c:v>3.9800000000000004</c:v>
                      </c:pt>
                      <c:pt idx="1411">
                        <c:v>3.9909999999999997</c:v>
                      </c:pt>
                      <c:pt idx="1412">
                        <c:v>4.0030000000000001</c:v>
                      </c:pt>
                      <c:pt idx="1413">
                        <c:v>4.0139999999999993</c:v>
                      </c:pt>
                      <c:pt idx="1414">
                        <c:v>4.0249999999999986</c:v>
                      </c:pt>
                      <c:pt idx="1415">
                        <c:v>4.036999999999999</c:v>
                      </c:pt>
                      <c:pt idx="1416">
                        <c:v>4.0479999999999983</c:v>
                      </c:pt>
                      <c:pt idx="1417">
                        <c:v>4.0590000000000011</c:v>
                      </c:pt>
                      <c:pt idx="1418">
                        <c:v>4.0710000000000015</c:v>
                      </c:pt>
                      <c:pt idx="1419">
                        <c:v>4.0820000000000007</c:v>
                      </c:pt>
                      <c:pt idx="1420">
                        <c:v>4.093</c:v>
                      </c:pt>
                      <c:pt idx="1421">
                        <c:v>4.1050000000000004</c:v>
                      </c:pt>
                      <c:pt idx="1422">
                        <c:v>4.1159999999999997</c:v>
                      </c:pt>
                      <c:pt idx="1423">
                        <c:v>4.1269999999999989</c:v>
                      </c:pt>
                      <c:pt idx="1424">
                        <c:v>4.1389999999999993</c:v>
                      </c:pt>
                      <c:pt idx="1425">
                        <c:v>4.1499999999999986</c:v>
                      </c:pt>
                      <c:pt idx="1426">
                        <c:v>4.1610000000000014</c:v>
                      </c:pt>
                      <c:pt idx="1427">
                        <c:v>4.1729999999999983</c:v>
                      </c:pt>
                      <c:pt idx="1428">
                        <c:v>4.1840000000000011</c:v>
                      </c:pt>
                      <c:pt idx="1429">
                        <c:v>4.1950000000000003</c:v>
                      </c:pt>
                      <c:pt idx="1430">
                        <c:v>4.2070000000000007</c:v>
                      </c:pt>
                      <c:pt idx="1431">
                        <c:v>4.218</c:v>
                      </c:pt>
                      <c:pt idx="1432">
                        <c:v>4.2289999999999992</c:v>
                      </c:pt>
                      <c:pt idx="1433">
                        <c:v>4.2409999999999997</c:v>
                      </c:pt>
                      <c:pt idx="1434">
                        <c:v>4.2519999999999989</c:v>
                      </c:pt>
                      <c:pt idx="1435">
                        <c:v>4.2630000000000017</c:v>
                      </c:pt>
                      <c:pt idx="1436">
                        <c:v>4.2749999999999986</c:v>
                      </c:pt>
                      <c:pt idx="1437">
                        <c:v>4.2860000000000014</c:v>
                      </c:pt>
                      <c:pt idx="1438">
                        <c:v>4.2970000000000006</c:v>
                      </c:pt>
                      <c:pt idx="1439">
                        <c:v>4.3090000000000011</c:v>
                      </c:pt>
                      <c:pt idx="1440">
                        <c:v>4.32</c:v>
                      </c:pt>
                      <c:pt idx="1441">
                        <c:v>4.3309999999999995</c:v>
                      </c:pt>
                      <c:pt idx="1442">
                        <c:v>4.343</c:v>
                      </c:pt>
                      <c:pt idx="1443">
                        <c:v>4.3539999999999992</c:v>
                      </c:pt>
                      <c:pt idx="1444">
                        <c:v>4.3649999999999984</c:v>
                      </c:pt>
                      <c:pt idx="1445">
                        <c:v>4.3769999999999989</c:v>
                      </c:pt>
                      <c:pt idx="1446">
                        <c:v>4.3880000000000017</c:v>
                      </c:pt>
                      <c:pt idx="1447">
                        <c:v>4.3990000000000009</c:v>
                      </c:pt>
                      <c:pt idx="1448">
                        <c:v>4.4110000000000014</c:v>
                      </c:pt>
                      <c:pt idx="1449">
                        <c:v>4.4220000000000006</c:v>
                      </c:pt>
                      <c:pt idx="1450">
                        <c:v>4.4329999999999998</c:v>
                      </c:pt>
                      <c:pt idx="1451">
                        <c:v>4.4450000000000003</c:v>
                      </c:pt>
                      <c:pt idx="1452">
                        <c:v>4.4559999999999995</c:v>
                      </c:pt>
                      <c:pt idx="1453">
                        <c:v>4.4669999999999987</c:v>
                      </c:pt>
                      <c:pt idx="1454">
                        <c:v>4.4789999999999992</c:v>
                      </c:pt>
                      <c:pt idx="1455">
                        <c:v>4.4899999999999984</c:v>
                      </c:pt>
                      <c:pt idx="1456">
                        <c:v>4.5010000000000012</c:v>
                      </c:pt>
                      <c:pt idx="1457">
                        <c:v>4.5130000000000017</c:v>
                      </c:pt>
                      <c:pt idx="1458">
                        <c:v>4.5240000000000009</c:v>
                      </c:pt>
                      <c:pt idx="1459">
                        <c:v>4.5350000000000001</c:v>
                      </c:pt>
                      <c:pt idx="1460">
                        <c:v>4.5470000000000006</c:v>
                      </c:pt>
                      <c:pt idx="1461">
                        <c:v>4.5579999999999998</c:v>
                      </c:pt>
                      <c:pt idx="1462">
                        <c:v>4.5689999999999991</c:v>
                      </c:pt>
                      <c:pt idx="1463">
                        <c:v>4.5809999999999995</c:v>
                      </c:pt>
                      <c:pt idx="1464">
                        <c:v>4.5919999999999987</c:v>
                      </c:pt>
                      <c:pt idx="1465">
                        <c:v>4.6030000000000015</c:v>
                      </c:pt>
                      <c:pt idx="1466">
                        <c:v>4.6149999999999984</c:v>
                      </c:pt>
                      <c:pt idx="1467">
                        <c:v>4.6260000000000012</c:v>
                      </c:pt>
                      <c:pt idx="1468">
                        <c:v>4.6370000000000005</c:v>
                      </c:pt>
                      <c:pt idx="1469">
                        <c:v>4.6490000000000009</c:v>
                      </c:pt>
                      <c:pt idx="1470">
                        <c:v>4.66</c:v>
                      </c:pt>
                      <c:pt idx="1471">
                        <c:v>4.6709999999999994</c:v>
                      </c:pt>
                      <c:pt idx="1472">
                        <c:v>4.6829999999999998</c:v>
                      </c:pt>
                      <c:pt idx="1473">
                        <c:v>4.6939999999999991</c:v>
                      </c:pt>
                      <c:pt idx="1474">
                        <c:v>4.7049999999999983</c:v>
                      </c:pt>
                      <c:pt idx="1475">
                        <c:v>4.7169999999999987</c:v>
                      </c:pt>
                      <c:pt idx="1476">
                        <c:v>4.7280000000000015</c:v>
                      </c:pt>
                      <c:pt idx="1477">
                        <c:v>4.7390000000000008</c:v>
                      </c:pt>
                      <c:pt idx="1478">
                        <c:v>4.7510000000000012</c:v>
                      </c:pt>
                      <c:pt idx="1479">
                        <c:v>4.7620000000000005</c:v>
                      </c:pt>
                      <c:pt idx="1480">
                        <c:v>4.7729999999999997</c:v>
                      </c:pt>
                      <c:pt idx="1481">
                        <c:v>4.7850000000000001</c:v>
                      </c:pt>
                      <c:pt idx="1482">
                        <c:v>4.7959999999999994</c:v>
                      </c:pt>
                      <c:pt idx="1483">
                        <c:v>4.8069999999999986</c:v>
                      </c:pt>
                      <c:pt idx="1484">
                        <c:v>4.8189999999999991</c:v>
                      </c:pt>
                      <c:pt idx="1485">
                        <c:v>4.8299999999999983</c:v>
                      </c:pt>
                      <c:pt idx="1486">
                        <c:v>4.8410000000000011</c:v>
                      </c:pt>
                      <c:pt idx="1487">
                        <c:v>4.8530000000000015</c:v>
                      </c:pt>
                      <c:pt idx="1488">
                        <c:v>4.8640000000000008</c:v>
                      </c:pt>
                      <c:pt idx="1489">
                        <c:v>4.875</c:v>
                      </c:pt>
                      <c:pt idx="1490">
                        <c:v>4.8870000000000005</c:v>
                      </c:pt>
                      <c:pt idx="1491">
                        <c:v>4.8979999999999997</c:v>
                      </c:pt>
                      <c:pt idx="1492">
                        <c:v>4.9089999999999989</c:v>
                      </c:pt>
                      <c:pt idx="1493">
                        <c:v>4.9209999999999994</c:v>
                      </c:pt>
                      <c:pt idx="1494">
                        <c:v>4.9319999999999986</c:v>
                      </c:pt>
                      <c:pt idx="1495">
                        <c:v>4.9430000000000014</c:v>
                      </c:pt>
                      <c:pt idx="1496">
                        <c:v>4.9549999999999983</c:v>
                      </c:pt>
                      <c:pt idx="1497">
                        <c:v>4.9660000000000011</c:v>
                      </c:pt>
                      <c:pt idx="1498">
                        <c:v>4.9770000000000003</c:v>
                      </c:pt>
                      <c:pt idx="1499">
                        <c:v>4.9890000000000008</c:v>
                      </c:pt>
                      <c:pt idx="1500">
                        <c:v>5</c:v>
                      </c:pt>
                      <c:pt idx="1501">
                        <c:v>5.0109999999999992</c:v>
                      </c:pt>
                      <c:pt idx="1502">
                        <c:v>5.0229999999999997</c:v>
                      </c:pt>
                      <c:pt idx="1503">
                        <c:v>5.0339999999999989</c:v>
                      </c:pt>
                      <c:pt idx="1504">
                        <c:v>5.0450000000000017</c:v>
                      </c:pt>
                      <c:pt idx="1505">
                        <c:v>5.0569999999999986</c:v>
                      </c:pt>
                      <c:pt idx="1506">
                        <c:v>5.0680000000000014</c:v>
                      </c:pt>
                      <c:pt idx="1507">
                        <c:v>5.0790000000000006</c:v>
                      </c:pt>
                      <c:pt idx="1508">
                        <c:v>5.0910000000000011</c:v>
                      </c:pt>
                      <c:pt idx="1509">
                        <c:v>5.1020000000000003</c:v>
                      </c:pt>
                      <c:pt idx="1510">
                        <c:v>5.1129999999999995</c:v>
                      </c:pt>
                      <c:pt idx="1511">
                        <c:v>5.125</c:v>
                      </c:pt>
                      <c:pt idx="1512">
                        <c:v>5.1359999999999992</c:v>
                      </c:pt>
                      <c:pt idx="1513">
                        <c:v>5.1469999999999985</c:v>
                      </c:pt>
                      <c:pt idx="1514">
                        <c:v>5.1589999999999989</c:v>
                      </c:pt>
                      <c:pt idx="1515">
                        <c:v>5.1700000000000017</c:v>
                      </c:pt>
                      <c:pt idx="1516">
                        <c:v>5.1810000000000009</c:v>
                      </c:pt>
                      <c:pt idx="1517">
                        <c:v>5.1930000000000014</c:v>
                      </c:pt>
                      <c:pt idx="1518">
                        <c:v>5.2040000000000006</c:v>
                      </c:pt>
                      <c:pt idx="1519">
                        <c:v>5.2149999999999999</c:v>
                      </c:pt>
                      <c:pt idx="1520">
                        <c:v>5.2270000000000003</c:v>
                      </c:pt>
                      <c:pt idx="1521">
                        <c:v>5.2379999999999995</c:v>
                      </c:pt>
                      <c:pt idx="1522">
                        <c:v>5.2489999999999988</c:v>
                      </c:pt>
                      <c:pt idx="1523">
                        <c:v>5.2609999999999992</c:v>
                      </c:pt>
                      <c:pt idx="1524">
                        <c:v>5.2719999999999985</c:v>
                      </c:pt>
                      <c:pt idx="1525">
                        <c:v>5.2830000000000013</c:v>
                      </c:pt>
                      <c:pt idx="1526">
                        <c:v>5.2950000000000017</c:v>
                      </c:pt>
                      <c:pt idx="1527">
                        <c:v>5.3060000000000009</c:v>
                      </c:pt>
                      <c:pt idx="1528">
                        <c:v>5.3170000000000002</c:v>
                      </c:pt>
                      <c:pt idx="1529">
                        <c:v>5.3290000000000006</c:v>
                      </c:pt>
                      <c:pt idx="1530">
                        <c:v>5.34</c:v>
                      </c:pt>
                      <c:pt idx="1531">
                        <c:v>5.3509999999999991</c:v>
                      </c:pt>
                      <c:pt idx="1532">
                        <c:v>5.3629999999999995</c:v>
                      </c:pt>
                      <c:pt idx="1533">
                        <c:v>5.3739999999999988</c:v>
                      </c:pt>
                      <c:pt idx="1534">
                        <c:v>5.3850000000000016</c:v>
                      </c:pt>
                      <c:pt idx="1535">
                        <c:v>5.3969999999999985</c:v>
                      </c:pt>
                      <c:pt idx="1536">
                        <c:v>5.4080000000000013</c:v>
                      </c:pt>
                      <c:pt idx="1537">
                        <c:v>5.4190000000000005</c:v>
                      </c:pt>
                      <c:pt idx="1538">
                        <c:v>5.4310000000000009</c:v>
                      </c:pt>
                      <c:pt idx="1539">
                        <c:v>5.4420000000000002</c:v>
                      </c:pt>
                      <c:pt idx="1540">
                        <c:v>5.4529999999999994</c:v>
                      </c:pt>
                      <c:pt idx="1541">
                        <c:v>5.4649999999999999</c:v>
                      </c:pt>
                      <c:pt idx="1542">
                        <c:v>5.4759999999999991</c:v>
                      </c:pt>
                      <c:pt idx="1543">
                        <c:v>5.4869999999999983</c:v>
                      </c:pt>
                      <c:pt idx="1544">
                        <c:v>5.4989999999999988</c:v>
                      </c:pt>
                      <c:pt idx="1545">
                        <c:v>5.5100000000000016</c:v>
                      </c:pt>
                      <c:pt idx="1546">
                        <c:v>5.5210000000000008</c:v>
                      </c:pt>
                      <c:pt idx="1547">
                        <c:v>5.5330000000000013</c:v>
                      </c:pt>
                      <c:pt idx="1548">
                        <c:v>5.5440000000000005</c:v>
                      </c:pt>
                      <c:pt idx="1549">
                        <c:v>5.5549999999999997</c:v>
                      </c:pt>
                      <c:pt idx="1550">
                        <c:v>5.5670000000000002</c:v>
                      </c:pt>
                      <c:pt idx="1551">
                        <c:v>5.5779999999999994</c:v>
                      </c:pt>
                      <c:pt idx="1552">
                        <c:v>5.5889999999999986</c:v>
                      </c:pt>
                      <c:pt idx="1553">
                        <c:v>5.6009999999999991</c:v>
                      </c:pt>
                      <c:pt idx="1554">
                        <c:v>5.6119999999999983</c:v>
                      </c:pt>
                      <c:pt idx="1555">
                        <c:v>5.6230000000000011</c:v>
                      </c:pt>
                      <c:pt idx="1556">
                        <c:v>5.6350000000000016</c:v>
                      </c:pt>
                      <c:pt idx="1557">
                        <c:v>5.6460000000000008</c:v>
                      </c:pt>
                      <c:pt idx="1558">
                        <c:v>5.657</c:v>
                      </c:pt>
                      <c:pt idx="1559">
                        <c:v>5.6690000000000005</c:v>
                      </c:pt>
                      <c:pt idx="1560">
                        <c:v>5.68</c:v>
                      </c:pt>
                      <c:pt idx="1561">
                        <c:v>5.6909999999999989</c:v>
                      </c:pt>
                      <c:pt idx="1562">
                        <c:v>5.7029999999999994</c:v>
                      </c:pt>
                      <c:pt idx="1563">
                        <c:v>5.7139999999999986</c:v>
                      </c:pt>
                      <c:pt idx="1564">
                        <c:v>5.7250000000000014</c:v>
                      </c:pt>
                      <c:pt idx="1565">
                        <c:v>5.7369999999999983</c:v>
                      </c:pt>
                      <c:pt idx="1566">
                        <c:v>5.7480000000000011</c:v>
                      </c:pt>
                      <c:pt idx="1567">
                        <c:v>5.7590000000000003</c:v>
                      </c:pt>
                      <c:pt idx="1568">
                        <c:v>5.7710000000000008</c:v>
                      </c:pt>
                      <c:pt idx="1569">
                        <c:v>5.782</c:v>
                      </c:pt>
                      <c:pt idx="1570">
                        <c:v>5.7929999999999993</c:v>
                      </c:pt>
                      <c:pt idx="1571">
                        <c:v>5.8049999999999997</c:v>
                      </c:pt>
                      <c:pt idx="1572">
                        <c:v>5.8159999999999989</c:v>
                      </c:pt>
                      <c:pt idx="1573">
                        <c:v>5.8270000000000017</c:v>
                      </c:pt>
                      <c:pt idx="1574">
                        <c:v>5.8389999999999986</c:v>
                      </c:pt>
                      <c:pt idx="1575">
                        <c:v>5.8500000000000014</c:v>
                      </c:pt>
                      <c:pt idx="1576">
                        <c:v>5.8610000000000007</c:v>
                      </c:pt>
                      <c:pt idx="1577">
                        <c:v>5.8730000000000011</c:v>
                      </c:pt>
                      <c:pt idx="1578">
                        <c:v>5.8840000000000003</c:v>
                      </c:pt>
                      <c:pt idx="1579">
                        <c:v>5.8949999999999996</c:v>
                      </c:pt>
                      <c:pt idx="1580">
                        <c:v>5.907</c:v>
                      </c:pt>
                      <c:pt idx="1581">
                        <c:v>5.9179999999999993</c:v>
                      </c:pt>
                      <c:pt idx="1582">
                        <c:v>5.9289999999999985</c:v>
                      </c:pt>
                      <c:pt idx="1583">
                        <c:v>5.9409999999999989</c:v>
                      </c:pt>
                      <c:pt idx="1584">
                        <c:v>5.9520000000000017</c:v>
                      </c:pt>
                      <c:pt idx="1585">
                        <c:v>5.963000000000001</c:v>
                      </c:pt>
                      <c:pt idx="1586">
                        <c:v>5.9750000000000014</c:v>
                      </c:pt>
                      <c:pt idx="1587">
                        <c:v>5.9860000000000007</c:v>
                      </c:pt>
                      <c:pt idx="1588">
                        <c:v>5.9969999999999999</c:v>
                      </c:pt>
                      <c:pt idx="1589">
                        <c:v>6.0090000000000003</c:v>
                      </c:pt>
                      <c:pt idx="1590">
                        <c:v>6.02</c:v>
                      </c:pt>
                      <c:pt idx="1591">
                        <c:v>6.0309999999999988</c:v>
                      </c:pt>
                      <c:pt idx="1592">
                        <c:v>6.0429999999999993</c:v>
                      </c:pt>
                      <c:pt idx="1593">
                        <c:v>6.0539999999999985</c:v>
                      </c:pt>
                      <c:pt idx="1594">
                        <c:v>6.0650000000000013</c:v>
                      </c:pt>
                      <c:pt idx="1595">
                        <c:v>6.0770000000000017</c:v>
                      </c:pt>
                      <c:pt idx="1596">
                        <c:v>6.088000000000001</c:v>
                      </c:pt>
                      <c:pt idx="1597">
                        <c:v>6.0990000000000002</c:v>
                      </c:pt>
                      <c:pt idx="1598">
                        <c:v>6.1110000000000007</c:v>
                      </c:pt>
                      <c:pt idx="1599">
                        <c:v>6.1219999999999999</c:v>
                      </c:pt>
                      <c:pt idx="1600">
                        <c:v>6.1329999999999991</c:v>
                      </c:pt>
                      <c:pt idx="1601">
                        <c:v>6.1449999999999996</c:v>
                      </c:pt>
                      <c:pt idx="1602">
                        <c:v>6.1559999999999988</c:v>
                      </c:pt>
                      <c:pt idx="1603">
                        <c:v>6.1670000000000016</c:v>
                      </c:pt>
                      <c:pt idx="1604">
                        <c:v>6.1789999999999985</c:v>
                      </c:pt>
                      <c:pt idx="1605">
                        <c:v>6.1900000000000013</c:v>
                      </c:pt>
                      <c:pt idx="1606">
                        <c:v>6.2010000000000005</c:v>
                      </c:pt>
                      <c:pt idx="1607">
                        <c:v>6.213000000000001</c:v>
                      </c:pt>
                      <c:pt idx="1608">
                        <c:v>6.2240000000000002</c:v>
                      </c:pt>
                      <c:pt idx="1609">
                        <c:v>6.2349999999999994</c:v>
                      </c:pt>
                      <c:pt idx="1610">
                        <c:v>6.2469999999999999</c:v>
                      </c:pt>
                      <c:pt idx="1611">
                        <c:v>6.2579999999999991</c:v>
                      </c:pt>
                      <c:pt idx="1612">
                        <c:v>6.2689999999999984</c:v>
                      </c:pt>
                      <c:pt idx="1613">
                        <c:v>6.2809999999999988</c:v>
                      </c:pt>
                      <c:pt idx="1614">
                        <c:v>6.2920000000000016</c:v>
                      </c:pt>
                      <c:pt idx="1615">
                        <c:v>6.3030000000000008</c:v>
                      </c:pt>
                      <c:pt idx="1616">
                        <c:v>6.3150000000000013</c:v>
                      </c:pt>
                      <c:pt idx="1617">
                        <c:v>6.3260000000000005</c:v>
                      </c:pt>
                      <c:pt idx="1618">
                        <c:v>6.3369999999999997</c:v>
                      </c:pt>
                      <c:pt idx="1619">
                        <c:v>6.3490000000000002</c:v>
                      </c:pt>
                      <c:pt idx="1620">
                        <c:v>6.3599999999999994</c:v>
                      </c:pt>
                      <c:pt idx="1621">
                        <c:v>6.3709999999999987</c:v>
                      </c:pt>
                      <c:pt idx="1622">
                        <c:v>6.3829999999999991</c:v>
                      </c:pt>
                      <c:pt idx="1623">
                        <c:v>6.3939999999999984</c:v>
                      </c:pt>
                      <c:pt idx="1624">
                        <c:v>6.4050000000000011</c:v>
                      </c:pt>
                      <c:pt idx="1625">
                        <c:v>6.4170000000000016</c:v>
                      </c:pt>
                      <c:pt idx="1626">
                        <c:v>6.4280000000000008</c:v>
                      </c:pt>
                      <c:pt idx="1627">
                        <c:v>6.4390000000000001</c:v>
                      </c:pt>
                      <c:pt idx="1628">
                        <c:v>6.4510000000000005</c:v>
                      </c:pt>
                      <c:pt idx="1629">
                        <c:v>6.4619999999999997</c:v>
                      </c:pt>
                      <c:pt idx="1630">
                        <c:v>6.472999999999999</c:v>
                      </c:pt>
                      <c:pt idx="1631">
                        <c:v>6.4849999999999994</c:v>
                      </c:pt>
                      <c:pt idx="1632">
                        <c:v>6.4959999999999987</c:v>
                      </c:pt>
                      <c:pt idx="1633">
                        <c:v>6.5070000000000014</c:v>
                      </c:pt>
                      <c:pt idx="1634">
                        <c:v>6.5189999999999984</c:v>
                      </c:pt>
                      <c:pt idx="1635">
                        <c:v>6.5300000000000011</c:v>
                      </c:pt>
                      <c:pt idx="1636">
                        <c:v>6.5410000000000004</c:v>
                      </c:pt>
                      <c:pt idx="1637">
                        <c:v>6.5530000000000008</c:v>
                      </c:pt>
                      <c:pt idx="1638">
                        <c:v>6.5640000000000001</c:v>
                      </c:pt>
                      <c:pt idx="1639">
                        <c:v>6.5749999999999993</c:v>
                      </c:pt>
                      <c:pt idx="1640">
                        <c:v>6.5869999999999997</c:v>
                      </c:pt>
                      <c:pt idx="1641">
                        <c:v>6.597999999999999</c:v>
                      </c:pt>
                      <c:pt idx="1642">
                        <c:v>6.6090000000000018</c:v>
                      </c:pt>
                      <c:pt idx="1643">
                        <c:v>6.6209999999999987</c:v>
                      </c:pt>
                      <c:pt idx="1644">
                        <c:v>6.6320000000000014</c:v>
                      </c:pt>
                      <c:pt idx="1645">
                        <c:v>6.6430000000000007</c:v>
                      </c:pt>
                      <c:pt idx="1646">
                        <c:v>6.6550000000000011</c:v>
                      </c:pt>
                      <c:pt idx="1647">
                        <c:v>6.6660000000000004</c:v>
                      </c:pt>
                      <c:pt idx="1648">
                        <c:v>6.6769999999999996</c:v>
                      </c:pt>
                      <c:pt idx="1649">
                        <c:v>6.6890000000000001</c:v>
                      </c:pt>
                      <c:pt idx="1650">
                        <c:v>6.6999999999999993</c:v>
                      </c:pt>
                      <c:pt idx="1651">
                        <c:v>6.7109999999999985</c:v>
                      </c:pt>
                      <c:pt idx="1652">
                        <c:v>6.722999999999999</c:v>
                      </c:pt>
                      <c:pt idx="1653">
                        <c:v>6.7340000000000018</c:v>
                      </c:pt>
                      <c:pt idx="1654">
                        <c:v>6.745000000000001</c:v>
                      </c:pt>
                      <c:pt idx="1655">
                        <c:v>6.7570000000000014</c:v>
                      </c:pt>
                      <c:pt idx="1656">
                        <c:v>6.7680000000000007</c:v>
                      </c:pt>
                      <c:pt idx="1657">
                        <c:v>6.7789999999999999</c:v>
                      </c:pt>
                      <c:pt idx="1658">
                        <c:v>6.7910000000000004</c:v>
                      </c:pt>
                      <c:pt idx="1659">
                        <c:v>6.8019999999999996</c:v>
                      </c:pt>
                      <c:pt idx="1660">
                        <c:v>6.8129999999999988</c:v>
                      </c:pt>
                      <c:pt idx="1661">
                        <c:v>6.8249999999999993</c:v>
                      </c:pt>
                      <c:pt idx="1662">
                        <c:v>6.8359999999999985</c:v>
                      </c:pt>
                      <c:pt idx="1663">
                        <c:v>6.8470000000000013</c:v>
                      </c:pt>
                      <c:pt idx="1664">
                        <c:v>6.8590000000000018</c:v>
                      </c:pt>
                      <c:pt idx="1665">
                        <c:v>6.870000000000001</c:v>
                      </c:pt>
                      <c:pt idx="1666">
                        <c:v>6.8810000000000002</c:v>
                      </c:pt>
                      <c:pt idx="1667">
                        <c:v>6.8930000000000007</c:v>
                      </c:pt>
                      <c:pt idx="1668">
                        <c:v>6.9039999999999999</c:v>
                      </c:pt>
                      <c:pt idx="1669">
                        <c:v>6.9149999999999991</c:v>
                      </c:pt>
                      <c:pt idx="1670">
                        <c:v>6.9269999999999996</c:v>
                      </c:pt>
                      <c:pt idx="1671">
                        <c:v>6.9379999999999988</c:v>
                      </c:pt>
                      <c:pt idx="1672">
                        <c:v>6.9490000000000016</c:v>
                      </c:pt>
                      <c:pt idx="1673">
                        <c:v>6.9609999999999985</c:v>
                      </c:pt>
                      <c:pt idx="1674">
                        <c:v>6.9720000000000013</c:v>
                      </c:pt>
                      <c:pt idx="1675">
                        <c:v>6.9830000000000005</c:v>
                      </c:pt>
                      <c:pt idx="1676">
                        <c:v>6.995000000000001</c:v>
                      </c:pt>
                      <c:pt idx="1677">
                        <c:v>7.0060000000000002</c:v>
                      </c:pt>
                      <c:pt idx="1678">
                        <c:v>7.0169999999999995</c:v>
                      </c:pt>
                      <c:pt idx="1679">
                        <c:v>7.0289999999999999</c:v>
                      </c:pt>
                      <c:pt idx="1680">
                        <c:v>7.0399999999999991</c:v>
                      </c:pt>
                      <c:pt idx="1681">
                        <c:v>7.0509999999999984</c:v>
                      </c:pt>
                      <c:pt idx="1682">
                        <c:v>7.0629999999999988</c:v>
                      </c:pt>
                      <c:pt idx="1683">
                        <c:v>7.0740000000000016</c:v>
                      </c:pt>
                      <c:pt idx="1684">
                        <c:v>7.0850000000000009</c:v>
                      </c:pt>
                      <c:pt idx="1685">
                        <c:v>7.0970000000000013</c:v>
                      </c:pt>
                      <c:pt idx="1686">
                        <c:v>7.1080000000000005</c:v>
                      </c:pt>
                      <c:pt idx="1687">
                        <c:v>7.1189999999999998</c:v>
                      </c:pt>
                      <c:pt idx="1688">
                        <c:v>7.1310000000000002</c:v>
                      </c:pt>
                      <c:pt idx="1689">
                        <c:v>7.1419999999999995</c:v>
                      </c:pt>
                      <c:pt idx="1690">
                        <c:v>7.1529999999999987</c:v>
                      </c:pt>
                      <c:pt idx="1691">
                        <c:v>7.1649999999999991</c:v>
                      </c:pt>
                      <c:pt idx="1692">
                        <c:v>7.1759999999999984</c:v>
                      </c:pt>
                      <c:pt idx="1693">
                        <c:v>7.1870000000000012</c:v>
                      </c:pt>
                      <c:pt idx="1694">
                        <c:v>7.1990000000000016</c:v>
                      </c:pt>
                      <c:pt idx="1695">
                        <c:v>7.2100000000000009</c:v>
                      </c:pt>
                      <c:pt idx="1696">
                        <c:v>7.2210000000000001</c:v>
                      </c:pt>
                      <c:pt idx="1697">
                        <c:v>7.2330000000000005</c:v>
                      </c:pt>
                      <c:pt idx="1698">
                        <c:v>7.2439999999999998</c:v>
                      </c:pt>
                      <c:pt idx="1699">
                        <c:v>7.254999999999999</c:v>
                      </c:pt>
                      <c:pt idx="1700">
                        <c:v>7.2669999999999995</c:v>
                      </c:pt>
                      <c:pt idx="1701">
                        <c:v>7.2779999999999987</c:v>
                      </c:pt>
                      <c:pt idx="1702">
                        <c:v>7.2890000000000015</c:v>
                      </c:pt>
                      <c:pt idx="1703">
                        <c:v>7.3009999999999984</c:v>
                      </c:pt>
                      <c:pt idx="1704">
                        <c:v>7.3120000000000012</c:v>
                      </c:pt>
                      <c:pt idx="1705">
                        <c:v>7.3230000000000004</c:v>
                      </c:pt>
                      <c:pt idx="1706">
                        <c:v>7.3350000000000009</c:v>
                      </c:pt>
                      <c:pt idx="1707">
                        <c:v>7.3460000000000001</c:v>
                      </c:pt>
                      <c:pt idx="1708">
                        <c:v>7.3569999999999993</c:v>
                      </c:pt>
                      <c:pt idx="1709">
                        <c:v>7.3689999999999998</c:v>
                      </c:pt>
                      <c:pt idx="1710">
                        <c:v>7.379999999999999</c:v>
                      </c:pt>
                      <c:pt idx="1711">
                        <c:v>7.3909999999999982</c:v>
                      </c:pt>
                      <c:pt idx="1712">
                        <c:v>7.4029999999999987</c:v>
                      </c:pt>
                      <c:pt idx="1713">
                        <c:v>7.4140000000000015</c:v>
                      </c:pt>
                      <c:pt idx="1714">
                        <c:v>7.4250000000000007</c:v>
                      </c:pt>
                      <c:pt idx="1715">
                        <c:v>7.4370000000000012</c:v>
                      </c:pt>
                      <c:pt idx="1716">
                        <c:v>7.4480000000000004</c:v>
                      </c:pt>
                      <c:pt idx="1717">
                        <c:v>7.4589999999999996</c:v>
                      </c:pt>
                      <c:pt idx="1718">
                        <c:v>7.4710000000000001</c:v>
                      </c:pt>
                      <c:pt idx="1719">
                        <c:v>7.4819999999999993</c:v>
                      </c:pt>
                      <c:pt idx="1720">
                        <c:v>7.4929999999999986</c:v>
                      </c:pt>
                      <c:pt idx="1721">
                        <c:v>7.504999999999999</c:v>
                      </c:pt>
                      <c:pt idx="1722">
                        <c:v>7.5159999999999982</c:v>
                      </c:pt>
                      <c:pt idx="1723">
                        <c:v>7.527000000000001</c:v>
                      </c:pt>
                      <c:pt idx="1724">
                        <c:v>7.5390000000000015</c:v>
                      </c:pt>
                      <c:pt idx="1725">
                        <c:v>7.5500000000000007</c:v>
                      </c:pt>
                      <c:pt idx="1726">
                        <c:v>7.5609999999999999</c:v>
                      </c:pt>
                      <c:pt idx="1727">
                        <c:v>7.5730000000000004</c:v>
                      </c:pt>
                      <c:pt idx="1728">
                        <c:v>7.5839999999999996</c:v>
                      </c:pt>
                      <c:pt idx="1729">
                        <c:v>7.5949999999999989</c:v>
                      </c:pt>
                      <c:pt idx="1730">
                        <c:v>7.6069999999999993</c:v>
                      </c:pt>
                      <c:pt idx="1731">
                        <c:v>7.6179999999999986</c:v>
                      </c:pt>
                      <c:pt idx="1732">
                        <c:v>7.6290000000000013</c:v>
                      </c:pt>
                      <c:pt idx="1733">
                        <c:v>7.6409999999999982</c:v>
                      </c:pt>
                      <c:pt idx="1734">
                        <c:v>7.652000000000001</c:v>
                      </c:pt>
                      <c:pt idx="1735">
                        <c:v>7.6630000000000003</c:v>
                      </c:pt>
                      <c:pt idx="1736">
                        <c:v>7.6750000000000007</c:v>
                      </c:pt>
                      <c:pt idx="1737">
                        <c:v>7.6859999999999999</c:v>
                      </c:pt>
                      <c:pt idx="1738">
                        <c:v>7.6969999999999992</c:v>
                      </c:pt>
                      <c:pt idx="1739">
                        <c:v>7.7089999999999996</c:v>
                      </c:pt>
                      <c:pt idx="1740">
                        <c:v>7.7199999999999989</c:v>
                      </c:pt>
                      <c:pt idx="1741">
                        <c:v>7.7310000000000016</c:v>
                      </c:pt>
                      <c:pt idx="1742">
                        <c:v>7.7429999999999986</c:v>
                      </c:pt>
                      <c:pt idx="1743">
                        <c:v>7.7540000000000013</c:v>
                      </c:pt>
                      <c:pt idx="1744">
                        <c:v>7.7650000000000006</c:v>
                      </c:pt>
                      <c:pt idx="1745">
                        <c:v>7.777000000000001</c:v>
                      </c:pt>
                      <c:pt idx="1746">
                        <c:v>7.7880000000000003</c:v>
                      </c:pt>
                      <c:pt idx="1747">
                        <c:v>7.7989999999999995</c:v>
                      </c:pt>
                      <c:pt idx="1748">
                        <c:v>7.8109999999999999</c:v>
                      </c:pt>
                      <c:pt idx="1749">
                        <c:v>7.8219999999999992</c:v>
                      </c:pt>
                      <c:pt idx="1750">
                        <c:v>7.8329999999999984</c:v>
                      </c:pt>
                      <c:pt idx="1751">
                        <c:v>7.8449999999999989</c:v>
                      </c:pt>
                      <c:pt idx="1752">
                        <c:v>7.8560000000000016</c:v>
                      </c:pt>
                      <c:pt idx="1753">
                        <c:v>7.8670000000000009</c:v>
                      </c:pt>
                      <c:pt idx="1754">
                        <c:v>7.8790000000000013</c:v>
                      </c:pt>
                      <c:pt idx="1755">
                        <c:v>7.8900000000000006</c:v>
                      </c:pt>
                      <c:pt idx="1756">
                        <c:v>7.9009999999999998</c:v>
                      </c:pt>
                      <c:pt idx="1757">
                        <c:v>7.9130000000000003</c:v>
                      </c:pt>
                      <c:pt idx="1758">
                        <c:v>7.9239999999999995</c:v>
                      </c:pt>
                      <c:pt idx="1759">
                        <c:v>7.9349999999999987</c:v>
                      </c:pt>
                      <c:pt idx="1760">
                        <c:v>7.9469999999999992</c:v>
                      </c:pt>
                      <c:pt idx="1761">
                        <c:v>7.9579999999999984</c:v>
                      </c:pt>
                      <c:pt idx="1762">
                        <c:v>7.9690000000000012</c:v>
                      </c:pt>
                      <c:pt idx="1763">
                        <c:v>7.9810000000000016</c:v>
                      </c:pt>
                      <c:pt idx="1764">
                        <c:v>7.9920000000000009</c:v>
                      </c:pt>
                      <c:pt idx="1765">
                        <c:v>8.0030000000000001</c:v>
                      </c:pt>
                      <c:pt idx="1766">
                        <c:v>8.0150000000000006</c:v>
                      </c:pt>
                      <c:pt idx="1767">
                        <c:v>8.0259999999999998</c:v>
                      </c:pt>
                      <c:pt idx="1768">
                        <c:v>8.036999999999999</c:v>
                      </c:pt>
                      <c:pt idx="1769">
                        <c:v>8.0489999999999995</c:v>
                      </c:pt>
                      <c:pt idx="1770">
                        <c:v>8.0599999999999987</c:v>
                      </c:pt>
                      <c:pt idx="1771">
                        <c:v>8.0710000000000015</c:v>
                      </c:pt>
                      <c:pt idx="1772">
                        <c:v>8.0829999999999984</c:v>
                      </c:pt>
                      <c:pt idx="1773">
                        <c:v>8.0940000000000012</c:v>
                      </c:pt>
                      <c:pt idx="1774">
                        <c:v>8.1050000000000004</c:v>
                      </c:pt>
                      <c:pt idx="1775">
                        <c:v>8.1170000000000009</c:v>
                      </c:pt>
                      <c:pt idx="1776">
                        <c:v>8.1280000000000001</c:v>
                      </c:pt>
                      <c:pt idx="1777">
                        <c:v>8.1389999999999993</c:v>
                      </c:pt>
                      <c:pt idx="1778">
                        <c:v>8.1509999999999998</c:v>
                      </c:pt>
                      <c:pt idx="1779">
                        <c:v>8.161999999999999</c:v>
                      </c:pt>
                      <c:pt idx="1780">
                        <c:v>8.1729999999999983</c:v>
                      </c:pt>
                      <c:pt idx="1781">
                        <c:v>8.1849999999999987</c:v>
                      </c:pt>
                      <c:pt idx="1782">
                        <c:v>8.1960000000000015</c:v>
                      </c:pt>
                      <c:pt idx="1783">
                        <c:v>8.2070000000000007</c:v>
                      </c:pt>
                      <c:pt idx="1784">
                        <c:v>8.2190000000000012</c:v>
                      </c:pt>
                      <c:pt idx="1785">
                        <c:v>8.23</c:v>
                      </c:pt>
                      <c:pt idx="1786">
                        <c:v>8.2409999999999997</c:v>
                      </c:pt>
                      <c:pt idx="1787">
                        <c:v>8.2530000000000001</c:v>
                      </c:pt>
                      <c:pt idx="1788">
                        <c:v>8.2639999999999993</c:v>
                      </c:pt>
                      <c:pt idx="1789">
                        <c:v>8.2749999999999986</c:v>
                      </c:pt>
                      <c:pt idx="1790">
                        <c:v>8.286999999999999</c:v>
                      </c:pt>
                      <c:pt idx="1791">
                        <c:v>8.2979999999999983</c:v>
                      </c:pt>
                      <c:pt idx="1792">
                        <c:v>8.3090000000000011</c:v>
                      </c:pt>
                      <c:pt idx="1793">
                        <c:v>8.3210000000000015</c:v>
                      </c:pt>
                      <c:pt idx="1794">
                        <c:v>8.3320000000000007</c:v>
                      </c:pt>
                      <c:pt idx="1795">
                        <c:v>8.343</c:v>
                      </c:pt>
                      <c:pt idx="1796">
                        <c:v>8.3550000000000004</c:v>
                      </c:pt>
                      <c:pt idx="1797">
                        <c:v>8.3659999999999997</c:v>
                      </c:pt>
                      <c:pt idx="1798">
                        <c:v>8.3769999999999989</c:v>
                      </c:pt>
                      <c:pt idx="1799">
                        <c:v>8.3889999999999993</c:v>
                      </c:pt>
                      <c:pt idx="1800">
                        <c:v>8.3999999999999986</c:v>
                      </c:pt>
                      <c:pt idx="1801">
                        <c:v>8.4110000000000014</c:v>
                      </c:pt>
                      <c:pt idx="1802">
                        <c:v>8.4229999999999983</c:v>
                      </c:pt>
                      <c:pt idx="1803">
                        <c:v>8.4340000000000011</c:v>
                      </c:pt>
                      <c:pt idx="1804">
                        <c:v>8.4450000000000003</c:v>
                      </c:pt>
                      <c:pt idx="1805">
                        <c:v>8.4570000000000007</c:v>
                      </c:pt>
                      <c:pt idx="1806">
                        <c:v>8.468</c:v>
                      </c:pt>
                      <c:pt idx="1807">
                        <c:v>8.4789999999999992</c:v>
                      </c:pt>
                      <c:pt idx="1808">
                        <c:v>8.4909999999999997</c:v>
                      </c:pt>
                      <c:pt idx="1809">
                        <c:v>8.5019999999999989</c:v>
                      </c:pt>
                      <c:pt idx="1810">
                        <c:v>8.5130000000000017</c:v>
                      </c:pt>
                      <c:pt idx="1811">
                        <c:v>8.5249999999999986</c:v>
                      </c:pt>
                      <c:pt idx="1812">
                        <c:v>8.5360000000000014</c:v>
                      </c:pt>
                      <c:pt idx="1813">
                        <c:v>8.5470000000000006</c:v>
                      </c:pt>
                      <c:pt idx="1814">
                        <c:v>8.5590000000000011</c:v>
                      </c:pt>
                      <c:pt idx="1815">
                        <c:v>8.57</c:v>
                      </c:pt>
                      <c:pt idx="1816">
                        <c:v>8.5809999999999995</c:v>
                      </c:pt>
                      <c:pt idx="1817">
                        <c:v>8.593</c:v>
                      </c:pt>
                      <c:pt idx="1818">
                        <c:v>8.6039999999999992</c:v>
                      </c:pt>
                      <c:pt idx="1819">
                        <c:v>8.6149999999999984</c:v>
                      </c:pt>
                      <c:pt idx="1820">
                        <c:v>8.6269999999999989</c:v>
                      </c:pt>
                      <c:pt idx="1821">
                        <c:v>8.6380000000000017</c:v>
                      </c:pt>
                      <c:pt idx="1822">
                        <c:v>8.6490000000000009</c:v>
                      </c:pt>
                      <c:pt idx="1823">
                        <c:v>8.6610000000000014</c:v>
                      </c:pt>
                      <c:pt idx="1824">
                        <c:v>8.6720000000000006</c:v>
                      </c:pt>
                      <c:pt idx="1825">
                        <c:v>8.6829999999999998</c:v>
                      </c:pt>
                      <c:pt idx="1826">
                        <c:v>8.6950000000000003</c:v>
                      </c:pt>
                      <c:pt idx="1827">
                        <c:v>8.7059999999999995</c:v>
                      </c:pt>
                      <c:pt idx="1828">
                        <c:v>8.7169999999999987</c:v>
                      </c:pt>
                      <c:pt idx="1829">
                        <c:v>8.7289999999999992</c:v>
                      </c:pt>
                      <c:pt idx="1830">
                        <c:v>8.7399999999999984</c:v>
                      </c:pt>
                      <c:pt idx="1831">
                        <c:v>8.7510000000000012</c:v>
                      </c:pt>
                      <c:pt idx="1832">
                        <c:v>8.7630000000000017</c:v>
                      </c:pt>
                      <c:pt idx="1833">
                        <c:v>8.7740000000000009</c:v>
                      </c:pt>
                      <c:pt idx="1834">
                        <c:v>8.7850000000000001</c:v>
                      </c:pt>
                      <c:pt idx="1835">
                        <c:v>8.7970000000000006</c:v>
                      </c:pt>
                      <c:pt idx="1836">
                        <c:v>8.8079999999999998</c:v>
                      </c:pt>
                      <c:pt idx="1837">
                        <c:v>8.8189999999999991</c:v>
                      </c:pt>
                      <c:pt idx="1838">
                        <c:v>8.8309999999999995</c:v>
                      </c:pt>
                      <c:pt idx="1839">
                        <c:v>8.8419999999999987</c:v>
                      </c:pt>
                      <c:pt idx="1840">
                        <c:v>8.8530000000000015</c:v>
                      </c:pt>
                      <c:pt idx="1841">
                        <c:v>8.8649999999999984</c:v>
                      </c:pt>
                      <c:pt idx="1842">
                        <c:v>8.8760000000000012</c:v>
                      </c:pt>
                      <c:pt idx="1843">
                        <c:v>8.8870000000000005</c:v>
                      </c:pt>
                      <c:pt idx="1844">
                        <c:v>8.8990000000000009</c:v>
                      </c:pt>
                      <c:pt idx="1845">
                        <c:v>8.91</c:v>
                      </c:pt>
                      <c:pt idx="1846">
                        <c:v>8.9209999999999994</c:v>
                      </c:pt>
                      <c:pt idx="1847">
                        <c:v>8.9329999999999998</c:v>
                      </c:pt>
                      <c:pt idx="1848">
                        <c:v>8.9439999999999991</c:v>
                      </c:pt>
                      <c:pt idx="1849">
                        <c:v>8.9549999999999983</c:v>
                      </c:pt>
                      <c:pt idx="1850">
                        <c:v>8.9669999999999987</c:v>
                      </c:pt>
                      <c:pt idx="1851">
                        <c:v>8.9780000000000015</c:v>
                      </c:pt>
                      <c:pt idx="1852">
                        <c:v>8.9890000000000008</c:v>
                      </c:pt>
                      <c:pt idx="1853">
                        <c:v>9.0010000000000012</c:v>
                      </c:pt>
                      <c:pt idx="1854">
                        <c:v>9.0120000000000005</c:v>
                      </c:pt>
                      <c:pt idx="1855">
                        <c:v>9.0229999999999997</c:v>
                      </c:pt>
                      <c:pt idx="1856">
                        <c:v>9.0350000000000001</c:v>
                      </c:pt>
                      <c:pt idx="1857">
                        <c:v>9.0459999999999994</c:v>
                      </c:pt>
                      <c:pt idx="1858">
                        <c:v>9.0569999999999986</c:v>
                      </c:pt>
                      <c:pt idx="1859">
                        <c:v>9.0689999999999991</c:v>
                      </c:pt>
                      <c:pt idx="1860">
                        <c:v>9.0799999999999983</c:v>
                      </c:pt>
                      <c:pt idx="1861">
                        <c:v>9.0910000000000011</c:v>
                      </c:pt>
                      <c:pt idx="1862">
                        <c:v>9.1030000000000015</c:v>
                      </c:pt>
                      <c:pt idx="1863">
                        <c:v>9.1140000000000008</c:v>
                      </c:pt>
                      <c:pt idx="1864">
                        <c:v>9.125</c:v>
                      </c:pt>
                      <c:pt idx="1865">
                        <c:v>9.1370000000000005</c:v>
                      </c:pt>
                      <c:pt idx="1866">
                        <c:v>9.1479999999999997</c:v>
                      </c:pt>
                      <c:pt idx="1867">
                        <c:v>9.1589999999999989</c:v>
                      </c:pt>
                      <c:pt idx="1868">
                        <c:v>9.1709999999999994</c:v>
                      </c:pt>
                      <c:pt idx="1869">
                        <c:v>9.1819999999999986</c:v>
                      </c:pt>
                      <c:pt idx="1870">
                        <c:v>9.1930000000000014</c:v>
                      </c:pt>
                      <c:pt idx="1871">
                        <c:v>9.2049999999999983</c:v>
                      </c:pt>
                      <c:pt idx="1872">
                        <c:v>9.2160000000000011</c:v>
                      </c:pt>
                      <c:pt idx="1873">
                        <c:v>9.2270000000000003</c:v>
                      </c:pt>
                      <c:pt idx="1874">
                        <c:v>9.2390000000000008</c:v>
                      </c:pt>
                      <c:pt idx="1875">
                        <c:v>9.25</c:v>
                      </c:pt>
                      <c:pt idx="1876">
                        <c:v>9.2609999999999992</c:v>
                      </c:pt>
                      <c:pt idx="1877">
                        <c:v>9.2729999999999997</c:v>
                      </c:pt>
                      <c:pt idx="1878">
                        <c:v>9.2839999999999989</c:v>
                      </c:pt>
                      <c:pt idx="1879">
                        <c:v>9.2950000000000017</c:v>
                      </c:pt>
                      <c:pt idx="1880">
                        <c:v>9.3069999999999986</c:v>
                      </c:pt>
                      <c:pt idx="1881">
                        <c:v>9.3180000000000014</c:v>
                      </c:pt>
                      <c:pt idx="1882">
                        <c:v>9.3290000000000006</c:v>
                      </c:pt>
                      <c:pt idx="1883">
                        <c:v>9.3410000000000011</c:v>
                      </c:pt>
                      <c:pt idx="1884">
                        <c:v>9.3520000000000003</c:v>
                      </c:pt>
                      <c:pt idx="1885">
                        <c:v>9.3629999999999995</c:v>
                      </c:pt>
                      <c:pt idx="1886">
                        <c:v>9.375</c:v>
                      </c:pt>
                      <c:pt idx="1887">
                        <c:v>9.3859999999999992</c:v>
                      </c:pt>
                      <c:pt idx="1888">
                        <c:v>9.3969999999999985</c:v>
                      </c:pt>
                      <c:pt idx="1889">
                        <c:v>9.4089999999999989</c:v>
                      </c:pt>
                      <c:pt idx="1890">
                        <c:v>9.4200000000000017</c:v>
                      </c:pt>
                      <c:pt idx="1891">
                        <c:v>9.4310000000000009</c:v>
                      </c:pt>
                      <c:pt idx="1892">
                        <c:v>9.4430000000000014</c:v>
                      </c:pt>
                      <c:pt idx="1893">
                        <c:v>9.4540000000000006</c:v>
                      </c:pt>
                      <c:pt idx="1894">
                        <c:v>9.4649999999999999</c:v>
                      </c:pt>
                      <c:pt idx="1895">
                        <c:v>9.4770000000000003</c:v>
                      </c:pt>
                      <c:pt idx="1896">
                        <c:v>9.4879999999999995</c:v>
                      </c:pt>
                      <c:pt idx="1897">
                        <c:v>9.4989999999999988</c:v>
                      </c:pt>
                      <c:pt idx="1898">
                        <c:v>9.5109999999999992</c:v>
                      </c:pt>
                      <c:pt idx="1899">
                        <c:v>9.5219999999999985</c:v>
                      </c:pt>
                      <c:pt idx="1900">
                        <c:v>9.5330000000000013</c:v>
                      </c:pt>
                      <c:pt idx="1901">
                        <c:v>9.5450000000000017</c:v>
                      </c:pt>
                      <c:pt idx="1902">
                        <c:v>9.5560000000000009</c:v>
                      </c:pt>
                      <c:pt idx="1903">
                        <c:v>9.5670000000000002</c:v>
                      </c:pt>
                      <c:pt idx="1904">
                        <c:v>9.5790000000000006</c:v>
                      </c:pt>
                      <c:pt idx="1905">
                        <c:v>9.59</c:v>
                      </c:pt>
                      <c:pt idx="1906">
                        <c:v>9.6009999999999991</c:v>
                      </c:pt>
                      <c:pt idx="1907">
                        <c:v>9.6129999999999995</c:v>
                      </c:pt>
                      <c:pt idx="1908">
                        <c:v>9.6239999999999988</c:v>
                      </c:pt>
                      <c:pt idx="1909">
                        <c:v>9.6350000000000016</c:v>
                      </c:pt>
                      <c:pt idx="1910">
                        <c:v>9.6469999999999985</c:v>
                      </c:pt>
                      <c:pt idx="1911">
                        <c:v>9.6580000000000013</c:v>
                      </c:pt>
                      <c:pt idx="1912">
                        <c:v>9.6690000000000005</c:v>
                      </c:pt>
                      <c:pt idx="1913">
                        <c:v>9.6810000000000009</c:v>
                      </c:pt>
                      <c:pt idx="1914">
                        <c:v>9.6920000000000002</c:v>
                      </c:pt>
                      <c:pt idx="1915">
                        <c:v>9.7029999999999994</c:v>
                      </c:pt>
                      <c:pt idx="1916">
                        <c:v>9.7149999999999999</c:v>
                      </c:pt>
                      <c:pt idx="1917">
                        <c:v>9.7259999999999991</c:v>
                      </c:pt>
                      <c:pt idx="1918">
                        <c:v>9.7369999999999983</c:v>
                      </c:pt>
                      <c:pt idx="1919">
                        <c:v>9.7489999999999988</c:v>
                      </c:pt>
                      <c:pt idx="1920">
                        <c:v>9.7600000000000016</c:v>
                      </c:pt>
                      <c:pt idx="1921">
                        <c:v>9.7710000000000008</c:v>
                      </c:pt>
                      <c:pt idx="1922">
                        <c:v>9.7830000000000013</c:v>
                      </c:pt>
                      <c:pt idx="1923">
                        <c:v>9.7940000000000005</c:v>
                      </c:pt>
                      <c:pt idx="1924">
                        <c:v>9.8049999999999997</c:v>
                      </c:pt>
                      <c:pt idx="1925">
                        <c:v>9.8170000000000002</c:v>
                      </c:pt>
                      <c:pt idx="1926">
                        <c:v>9.8279999999999994</c:v>
                      </c:pt>
                      <c:pt idx="1927">
                        <c:v>9.8389999999999986</c:v>
                      </c:pt>
                      <c:pt idx="1928">
                        <c:v>9.8509999999999991</c:v>
                      </c:pt>
                      <c:pt idx="1929">
                        <c:v>9.8619999999999983</c:v>
                      </c:pt>
                      <c:pt idx="1930">
                        <c:v>9.8730000000000011</c:v>
                      </c:pt>
                      <c:pt idx="1931">
                        <c:v>9.8850000000000016</c:v>
                      </c:pt>
                      <c:pt idx="1932">
                        <c:v>9.8960000000000008</c:v>
                      </c:pt>
                      <c:pt idx="1933">
                        <c:v>9.907</c:v>
                      </c:pt>
                      <c:pt idx="1934">
                        <c:v>9.9190000000000005</c:v>
                      </c:pt>
                      <c:pt idx="1935">
                        <c:v>9.93</c:v>
                      </c:pt>
                      <c:pt idx="1936">
                        <c:v>9.9409999999999989</c:v>
                      </c:pt>
                      <c:pt idx="1937">
                        <c:v>9.9529999999999994</c:v>
                      </c:pt>
                      <c:pt idx="1938">
                        <c:v>9.9639999999999986</c:v>
                      </c:pt>
                      <c:pt idx="1939">
                        <c:v>9.9750000000000014</c:v>
                      </c:pt>
                      <c:pt idx="1940">
                        <c:v>9.9869999999999983</c:v>
                      </c:pt>
                      <c:pt idx="1941">
                        <c:v>9.9980000000000011</c:v>
                      </c:pt>
                      <c:pt idx="1942">
                        <c:v>10.009</c:v>
                      </c:pt>
                      <c:pt idx="1943">
                        <c:v>10.021000000000001</c:v>
                      </c:pt>
                      <c:pt idx="1944">
                        <c:v>10.032</c:v>
                      </c:pt>
                      <c:pt idx="1945">
                        <c:v>10.042999999999999</c:v>
                      </c:pt>
                      <c:pt idx="1946">
                        <c:v>10.055</c:v>
                      </c:pt>
                      <c:pt idx="1947">
                        <c:v>10.065999999999999</c:v>
                      </c:pt>
                      <c:pt idx="1948">
                        <c:v>10.077000000000002</c:v>
                      </c:pt>
                      <c:pt idx="1949">
                        <c:v>10.088999999999999</c:v>
                      </c:pt>
                      <c:pt idx="1950">
                        <c:v>10.100000000000001</c:v>
                      </c:pt>
                      <c:pt idx="1951">
                        <c:v>10.111000000000001</c:v>
                      </c:pt>
                      <c:pt idx="1952">
                        <c:v>10.123000000000001</c:v>
                      </c:pt>
                      <c:pt idx="1953">
                        <c:v>10.134</c:v>
                      </c:pt>
                      <c:pt idx="1954">
                        <c:v>10.145</c:v>
                      </c:pt>
                      <c:pt idx="1955">
                        <c:v>10.157</c:v>
                      </c:pt>
                      <c:pt idx="1956">
                        <c:v>10.167999999999999</c:v>
                      </c:pt>
                      <c:pt idx="1957">
                        <c:v>10.178999999999998</c:v>
                      </c:pt>
                      <c:pt idx="1958">
                        <c:v>10.190999999999999</c:v>
                      </c:pt>
                      <c:pt idx="1959">
                        <c:v>10.202000000000002</c:v>
                      </c:pt>
                      <c:pt idx="1960">
                        <c:v>10.213000000000001</c:v>
                      </c:pt>
                      <c:pt idx="1961">
                        <c:v>10.225000000000001</c:v>
                      </c:pt>
                      <c:pt idx="1962">
                        <c:v>10.236000000000001</c:v>
                      </c:pt>
                      <c:pt idx="1963">
                        <c:v>10.247</c:v>
                      </c:pt>
                      <c:pt idx="1964">
                        <c:v>10.259</c:v>
                      </c:pt>
                      <c:pt idx="1965">
                        <c:v>10.27</c:v>
                      </c:pt>
                      <c:pt idx="1966">
                        <c:v>10.280999999999999</c:v>
                      </c:pt>
                      <c:pt idx="1967">
                        <c:v>10.292999999999999</c:v>
                      </c:pt>
                      <c:pt idx="1968">
                        <c:v>10.303999999999998</c:v>
                      </c:pt>
                      <c:pt idx="1969">
                        <c:v>10.315000000000001</c:v>
                      </c:pt>
                      <c:pt idx="1970">
                        <c:v>10.327000000000002</c:v>
                      </c:pt>
                      <c:pt idx="1971">
                        <c:v>10.338000000000001</c:v>
                      </c:pt>
                      <c:pt idx="1972">
                        <c:v>10.349</c:v>
                      </c:pt>
                      <c:pt idx="1973">
                        <c:v>10.361000000000001</c:v>
                      </c:pt>
                      <c:pt idx="1974">
                        <c:v>10.372</c:v>
                      </c:pt>
                      <c:pt idx="1975">
                        <c:v>10.382999999999999</c:v>
                      </c:pt>
                      <c:pt idx="1976">
                        <c:v>10.395</c:v>
                      </c:pt>
                      <c:pt idx="1977">
                        <c:v>10.405999999999999</c:v>
                      </c:pt>
                      <c:pt idx="1978">
                        <c:v>10.417000000000002</c:v>
                      </c:pt>
                      <c:pt idx="1979">
                        <c:v>10.428999999999998</c:v>
                      </c:pt>
                      <c:pt idx="1980">
                        <c:v>10.440000000000001</c:v>
                      </c:pt>
                      <c:pt idx="1981">
                        <c:v>10.451000000000001</c:v>
                      </c:pt>
                      <c:pt idx="1982">
                        <c:v>10.463000000000001</c:v>
                      </c:pt>
                      <c:pt idx="1983">
                        <c:v>10.474</c:v>
                      </c:pt>
                      <c:pt idx="1984">
                        <c:v>10.484999999999999</c:v>
                      </c:pt>
                      <c:pt idx="1985">
                        <c:v>10.497</c:v>
                      </c:pt>
                      <c:pt idx="1986">
                        <c:v>10.507999999999999</c:v>
                      </c:pt>
                      <c:pt idx="1987">
                        <c:v>10.518999999999998</c:v>
                      </c:pt>
                      <c:pt idx="1988">
                        <c:v>10.530999999999999</c:v>
                      </c:pt>
                      <c:pt idx="1989">
                        <c:v>10.542000000000002</c:v>
                      </c:pt>
                      <c:pt idx="1990">
                        <c:v>10.553000000000001</c:v>
                      </c:pt>
                      <c:pt idx="1991">
                        <c:v>10.565000000000001</c:v>
                      </c:pt>
                      <c:pt idx="1992">
                        <c:v>10.576000000000001</c:v>
                      </c:pt>
                      <c:pt idx="1993">
                        <c:v>10.587</c:v>
                      </c:pt>
                      <c:pt idx="1994">
                        <c:v>10.599</c:v>
                      </c:pt>
                      <c:pt idx="1995">
                        <c:v>10.61</c:v>
                      </c:pt>
                      <c:pt idx="1996">
                        <c:v>10.620999999999999</c:v>
                      </c:pt>
                      <c:pt idx="1997">
                        <c:v>10.632999999999999</c:v>
                      </c:pt>
                      <c:pt idx="1998">
                        <c:v>10.643999999999998</c:v>
                      </c:pt>
                      <c:pt idx="1999">
                        <c:v>10.655000000000001</c:v>
                      </c:pt>
                      <c:pt idx="2000">
                        <c:v>10.667000000000002</c:v>
                      </c:pt>
                      <c:pt idx="2001">
                        <c:v>10.678000000000001</c:v>
                      </c:pt>
                      <c:pt idx="2002">
                        <c:v>10.689</c:v>
                      </c:pt>
                      <c:pt idx="2003">
                        <c:v>10.701000000000001</c:v>
                      </c:pt>
                      <c:pt idx="2004">
                        <c:v>10.712</c:v>
                      </c:pt>
                      <c:pt idx="2005">
                        <c:v>10.722999999999999</c:v>
                      </c:pt>
                      <c:pt idx="2006">
                        <c:v>10.734999999999999</c:v>
                      </c:pt>
                      <c:pt idx="2007">
                        <c:v>10.745999999999999</c:v>
                      </c:pt>
                      <c:pt idx="2008">
                        <c:v>10.757000000000001</c:v>
                      </c:pt>
                      <c:pt idx="2009">
                        <c:v>10.768999999999998</c:v>
                      </c:pt>
                      <c:pt idx="2010">
                        <c:v>10.780000000000001</c:v>
                      </c:pt>
                      <c:pt idx="2011">
                        <c:v>10.791</c:v>
                      </c:pt>
                      <c:pt idx="2012">
                        <c:v>10.803000000000001</c:v>
                      </c:pt>
                      <c:pt idx="2013">
                        <c:v>10.814</c:v>
                      </c:pt>
                      <c:pt idx="2014">
                        <c:v>10.824999999999999</c:v>
                      </c:pt>
                      <c:pt idx="2015">
                        <c:v>10.837</c:v>
                      </c:pt>
                      <c:pt idx="2016">
                        <c:v>10.847999999999999</c:v>
                      </c:pt>
                      <c:pt idx="2017">
                        <c:v>10.859000000000002</c:v>
                      </c:pt>
                      <c:pt idx="2018">
                        <c:v>10.870999999999999</c:v>
                      </c:pt>
                      <c:pt idx="2019">
                        <c:v>10.882000000000001</c:v>
                      </c:pt>
                      <c:pt idx="2020">
                        <c:v>10.893000000000001</c:v>
                      </c:pt>
                      <c:pt idx="2021">
                        <c:v>10.905000000000001</c:v>
                      </c:pt>
                      <c:pt idx="2022">
                        <c:v>10.916</c:v>
                      </c:pt>
                      <c:pt idx="2023">
                        <c:v>10.927</c:v>
                      </c:pt>
                      <c:pt idx="2024">
                        <c:v>10.939</c:v>
                      </c:pt>
                      <c:pt idx="2025">
                        <c:v>10.95</c:v>
                      </c:pt>
                      <c:pt idx="2026">
                        <c:v>10.960999999999999</c:v>
                      </c:pt>
                      <c:pt idx="2027">
                        <c:v>10.972999999999999</c:v>
                      </c:pt>
                      <c:pt idx="2028">
                        <c:v>10.984000000000002</c:v>
                      </c:pt>
                      <c:pt idx="2029">
                        <c:v>10.995000000000001</c:v>
                      </c:pt>
                      <c:pt idx="2030">
                        <c:v>11.007000000000001</c:v>
                      </c:pt>
                      <c:pt idx="2031">
                        <c:v>11.018000000000001</c:v>
                      </c:pt>
                      <c:pt idx="2032">
                        <c:v>11.029</c:v>
                      </c:pt>
                      <c:pt idx="2033">
                        <c:v>11.041</c:v>
                      </c:pt>
                      <c:pt idx="2034">
                        <c:v>11.052</c:v>
                      </c:pt>
                      <c:pt idx="2035">
                        <c:v>11.062999999999999</c:v>
                      </c:pt>
                      <c:pt idx="2036">
                        <c:v>11.074999999999999</c:v>
                      </c:pt>
                      <c:pt idx="2037">
                        <c:v>11.085999999999999</c:v>
                      </c:pt>
                      <c:pt idx="2038">
                        <c:v>11.097000000000001</c:v>
                      </c:pt>
                      <c:pt idx="2039">
                        <c:v>11.109000000000002</c:v>
                      </c:pt>
                      <c:pt idx="2040">
                        <c:v>11.120000000000001</c:v>
                      </c:pt>
                      <c:pt idx="2041">
                        <c:v>11.131</c:v>
                      </c:pt>
                      <c:pt idx="2042">
                        <c:v>11.143000000000001</c:v>
                      </c:pt>
                      <c:pt idx="2043">
                        <c:v>11.154</c:v>
                      </c:pt>
                      <c:pt idx="2044">
                        <c:v>11.164999999999999</c:v>
                      </c:pt>
                      <c:pt idx="2045">
                        <c:v>11.177</c:v>
                      </c:pt>
                      <c:pt idx="2046">
                        <c:v>11.187999999999999</c:v>
                      </c:pt>
                      <c:pt idx="2047">
                        <c:v>11.199000000000002</c:v>
                      </c:pt>
                      <c:pt idx="2048">
                        <c:v>11.210999999999999</c:v>
                      </c:pt>
                      <c:pt idx="2049">
                        <c:v>11.222000000000001</c:v>
                      </c:pt>
                      <c:pt idx="2050">
                        <c:v>11.233000000000001</c:v>
                      </c:pt>
                      <c:pt idx="2051">
                        <c:v>11.245000000000001</c:v>
                      </c:pt>
                      <c:pt idx="2052">
                        <c:v>11.256</c:v>
                      </c:pt>
                      <c:pt idx="2053">
                        <c:v>11.266999999999999</c:v>
                      </c:pt>
                      <c:pt idx="2054">
                        <c:v>11.279</c:v>
                      </c:pt>
                      <c:pt idx="2055">
                        <c:v>11.29</c:v>
                      </c:pt>
                      <c:pt idx="2056">
                        <c:v>11.300999999999998</c:v>
                      </c:pt>
                      <c:pt idx="2057">
                        <c:v>11.312999999999999</c:v>
                      </c:pt>
                      <c:pt idx="2058">
                        <c:v>11.324000000000002</c:v>
                      </c:pt>
                      <c:pt idx="2059">
                        <c:v>11.335000000000001</c:v>
                      </c:pt>
                      <c:pt idx="2060">
                        <c:v>11.347000000000001</c:v>
                      </c:pt>
                      <c:pt idx="2061">
                        <c:v>11.358000000000001</c:v>
                      </c:pt>
                      <c:pt idx="2062">
                        <c:v>11.369</c:v>
                      </c:pt>
                      <c:pt idx="2063">
                        <c:v>11.381</c:v>
                      </c:pt>
                      <c:pt idx="2064">
                        <c:v>11.391999999999999</c:v>
                      </c:pt>
                      <c:pt idx="2065">
                        <c:v>11.402999999999999</c:v>
                      </c:pt>
                      <c:pt idx="2066">
                        <c:v>11.414999999999999</c:v>
                      </c:pt>
                      <c:pt idx="2067">
                        <c:v>11.425999999999998</c:v>
                      </c:pt>
                      <c:pt idx="2068">
                        <c:v>11.437000000000001</c:v>
                      </c:pt>
                      <c:pt idx="2069">
                        <c:v>11.449000000000002</c:v>
                      </c:pt>
                      <c:pt idx="2070">
                        <c:v>11.46</c:v>
                      </c:pt>
                      <c:pt idx="2071">
                        <c:v>11.471</c:v>
                      </c:pt>
                      <c:pt idx="2072">
                        <c:v>11.483000000000001</c:v>
                      </c:pt>
                      <c:pt idx="2073">
                        <c:v>11.494</c:v>
                      </c:pt>
                      <c:pt idx="2074">
                        <c:v>11.504999999999999</c:v>
                      </c:pt>
                      <c:pt idx="2075">
                        <c:v>11.516999999999999</c:v>
                      </c:pt>
                      <c:pt idx="2076">
                        <c:v>11.527999999999999</c:v>
                      </c:pt>
                      <c:pt idx="2077">
                        <c:v>11.539000000000001</c:v>
                      </c:pt>
                      <c:pt idx="2078">
                        <c:v>11.550999999999998</c:v>
                      </c:pt>
                      <c:pt idx="2079">
                        <c:v>11.562000000000001</c:v>
                      </c:pt>
                      <c:pt idx="2080">
                        <c:v>11.573</c:v>
                      </c:pt>
                      <c:pt idx="2081">
                        <c:v>11.585000000000001</c:v>
                      </c:pt>
                      <c:pt idx="2082">
                        <c:v>11.596</c:v>
                      </c:pt>
                      <c:pt idx="2083">
                        <c:v>11.606999999999999</c:v>
                      </c:pt>
                      <c:pt idx="2084">
                        <c:v>11.619</c:v>
                      </c:pt>
                      <c:pt idx="2085">
                        <c:v>11.629999999999999</c:v>
                      </c:pt>
                      <c:pt idx="2086">
                        <c:v>11.640999999999998</c:v>
                      </c:pt>
                      <c:pt idx="2087">
                        <c:v>11.652999999999999</c:v>
                      </c:pt>
                      <c:pt idx="2088">
                        <c:v>11.664000000000001</c:v>
                      </c:pt>
                      <c:pt idx="2089">
                        <c:v>11.675000000000001</c:v>
                      </c:pt>
                      <c:pt idx="2090">
                        <c:v>11.687000000000001</c:v>
                      </c:pt>
                      <c:pt idx="2091">
                        <c:v>11.698</c:v>
                      </c:pt>
                      <c:pt idx="2092">
                        <c:v>11.709</c:v>
                      </c:pt>
                      <c:pt idx="2093">
                        <c:v>11.721</c:v>
                      </c:pt>
                      <c:pt idx="2094">
                        <c:v>11.731999999999999</c:v>
                      </c:pt>
                      <c:pt idx="2095">
                        <c:v>11.742999999999999</c:v>
                      </c:pt>
                      <c:pt idx="2096">
                        <c:v>11.754999999999999</c:v>
                      </c:pt>
                      <c:pt idx="2097">
                        <c:v>11.765999999999998</c:v>
                      </c:pt>
                      <c:pt idx="2098">
                        <c:v>11.777000000000001</c:v>
                      </c:pt>
                      <c:pt idx="2099">
                        <c:v>11.789000000000001</c:v>
                      </c:pt>
                      <c:pt idx="2100">
                        <c:v>11.8</c:v>
                      </c:pt>
                      <c:pt idx="2101">
                        <c:v>11.811</c:v>
                      </c:pt>
                      <c:pt idx="2102">
                        <c:v>11.823</c:v>
                      </c:pt>
                      <c:pt idx="2103">
                        <c:v>11.834</c:v>
                      </c:pt>
                      <c:pt idx="2104">
                        <c:v>11.844999999999999</c:v>
                      </c:pt>
                      <c:pt idx="2105">
                        <c:v>11.856999999999999</c:v>
                      </c:pt>
                      <c:pt idx="2106">
                        <c:v>11.867999999999999</c:v>
                      </c:pt>
                      <c:pt idx="2107">
                        <c:v>11.879000000000001</c:v>
                      </c:pt>
                      <c:pt idx="2108">
                        <c:v>11.890999999999998</c:v>
                      </c:pt>
                      <c:pt idx="2109">
                        <c:v>11.902000000000001</c:v>
                      </c:pt>
                      <c:pt idx="2110">
                        <c:v>11.913</c:v>
                      </c:pt>
                      <c:pt idx="2111">
                        <c:v>11.925000000000001</c:v>
                      </c:pt>
                      <c:pt idx="2112">
                        <c:v>11.936</c:v>
                      </c:pt>
                      <c:pt idx="2113">
                        <c:v>11.946999999999999</c:v>
                      </c:pt>
                      <c:pt idx="2114">
                        <c:v>11.959</c:v>
                      </c:pt>
                      <c:pt idx="2115">
                        <c:v>11.969999999999999</c:v>
                      </c:pt>
                      <c:pt idx="2116">
                        <c:v>11.981000000000002</c:v>
                      </c:pt>
                      <c:pt idx="2117">
                        <c:v>11.992999999999999</c:v>
                      </c:pt>
                      <c:pt idx="2118">
                        <c:v>12.004000000000001</c:v>
                      </c:pt>
                      <c:pt idx="2119">
                        <c:v>12.015000000000001</c:v>
                      </c:pt>
                      <c:pt idx="2120">
                        <c:v>12.027000000000001</c:v>
                      </c:pt>
                      <c:pt idx="2121">
                        <c:v>12.038</c:v>
                      </c:pt>
                      <c:pt idx="2122">
                        <c:v>12.048999999999999</c:v>
                      </c:pt>
                      <c:pt idx="2123">
                        <c:v>12.061</c:v>
                      </c:pt>
                      <c:pt idx="2124">
                        <c:v>12.071999999999999</c:v>
                      </c:pt>
                      <c:pt idx="2125">
                        <c:v>12.082999999999998</c:v>
                      </c:pt>
                      <c:pt idx="2126">
                        <c:v>12.094999999999999</c:v>
                      </c:pt>
                      <c:pt idx="2127">
                        <c:v>12.106000000000002</c:v>
                      </c:pt>
                      <c:pt idx="2128">
                        <c:v>12.117000000000001</c:v>
                      </c:pt>
                      <c:pt idx="2129">
                        <c:v>12.129000000000001</c:v>
                      </c:pt>
                      <c:pt idx="2130">
                        <c:v>12.14</c:v>
                      </c:pt>
                      <c:pt idx="2131">
                        <c:v>12.151</c:v>
                      </c:pt>
                      <c:pt idx="2132">
                        <c:v>12.163</c:v>
                      </c:pt>
                      <c:pt idx="2133">
                        <c:v>12.173999999999999</c:v>
                      </c:pt>
                      <c:pt idx="2134">
                        <c:v>12.184999999999999</c:v>
                      </c:pt>
                      <c:pt idx="2135">
                        <c:v>12.196999999999999</c:v>
                      </c:pt>
                      <c:pt idx="2136">
                        <c:v>12.207999999999998</c:v>
                      </c:pt>
                      <c:pt idx="2137">
                        <c:v>12.219000000000001</c:v>
                      </c:pt>
                      <c:pt idx="2138">
                        <c:v>12.231000000000002</c:v>
                      </c:pt>
                      <c:pt idx="2139">
                        <c:v>12.242000000000001</c:v>
                      </c:pt>
                      <c:pt idx="2140">
                        <c:v>12.253</c:v>
                      </c:pt>
                      <c:pt idx="2141">
                        <c:v>12.265000000000001</c:v>
                      </c:pt>
                      <c:pt idx="2142">
                        <c:v>12.276</c:v>
                      </c:pt>
                      <c:pt idx="2143">
                        <c:v>12.286999999999999</c:v>
                      </c:pt>
                      <c:pt idx="2144">
                        <c:v>12.298999999999999</c:v>
                      </c:pt>
                      <c:pt idx="2145">
                        <c:v>12.309999999999999</c:v>
                      </c:pt>
                      <c:pt idx="2146">
                        <c:v>12.321000000000002</c:v>
                      </c:pt>
                      <c:pt idx="2147">
                        <c:v>12.332999999999998</c:v>
                      </c:pt>
                      <c:pt idx="2148">
                        <c:v>12.344000000000001</c:v>
                      </c:pt>
                      <c:pt idx="2149">
                        <c:v>12.355</c:v>
                      </c:pt>
                      <c:pt idx="2150">
                        <c:v>12.367000000000001</c:v>
                      </c:pt>
                      <c:pt idx="2151">
                        <c:v>12.378</c:v>
                      </c:pt>
                      <c:pt idx="2152">
                        <c:v>12.388999999999999</c:v>
                      </c:pt>
                      <c:pt idx="2153">
                        <c:v>12.401</c:v>
                      </c:pt>
                      <c:pt idx="2154">
                        <c:v>12.411999999999999</c:v>
                      </c:pt>
                      <c:pt idx="2155">
                        <c:v>12.422999999999998</c:v>
                      </c:pt>
                      <c:pt idx="2156">
                        <c:v>12.434999999999999</c:v>
                      </c:pt>
                      <c:pt idx="2157">
                        <c:v>12.446000000000002</c:v>
                      </c:pt>
                      <c:pt idx="2158">
                        <c:v>12.457000000000001</c:v>
                      </c:pt>
                      <c:pt idx="2159">
                        <c:v>12.469000000000001</c:v>
                      </c:pt>
                      <c:pt idx="2160">
                        <c:v>12.48</c:v>
                      </c:pt>
                      <c:pt idx="2161">
                        <c:v>12.491</c:v>
                      </c:pt>
                      <c:pt idx="2162">
                        <c:v>12.503</c:v>
                      </c:pt>
                      <c:pt idx="2163">
                        <c:v>12.513999999999999</c:v>
                      </c:pt>
                      <c:pt idx="2164">
                        <c:v>12.524999999999999</c:v>
                      </c:pt>
                      <c:pt idx="2165">
                        <c:v>12.536999999999999</c:v>
                      </c:pt>
                      <c:pt idx="2166">
                        <c:v>12.547999999999998</c:v>
                      </c:pt>
                      <c:pt idx="2167">
                        <c:v>12.559000000000001</c:v>
                      </c:pt>
                      <c:pt idx="2168">
                        <c:v>12.571000000000002</c:v>
                      </c:pt>
                      <c:pt idx="2169">
                        <c:v>12.582000000000001</c:v>
                      </c:pt>
                      <c:pt idx="2170">
                        <c:v>12.593</c:v>
                      </c:pt>
                      <c:pt idx="2171">
                        <c:v>12.605</c:v>
                      </c:pt>
                      <c:pt idx="2172">
                        <c:v>12.616</c:v>
                      </c:pt>
                      <c:pt idx="2173">
                        <c:v>12.626999999999999</c:v>
                      </c:pt>
                      <c:pt idx="2174">
                        <c:v>12.638999999999999</c:v>
                      </c:pt>
                      <c:pt idx="2175">
                        <c:v>12.649999999999999</c:v>
                      </c:pt>
                      <c:pt idx="2176">
                        <c:v>12.661000000000001</c:v>
                      </c:pt>
                      <c:pt idx="2177">
                        <c:v>12.672999999999998</c:v>
                      </c:pt>
                      <c:pt idx="2178">
                        <c:v>12.684000000000001</c:v>
                      </c:pt>
                      <c:pt idx="2179">
                        <c:v>12.695</c:v>
                      </c:pt>
                      <c:pt idx="2180">
                        <c:v>12.707000000000001</c:v>
                      </c:pt>
                      <c:pt idx="2181">
                        <c:v>12.718</c:v>
                      </c:pt>
                      <c:pt idx="2182">
                        <c:v>12.728999999999999</c:v>
                      </c:pt>
                      <c:pt idx="2183">
                        <c:v>12.741</c:v>
                      </c:pt>
                      <c:pt idx="2184">
                        <c:v>12.751999999999999</c:v>
                      </c:pt>
                      <c:pt idx="2185">
                        <c:v>12.763000000000002</c:v>
                      </c:pt>
                      <c:pt idx="2186">
                        <c:v>12.774999999999999</c:v>
                      </c:pt>
                      <c:pt idx="2187">
                        <c:v>12.786000000000001</c:v>
                      </c:pt>
                      <c:pt idx="2188">
                        <c:v>12.797000000000001</c:v>
                      </c:pt>
                      <c:pt idx="2189">
                        <c:v>12.809000000000001</c:v>
                      </c:pt>
                      <c:pt idx="2190">
                        <c:v>12.82</c:v>
                      </c:pt>
                      <c:pt idx="2191">
                        <c:v>12.831</c:v>
                      </c:pt>
                      <c:pt idx="2192">
                        <c:v>12.843</c:v>
                      </c:pt>
                      <c:pt idx="2193">
                        <c:v>12.853999999999999</c:v>
                      </c:pt>
                      <c:pt idx="2194">
                        <c:v>12.864999999999998</c:v>
                      </c:pt>
                      <c:pt idx="2195">
                        <c:v>12.876999999999999</c:v>
                      </c:pt>
                      <c:pt idx="2196">
                        <c:v>12.888000000000002</c:v>
                      </c:pt>
                      <c:pt idx="2197">
                        <c:v>12.899000000000001</c:v>
                      </c:pt>
                      <c:pt idx="2198">
                        <c:v>12.911000000000001</c:v>
                      </c:pt>
                      <c:pt idx="2199">
                        <c:v>12.922000000000001</c:v>
                      </c:pt>
                      <c:pt idx="2200">
                        <c:v>12.933</c:v>
                      </c:pt>
                      <c:pt idx="2201">
                        <c:v>12.945</c:v>
                      </c:pt>
                      <c:pt idx="2202">
                        <c:v>12.956</c:v>
                      </c:pt>
                      <c:pt idx="2203">
                        <c:v>12.966999999999999</c:v>
                      </c:pt>
                      <c:pt idx="2204">
                        <c:v>12.978999999999999</c:v>
                      </c:pt>
                      <c:pt idx="2205">
                        <c:v>12.989999999999998</c:v>
                      </c:pt>
                      <c:pt idx="2206">
                        <c:v>13.001000000000001</c:v>
                      </c:pt>
                      <c:pt idx="2207">
                        <c:v>13.013000000000002</c:v>
                      </c:pt>
                      <c:pt idx="2208">
                        <c:v>13.024000000000001</c:v>
                      </c:pt>
                      <c:pt idx="2209">
                        <c:v>13.035</c:v>
                      </c:pt>
                      <c:pt idx="2210">
                        <c:v>13.047000000000001</c:v>
                      </c:pt>
                      <c:pt idx="2211">
                        <c:v>13.058</c:v>
                      </c:pt>
                      <c:pt idx="2212">
                        <c:v>13.068999999999999</c:v>
                      </c:pt>
                      <c:pt idx="2213">
                        <c:v>13.081</c:v>
                      </c:pt>
                      <c:pt idx="2214">
                        <c:v>13.091999999999999</c:v>
                      </c:pt>
                      <c:pt idx="2215">
                        <c:v>13.103000000000002</c:v>
                      </c:pt>
                      <c:pt idx="2216">
                        <c:v>13.114999999999998</c:v>
                      </c:pt>
                      <c:pt idx="2217">
                        <c:v>13.126000000000001</c:v>
                      </c:pt>
                      <c:pt idx="2218">
                        <c:v>13.137</c:v>
                      </c:pt>
                      <c:pt idx="2219">
                        <c:v>13.149000000000001</c:v>
                      </c:pt>
                      <c:pt idx="2220">
                        <c:v>13.16</c:v>
                      </c:pt>
                      <c:pt idx="2221">
                        <c:v>13.170999999999999</c:v>
                      </c:pt>
                      <c:pt idx="2222">
                        <c:v>13.183</c:v>
                      </c:pt>
                      <c:pt idx="2223">
                        <c:v>13.193999999999999</c:v>
                      </c:pt>
                      <c:pt idx="2224">
                        <c:v>13.204999999999998</c:v>
                      </c:pt>
                      <c:pt idx="2225">
                        <c:v>13.216999999999999</c:v>
                      </c:pt>
                      <c:pt idx="2226">
                        <c:v>13.228000000000002</c:v>
                      </c:pt>
                      <c:pt idx="2227">
                        <c:v>13.239000000000001</c:v>
                      </c:pt>
                      <c:pt idx="2228">
                        <c:v>13.251000000000001</c:v>
                      </c:pt>
                      <c:pt idx="2229">
                        <c:v>13.262</c:v>
                      </c:pt>
                      <c:pt idx="2230">
                        <c:v>13.273</c:v>
                      </c:pt>
                      <c:pt idx="2231">
                        <c:v>13.285</c:v>
                      </c:pt>
                      <c:pt idx="2232">
                        <c:v>13.295999999999999</c:v>
                      </c:pt>
                      <c:pt idx="2233">
                        <c:v>13.306999999999999</c:v>
                      </c:pt>
                      <c:pt idx="2234">
                        <c:v>13.318999999999999</c:v>
                      </c:pt>
                      <c:pt idx="2235">
                        <c:v>13.329999999999998</c:v>
                      </c:pt>
                      <c:pt idx="2236">
                        <c:v>13.341000000000001</c:v>
                      </c:pt>
                      <c:pt idx="2237">
                        <c:v>13.353000000000002</c:v>
                      </c:pt>
                      <c:pt idx="2238">
                        <c:v>13.364000000000001</c:v>
                      </c:pt>
                      <c:pt idx="2239">
                        <c:v>13.375</c:v>
                      </c:pt>
                      <c:pt idx="2240">
                        <c:v>13.387</c:v>
                      </c:pt>
                      <c:pt idx="2241">
                        <c:v>13.398</c:v>
                      </c:pt>
                      <c:pt idx="2242">
                        <c:v>13.408999999999999</c:v>
                      </c:pt>
                      <c:pt idx="2243">
                        <c:v>13.420999999999999</c:v>
                      </c:pt>
                      <c:pt idx="2244">
                        <c:v>13.431999999999999</c:v>
                      </c:pt>
                      <c:pt idx="2245">
                        <c:v>13.443000000000001</c:v>
                      </c:pt>
                      <c:pt idx="2246">
                        <c:v>13.454999999999998</c:v>
                      </c:pt>
                      <c:pt idx="2247">
                        <c:v>13.466000000000001</c:v>
                      </c:pt>
                      <c:pt idx="2248">
                        <c:v>13.477</c:v>
                      </c:pt>
                      <c:pt idx="2249">
                        <c:v>13.489000000000001</c:v>
                      </c:pt>
                      <c:pt idx="2250">
                        <c:v>13.5</c:v>
                      </c:pt>
                      <c:pt idx="2251">
                        <c:v>13.510999999999999</c:v>
                      </c:pt>
                      <c:pt idx="2252">
                        <c:v>13.523</c:v>
                      </c:pt>
                      <c:pt idx="2253">
                        <c:v>13.533999999999999</c:v>
                      </c:pt>
                      <c:pt idx="2254">
                        <c:v>13.545000000000002</c:v>
                      </c:pt>
                      <c:pt idx="2255">
                        <c:v>13.556999999999999</c:v>
                      </c:pt>
                      <c:pt idx="2256">
                        <c:v>13.568000000000001</c:v>
                      </c:pt>
                      <c:pt idx="2257">
                        <c:v>13.579000000000001</c:v>
                      </c:pt>
                      <c:pt idx="2258">
                        <c:v>13.591000000000001</c:v>
                      </c:pt>
                      <c:pt idx="2259">
                        <c:v>13.602</c:v>
                      </c:pt>
                      <c:pt idx="2260">
                        <c:v>13.613</c:v>
                      </c:pt>
                      <c:pt idx="2261">
                        <c:v>13.625</c:v>
                      </c:pt>
                      <c:pt idx="2262">
                        <c:v>13.635999999999999</c:v>
                      </c:pt>
                      <c:pt idx="2263">
                        <c:v>13.646999999999998</c:v>
                      </c:pt>
                      <c:pt idx="2264">
                        <c:v>13.658999999999999</c:v>
                      </c:pt>
                      <c:pt idx="2265">
                        <c:v>13.670000000000002</c:v>
                      </c:pt>
                      <c:pt idx="2266">
                        <c:v>13.681000000000001</c:v>
                      </c:pt>
                      <c:pt idx="2267">
                        <c:v>13.693000000000001</c:v>
                      </c:pt>
                      <c:pt idx="2268">
                        <c:v>13.704000000000001</c:v>
                      </c:pt>
                      <c:pt idx="2269">
                        <c:v>13.715</c:v>
                      </c:pt>
                      <c:pt idx="2270">
                        <c:v>13.727</c:v>
                      </c:pt>
                      <c:pt idx="2271">
                        <c:v>13.738</c:v>
                      </c:pt>
                      <c:pt idx="2272">
                        <c:v>13.748999999999999</c:v>
                      </c:pt>
                      <c:pt idx="2273">
                        <c:v>13.760999999999999</c:v>
                      </c:pt>
                      <c:pt idx="2274">
                        <c:v>13.771999999999998</c:v>
                      </c:pt>
                      <c:pt idx="2275">
                        <c:v>13.783000000000001</c:v>
                      </c:pt>
                      <c:pt idx="2276">
                        <c:v>13.795000000000002</c:v>
                      </c:pt>
                      <c:pt idx="2277">
                        <c:v>13.806000000000001</c:v>
                      </c:pt>
                      <c:pt idx="2278">
                        <c:v>13.817</c:v>
                      </c:pt>
                      <c:pt idx="2279">
                        <c:v>13.829000000000001</c:v>
                      </c:pt>
                      <c:pt idx="2280">
                        <c:v>13.84</c:v>
                      </c:pt>
                      <c:pt idx="2281">
                        <c:v>13.850999999999999</c:v>
                      </c:pt>
                      <c:pt idx="2282">
                        <c:v>13.863</c:v>
                      </c:pt>
                      <c:pt idx="2283">
                        <c:v>13.873999999999999</c:v>
                      </c:pt>
                      <c:pt idx="2284">
                        <c:v>13.885000000000002</c:v>
                      </c:pt>
                      <c:pt idx="2285">
                        <c:v>13.896999999999998</c:v>
                      </c:pt>
                      <c:pt idx="2286">
                        <c:v>13.908000000000001</c:v>
                      </c:pt>
                      <c:pt idx="2287">
                        <c:v>13.919</c:v>
                      </c:pt>
                      <c:pt idx="2288">
                        <c:v>13.931000000000001</c:v>
                      </c:pt>
                      <c:pt idx="2289">
                        <c:v>13.942</c:v>
                      </c:pt>
                      <c:pt idx="2290">
                        <c:v>13.952999999999999</c:v>
                      </c:pt>
                      <c:pt idx="2291">
                        <c:v>13.965</c:v>
                      </c:pt>
                      <c:pt idx="2292">
                        <c:v>13.975999999999999</c:v>
                      </c:pt>
                      <c:pt idx="2293">
                        <c:v>13.986999999999998</c:v>
                      </c:pt>
                      <c:pt idx="2294">
                        <c:v>13.998999999999999</c:v>
                      </c:pt>
                      <c:pt idx="2295">
                        <c:v>14.010000000000002</c:v>
                      </c:pt>
                      <c:pt idx="2296">
                        <c:v>14.021000000000001</c:v>
                      </c:pt>
                      <c:pt idx="2297">
                        <c:v>14.033000000000001</c:v>
                      </c:pt>
                      <c:pt idx="2298">
                        <c:v>14.044</c:v>
                      </c:pt>
                      <c:pt idx="2299">
                        <c:v>14.055</c:v>
                      </c:pt>
                      <c:pt idx="2300">
                        <c:v>14.067</c:v>
                      </c:pt>
                      <c:pt idx="2301">
                        <c:v>14.077999999999999</c:v>
                      </c:pt>
                      <c:pt idx="2302">
                        <c:v>14.088999999999999</c:v>
                      </c:pt>
                      <c:pt idx="2303">
                        <c:v>14.100999999999999</c:v>
                      </c:pt>
                      <c:pt idx="2304">
                        <c:v>14.111999999999998</c:v>
                      </c:pt>
                      <c:pt idx="2305">
                        <c:v>14.123000000000001</c:v>
                      </c:pt>
                      <c:pt idx="2306">
                        <c:v>14.135000000000002</c:v>
                      </c:pt>
                      <c:pt idx="2307">
                        <c:v>14.146000000000001</c:v>
                      </c:pt>
                      <c:pt idx="2308">
                        <c:v>14.157</c:v>
                      </c:pt>
                      <c:pt idx="2309">
                        <c:v>14.169</c:v>
                      </c:pt>
                      <c:pt idx="2310">
                        <c:v>14.18</c:v>
                      </c:pt>
                      <c:pt idx="2311">
                        <c:v>14.190999999999999</c:v>
                      </c:pt>
                      <c:pt idx="2312">
                        <c:v>14.202999999999999</c:v>
                      </c:pt>
                      <c:pt idx="2313">
                        <c:v>14.213999999999999</c:v>
                      </c:pt>
                      <c:pt idx="2314">
                        <c:v>14.225000000000001</c:v>
                      </c:pt>
                      <c:pt idx="2315">
                        <c:v>14.236999999999998</c:v>
                      </c:pt>
                      <c:pt idx="2316">
                        <c:v>14.248000000000001</c:v>
                      </c:pt>
                      <c:pt idx="2317">
                        <c:v>14.259</c:v>
                      </c:pt>
                      <c:pt idx="2318">
                        <c:v>14.271000000000001</c:v>
                      </c:pt>
                      <c:pt idx="2319">
                        <c:v>14.282</c:v>
                      </c:pt>
                      <c:pt idx="2320">
                        <c:v>14.292999999999999</c:v>
                      </c:pt>
                      <c:pt idx="2321">
                        <c:v>14.305</c:v>
                      </c:pt>
                      <c:pt idx="2322">
                        <c:v>14.315999999999999</c:v>
                      </c:pt>
                      <c:pt idx="2323">
                        <c:v>14.327000000000002</c:v>
                      </c:pt>
                      <c:pt idx="2324">
                        <c:v>14.338999999999999</c:v>
                      </c:pt>
                      <c:pt idx="2325">
                        <c:v>14.350000000000001</c:v>
                      </c:pt>
                      <c:pt idx="2326">
                        <c:v>14.361000000000001</c:v>
                      </c:pt>
                      <c:pt idx="2327">
                        <c:v>14.373000000000001</c:v>
                      </c:pt>
                      <c:pt idx="2328">
                        <c:v>14.384</c:v>
                      </c:pt>
                      <c:pt idx="2329">
                        <c:v>14.395</c:v>
                      </c:pt>
                      <c:pt idx="2330">
                        <c:v>14.407</c:v>
                      </c:pt>
                      <c:pt idx="2331">
                        <c:v>14.417999999999999</c:v>
                      </c:pt>
                      <c:pt idx="2332">
                        <c:v>14.428999999999998</c:v>
                      </c:pt>
                      <c:pt idx="2333">
                        <c:v>14.440999999999999</c:v>
                      </c:pt>
                      <c:pt idx="2334">
                        <c:v>14.452000000000002</c:v>
                      </c:pt>
                      <c:pt idx="2335">
                        <c:v>14.463000000000001</c:v>
                      </c:pt>
                      <c:pt idx="2336">
                        <c:v>14.475000000000001</c:v>
                      </c:pt>
                      <c:pt idx="2337">
                        <c:v>14.486000000000001</c:v>
                      </c:pt>
                      <c:pt idx="2338">
                        <c:v>14.497</c:v>
                      </c:pt>
                      <c:pt idx="2339">
                        <c:v>14.509</c:v>
                      </c:pt>
                      <c:pt idx="2340">
                        <c:v>14.52</c:v>
                      </c:pt>
                      <c:pt idx="2341">
                        <c:v>14.530999999999999</c:v>
                      </c:pt>
                      <c:pt idx="2342">
                        <c:v>14.542999999999999</c:v>
                      </c:pt>
                      <c:pt idx="2343">
                        <c:v>14.553999999999998</c:v>
                      </c:pt>
                      <c:pt idx="2344">
                        <c:v>14.565000000000001</c:v>
                      </c:pt>
                      <c:pt idx="2345">
                        <c:v>14.577000000000002</c:v>
                      </c:pt>
                      <c:pt idx="2346">
                        <c:v>14.588000000000001</c:v>
                      </c:pt>
                      <c:pt idx="2347">
                        <c:v>14.599</c:v>
                      </c:pt>
                      <c:pt idx="2348">
                        <c:v>14.611000000000001</c:v>
                      </c:pt>
                      <c:pt idx="2349">
                        <c:v>14.622</c:v>
                      </c:pt>
                      <c:pt idx="2350">
                        <c:v>14.632999999999999</c:v>
                      </c:pt>
                      <c:pt idx="2351">
                        <c:v>14.645</c:v>
                      </c:pt>
                      <c:pt idx="2352">
                        <c:v>14.655999999999999</c:v>
                      </c:pt>
                      <c:pt idx="2353">
                        <c:v>14.667000000000002</c:v>
                      </c:pt>
                      <c:pt idx="2354">
                        <c:v>14.678999999999998</c:v>
                      </c:pt>
                      <c:pt idx="2355">
                        <c:v>14.690000000000001</c:v>
                      </c:pt>
                      <c:pt idx="2356">
                        <c:v>14.701000000000001</c:v>
                      </c:pt>
                      <c:pt idx="2357">
                        <c:v>14.713000000000001</c:v>
                      </c:pt>
                      <c:pt idx="2358">
                        <c:v>14.724</c:v>
                      </c:pt>
                      <c:pt idx="2359">
                        <c:v>14.734999999999999</c:v>
                      </c:pt>
                      <c:pt idx="2360">
                        <c:v>14.747</c:v>
                      </c:pt>
                      <c:pt idx="2361">
                        <c:v>14.757999999999999</c:v>
                      </c:pt>
                      <c:pt idx="2362">
                        <c:v>14.768999999999998</c:v>
                      </c:pt>
                      <c:pt idx="2363">
                        <c:v>14.780999999999999</c:v>
                      </c:pt>
                      <c:pt idx="2364">
                        <c:v>14.792000000000002</c:v>
                      </c:pt>
                      <c:pt idx="2365">
                        <c:v>14.803000000000001</c:v>
                      </c:pt>
                      <c:pt idx="2366">
                        <c:v>14.815000000000001</c:v>
                      </c:pt>
                      <c:pt idx="2367">
                        <c:v>14.826000000000001</c:v>
                      </c:pt>
                      <c:pt idx="2368">
                        <c:v>14.837</c:v>
                      </c:pt>
                      <c:pt idx="2369">
                        <c:v>14.849</c:v>
                      </c:pt>
                      <c:pt idx="2370">
                        <c:v>14.86</c:v>
                      </c:pt>
                      <c:pt idx="2371">
                        <c:v>14.870999999999999</c:v>
                      </c:pt>
                      <c:pt idx="2372">
                        <c:v>14.882999999999999</c:v>
                      </c:pt>
                      <c:pt idx="2373">
                        <c:v>14.893999999999998</c:v>
                      </c:pt>
                      <c:pt idx="2374">
                        <c:v>14.905000000000001</c:v>
                      </c:pt>
                      <c:pt idx="2375">
                        <c:v>14.917000000000002</c:v>
                      </c:pt>
                      <c:pt idx="2376">
                        <c:v>14.928000000000001</c:v>
                      </c:pt>
                      <c:pt idx="2377">
                        <c:v>14.939</c:v>
                      </c:pt>
                      <c:pt idx="2378">
                        <c:v>14.951000000000001</c:v>
                      </c:pt>
                      <c:pt idx="2379">
                        <c:v>14.962</c:v>
                      </c:pt>
                      <c:pt idx="2380">
                        <c:v>14.972999999999999</c:v>
                      </c:pt>
                      <c:pt idx="2381">
                        <c:v>14.984999999999999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'Chro Sechage'!$J$3:$J$2384</c15:sqref>
                        </c15:formulaRef>
                      </c:ext>
                    </c:extLst>
                    <c:numCache>
                      <c:formatCode>General</c:formatCode>
                      <c:ptCount val="2382"/>
                      <c:pt idx="0">
                        <c:v>2105</c:v>
                      </c:pt>
                      <c:pt idx="1">
                        <c:v>2119</c:v>
                      </c:pt>
                      <c:pt idx="2">
                        <c:v>2137</c:v>
                      </c:pt>
                      <c:pt idx="3">
                        <c:v>2154</c:v>
                      </c:pt>
                      <c:pt idx="4">
                        <c:v>2163</c:v>
                      </c:pt>
                      <c:pt idx="5">
                        <c:v>2163</c:v>
                      </c:pt>
                      <c:pt idx="6">
                        <c:v>2152</c:v>
                      </c:pt>
                      <c:pt idx="7">
                        <c:v>2145</c:v>
                      </c:pt>
                      <c:pt idx="8">
                        <c:v>2133</c:v>
                      </c:pt>
                      <c:pt idx="9">
                        <c:v>2128</c:v>
                      </c:pt>
                      <c:pt idx="10">
                        <c:v>2127</c:v>
                      </c:pt>
                      <c:pt idx="11">
                        <c:v>2134</c:v>
                      </c:pt>
                      <c:pt idx="12">
                        <c:v>2137</c:v>
                      </c:pt>
                      <c:pt idx="13">
                        <c:v>2136</c:v>
                      </c:pt>
                      <c:pt idx="14">
                        <c:v>2142</c:v>
                      </c:pt>
                      <c:pt idx="15">
                        <c:v>2157</c:v>
                      </c:pt>
                      <c:pt idx="16">
                        <c:v>2177</c:v>
                      </c:pt>
                      <c:pt idx="17">
                        <c:v>2190</c:v>
                      </c:pt>
                      <c:pt idx="18">
                        <c:v>2204</c:v>
                      </c:pt>
                      <c:pt idx="19">
                        <c:v>2218</c:v>
                      </c:pt>
                      <c:pt idx="20">
                        <c:v>2233</c:v>
                      </c:pt>
                      <c:pt idx="21">
                        <c:v>2235</c:v>
                      </c:pt>
                      <c:pt idx="22">
                        <c:v>2223</c:v>
                      </c:pt>
                      <c:pt idx="23">
                        <c:v>2203</c:v>
                      </c:pt>
                      <c:pt idx="24">
                        <c:v>2182</c:v>
                      </c:pt>
                      <c:pt idx="25">
                        <c:v>2171</c:v>
                      </c:pt>
                      <c:pt idx="26">
                        <c:v>2168</c:v>
                      </c:pt>
                      <c:pt idx="27">
                        <c:v>2171</c:v>
                      </c:pt>
                      <c:pt idx="28">
                        <c:v>2171</c:v>
                      </c:pt>
                      <c:pt idx="29">
                        <c:v>2180</c:v>
                      </c:pt>
                      <c:pt idx="30">
                        <c:v>2194</c:v>
                      </c:pt>
                      <c:pt idx="31">
                        <c:v>2205</c:v>
                      </c:pt>
                      <c:pt idx="32">
                        <c:v>2199</c:v>
                      </c:pt>
                      <c:pt idx="33">
                        <c:v>2183</c:v>
                      </c:pt>
                      <c:pt idx="34">
                        <c:v>2179</c:v>
                      </c:pt>
                      <c:pt idx="35">
                        <c:v>2191</c:v>
                      </c:pt>
                      <c:pt idx="36">
                        <c:v>2208</c:v>
                      </c:pt>
                      <c:pt idx="37">
                        <c:v>2209</c:v>
                      </c:pt>
                      <c:pt idx="38">
                        <c:v>2202</c:v>
                      </c:pt>
                      <c:pt idx="39">
                        <c:v>2199</c:v>
                      </c:pt>
                      <c:pt idx="40">
                        <c:v>2204</c:v>
                      </c:pt>
                      <c:pt idx="41">
                        <c:v>2204</c:v>
                      </c:pt>
                      <c:pt idx="42">
                        <c:v>2188</c:v>
                      </c:pt>
                      <c:pt idx="43">
                        <c:v>2168</c:v>
                      </c:pt>
                      <c:pt idx="44">
                        <c:v>2151</c:v>
                      </c:pt>
                      <c:pt idx="45">
                        <c:v>2145</c:v>
                      </c:pt>
                      <c:pt idx="46">
                        <c:v>2145</c:v>
                      </c:pt>
                      <c:pt idx="47">
                        <c:v>2145</c:v>
                      </c:pt>
                      <c:pt idx="48">
                        <c:v>2149</c:v>
                      </c:pt>
                      <c:pt idx="49">
                        <c:v>2156</c:v>
                      </c:pt>
                      <c:pt idx="50">
                        <c:v>2176</c:v>
                      </c:pt>
                      <c:pt idx="51">
                        <c:v>2200</c:v>
                      </c:pt>
                      <c:pt idx="52">
                        <c:v>2211</c:v>
                      </c:pt>
                      <c:pt idx="53">
                        <c:v>2212</c:v>
                      </c:pt>
                      <c:pt idx="54">
                        <c:v>2203</c:v>
                      </c:pt>
                      <c:pt idx="55">
                        <c:v>2201</c:v>
                      </c:pt>
                      <c:pt idx="56">
                        <c:v>2196</c:v>
                      </c:pt>
                      <c:pt idx="57">
                        <c:v>2187</c:v>
                      </c:pt>
                      <c:pt idx="58">
                        <c:v>2173</c:v>
                      </c:pt>
                      <c:pt idx="59">
                        <c:v>2172</c:v>
                      </c:pt>
                      <c:pt idx="60">
                        <c:v>2177</c:v>
                      </c:pt>
                      <c:pt idx="61">
                        <c:v>2183</c:v>
                      </c:pt>
                      <c:pt idx="62">
                        <c:v>2173</c:v>
                      </c:pt>
                      <c:pt idx="63">
                        <c:v>2161</c:v>
                      </c:pt>
                      <c:pt idx="64">
                        <c:v>2153</c:v>
                      </c:pt>
                      <c:pt idx="65">
                        <c:v>2155</c:v>
                      </c:pt>
                      <c:pt idx="66">
                        <c:v>2164</c:v>
                      </c:pt>
                      <c:pt idx="67">
                        <c:v>2165</c:v>
                      </c:pt>
                      <c:pt idx="68">
                        <c:v>2155</c:v>
                      </c:pt>
                      <c:pt idx="69">
                        <c:v>2142</c:v>
                      </c:pt>
                      <c:pt idx="70">
                        <c:v>2133</c:v>
                      </c:pt>
                      <c:pt idx="71">
                        <c:v>2135</c:v>
                      </c:pt>
                      <c:pt idx="72">
                        <c:v>2136</c:v>
                      </c:pt>
                      <c:pt idx="73">
                        <c:v>2148</c:v>
                      </c:pt>
                      <c:pt idx="74">
                        <c:v>2160</c:v>
                      </c:pt>
                      <c:pt idx="75">
                        <c:v>2172</c:v>
                      </c:pt>
                      <c:pt idx="76">
                        <c:v>2177</c:v>
                      </c:pt>
                      <c:pt idx="77">
                        <c:v>2177</c:v>
                      </c:pt>
                      <c:pt idx="78">
                        <c:v>2176</c:v>
                      </c:pt>
                      <c:pt idx="79">
                        <c:v>2170</c:v>
                      </c:pt>
                      <c:pt idx="80">
                        <c:v>2170</c:v>
                      </c:pt>
                      <c:pt idx="81">
                        <c:v>2171</c:v>
                      </c:pt>
                      <c:pt idx="82">
                        <c:v>2186</c:v>
                      </c:pt>
                      <c:pt idx="83">
                        <c:v>2194</c:v>
                      </c:pt>
                      <c:pt idx="84">
                        <c:v>2196</c:v>
                      </c:pt>
                      <c:pt idx="85">
                        <c:v>2185</c:v>
                      </c:pt>
                      <c:pt idx="86">
                        <c:v>2176</c:v>
                      </c:pt>
                      <c:pt idx="87">
                        <c:v>2181</c:v>
                      </c:pt>
                      <c:pt idx="88">
                        <c:v>2192</c:v>
                      </c:pt>
                      <c:pt idx="89">
                        <c:v>2216</c:v>
                      </c:pt>
                      <c:pt idx="90">
                        <c:v>2220</c:v>
                      </c:pt>
                      <c:pt idx="91">
                        <c:v>2219</c:v>
                      </c:pt>
                      <c:pt idx="92">
                        <c:v>2194</c:v>
                      </c:pt>
                      <c:pt idx="93">
                        <c:v>2183</c:v>
                      </c:pt>
                      <c:pt idx="94">
                        <c:v>2176</c:v>
                      </c:pt>
                      <c:pt idx="95">
                        <c:v>2183</c:v>
                      </c:pt>
                      <c:pt idx="96">
                        <c:v>2176</c:v>
                      </c:pt>
                      <c:pt idx="97">
                        <c:v>2161</c:v>
                      </c:pt>
                      <c:pt idx="98">
                        <c:v>2144</c:v>
                      </c:pt>
                      <c:pt idx="99">
                        <c:v>2136</c:v>
                      </c:pt>
                      <c:pt idx="100">
                        <c:v>2146</c:v>
                      </c:pt>
                      <c:pt idx="101">
                        <c:v>2153</c:v>
                      </c:pt>
                      <c:pt idx="102">
                        <c:v>2157</c:v>
                      </c:pt>
                      <c:pt idx="103">
                        <c:v>2150</c:v>
                      </c:pt>
                      <c:pt idx="104">
                        <c:v>2158</c:v>
                      </c:pt>
                      <c:pt idx="105">
                        <c:v>2168</c:v>
                      </c:pt>
                      <c:pt idx="106">
                        <c:v>2184</c:v>
                      </c:pt>
                      <c:pt idx="107">
                        <c:v>2184</c:v>
                      </c:pt>
                      <c:pt idx="108">
                        <c:v>2188</c:v>
                      </c:pt>
                      <c:pt idx="109">
                        <c:v>2187</c:v>
                      </c:pt>
                      <c:pt idx="110">
                        <c:v>2185</c:v>
                      </c:pt>
                      <c:pt idx="111">
                        <c:v>2185</c:v>
                      </c:pt>
                      <c:pt idx="112">
                        <c:v>2178</c:v>
                      </c:pt>
                      <c:pt idx="113">
                        <c:v>2178</c:v>
                      </c:pt>
                      <c:pt idx="114">
                        <c:v>2172</c:v>
                      </c:pt>
                      <c:pt idx="115">
                        <c:v>2181</c:v>
                      </c:pt>
                      <c:pt idx="116">
                        <c:v>2192</c:v>
                      </c:pt>
                      <c:pt idx="117">
                        <c:v>2198</c:v>
                      </c:pt>
                      <c:pt idx="118">
                        <c:v>2190</c:v>
                      </c:pt>
                      <c:pt idx="119">
                        <c:v>2181</c:v>
                      </c:pt>
                      <c:pt idx="120">
                        <c:v>2175</c:v>
                      </c:pt>
                      <c:pt idx="121">
                        <c:v>2175</c:v>
                      </c:pt>
                      <c:pt idx="122">
                        <c:v>2170</c:v>
                      </c:pt>
                      <c:pt idx="123">
                        <c:v>2163</c:v>
                      </c:pt>
                      <c:pt idx="124">
                        <c:v>2153</c:v>
                      </c:pt>
                      <c:pt idx="125">
                        <c:v>2141</c:v>
                      </c:pt>
                      <c:pt idx="126">
                        <c:v>2143</c:v>
                      </c:pt>
                      <c:pt idx="127">
                        <c:v>2149</c:v>
                      </c:pt>
                      <c:pt idx="128">
                        <c:v>2167</c:v>
                      </c:pt>
                      <c:pt idx="129">
                        <c:v>2168</c:v>
                      </c:pt>
                      <c:pt idx="130">
                        <c:v>2164</c:v>
                      </c:pt>
                      <c:pt idx="131">
                        <c:v>2151</c:v>
                      </c:pt>
                      <c:pt idx="132">
                        <c:v>2148</c:v>
                      </c:pt>
                      <c:pt idx="133">
                        <c:v>2158</c:v>
                      </c:pt>
                      <c:pt idx="134">
                        <c:v>2179</c:v>
                      </c:pt>
                      <c:pt idx="135">
                        <c:v>2205</c:v>
                      </c:pt>
                      <c:pt idx="136">
                        <c:v>2214</c:v>
                      </c:pt>
                      <c:pt idx="137">
                        <c:v>2201</c:v>
                      </c:pt>
                      <c:pt idx="138">
                        <c:v>2175</c:v>
                      </c:pt>
                      <c:pt idx="139">
                        <c:v>2151</c:v>
                      </c:pt>
                      <c:pt idx="140">
                        <c:v>2143</c:v>
                      </c:pt>
                      <c:pt idx="141">
                        <c:v>2135</c:v>
                      </c:pt>
                      <c:pt idx="142">
                        <c:v>2137</c:v>
                      </c:pt>
                      <c:pt idx="143">
                        <c:v>2136</c:v>
                      </c:pt>
                      <c:pt idx="144">
                        <c:v>2154</c:v>
                      </c:pt>
                      <c:pt idx="145">
                        <c:v>2167</c:v>
                      </c:pt>
                      <c:pt idx="146">
                        <c:v>2185</c:v>
                      </c:pt>
                      <c:pt idx="147">
                        <c:v>2187</c:v>
                      </c:pt>
                      <c:pt idx="148">
                        <c:v>2191</c:v>
                      </c:pt>
                      <c:pt idx="149">
                        <c:v>2183</c:v>
                      </c:pt>
                      <c:pt idx="150">
                        <c:v>2177</c:v>
                      </c:pt>
                      <c:pt idx="151">
                        <c:v>2162</c:v>
                      </c:pt>
                      <c:pt idx="152">
                        <c:v>2148</c:v>
                      </c:pt>
                      <c:pt idx="153">
                        <c:v>2141</c:v>
                      </c:pt>
                      <c:pt idx="154">
                        <c:v>2142</c:v>
                      </c:pt>
                      <c:pt idx="155">
                        <c:v>2152</c:v>
                      </c:pt>
                      <c:pt idx="156">
                        <c:v>2161</c:v>
                      </c:pt>
                      <c:pt idx="157">
                        <c:v>2170</c:v>
                      </c:pt>
                      <c:pt idx="158">
                        <c:v>2176</c:v>
                      </c:pt>
                      <c:pt idx="159">
                        <c:v>2168</c:v>
                      </c:pt>
                      <c:pt idx="160">
                        <c:v>2156</c:v>
                      </c:pt>
                      <c:pt idx="161">
                        <c:v>2141</c:v>
                      </c:pt>
                      <c:pt idx="162">
                        <c:v>2139</c:v>
                      </c:pt>
                      <c:pt idx="163">
                        <c:v>2137</c:v>
                      </c:pt>
                      <c:pt idx="164">
                        <c:v>2142</c:v>
                      </c:pt>
                      <c:pt idx="165">
                        <c:v>2141</c:v>
                      </c:pt>
                      <c:pt idx="166">
                        <c:v>2145</c:v>
                      </c:pt>
                      <c:pt idx="167">
                        <c:v>2144</c:v>
                      </c:pt>
                      <c:pt idx="168">
                        <c:v>2150</c:v>
                      </c:pt>
                      <c:pt idx="169">
                        <c:v>2155</c:v>
                      </c:pt>
                      <c:pt idx="170">
                        <c:v>2159</c:v>
                      </c:pt>
                      <c:pt idx="171">
                        <c:v>2162</c:v>
                      </c:pt>
                      <c:pt idx="172">
                        <c:v>2168</c:v>
                      </c:pt>
                      <c:pt idx="173">
                        <c:v>2176</c:v>
                      </c:pt>
                      <c:pt idx="174">
                        <c:v>2188</c:v>
                      </c:pt>
                      <c:pt idx="175">
                        <c:v>2189</c:v>
                      </c:pt>
                      <c:pt idx="176">
                        <c:v>2188</c:v>
                      </c:pt>
                      <c:pt idx="177">
                        <c:v>2174</c:v>
                      </c:pt>
                      <c:pt idx="178">
                        <c:v>2165</c:v>
                      </c:pt>
                      <c:pt idx="179">
                        <c:v>2153</c:v>
                      </c:pt>
                      <c:pt idx="180">
                        <c:v>2147</c:v>
                      </c:pt>
                      <c:pt idx="181">
                        <c:v>2147</c:v>
                      </c:pt>
                      <c:pt idx="182">
                        <c:v>2152</c:v>
                      </c:pt>
                      <c:pt idx="183">
                        <c:v>2163</c:v>
                      </c:pt>
                      <c:pt idx="184">
                        <c:v>2170</c:v>
                      </c:pt>
                      <c:pt idx="185">
                        <c:v>2173</c:v>
                      </c:pt>
                      <c:pt idx="186">
                        <c:v>2176</c:v>
                      </c:pt>
                      <c:pt idx="187">
                        <c:v>2172</c:v>
                      </c:pt>
                      <c:pt idx="188">
                        <c:v>2169</c:v>
                      </c:pt>
                      <c:pt idx="189">
                        <c:v>2156</c:v>
                      </c:pt>
                      <c:pt idx="190">
                        <c:v>2156</c:v>
                      </c:pt>
                      <c:pt idx="191">
                        <c:v>2159</c:v>
                      </c:pt>
                      <c:pt idx="192">
                        <c:v>2175</c:v>
                      </c:pt>
                      <c:pt idx="193">
                        <c:v>2183</c:v>
                      </c:pt>
                      <c:pt idx="194">
                        <c:v>2195</c:v>
                      </c:pt>
                      <c:pt idx="195">
                        <c:v>2202</c:v>
                      </c:pt>
                      <c:pt idx="196">
                        <c:v>2207</c:v>
                      </c:pt>
                      <c:pt idx="197">
                        <c:v>2202</c:v>
                      </c:pt>
                      <c:pt idx="198">
                        <c:v>2187</c:v>
                      </c:pt>
                      <c:pt idx="199">
                        <c:v>2169</c:v>
                      </c:pt>
                      <c:pt idx="200">
                        <c:v>2147</c:v>
                      </c:pt>
                      <c:pt idx="201">
                        <c:v>2136</c:v>
                      </c:pt>
                      <c:pt idx="202">
                        <c:v>2137</c:v>
                      </c:pt>
                      <c:pt idx="203">
                        <c:v>2150</c:v>
                      </c:pt>
                      <c:pt idx="204">
                        <c:v>2166</c:v>
                      </c:pt>
                      <c:pt idx="205">
                        <c:v>2167</c:v>
                      </c:pt>
                      <c:pt idx="206">
                        <c:v>2161</c:v>
                      </c:pt>
                      <c:pt idx="207">
                        <c:v>2147</c:v>
                      </c:pt>
                      <c:pt idx="208">
                        <c:v>2138</c:v>
                      </c:pt>
                      <c:pt idx="209">
                        <c:v>2142</c:v>
                      </c:pt>
                      <c:pt idx="210">
                        <c:v>2154</c:v>
                      </c:pt>
                      <c:pt idx="211">
                        <c:v>2175</c:v>
                      </c:pt>
                      <c:pt idx="212">
                        <c:v>2186</c:v>
                      </c:pt>
                      <c:pt idx="213">
                        <c:v>2187</c:v>
                      </c:pt>
                      <c:pt idx="214">
                        <c:v>2173</c:v>
                      </c:pt>
                      <c:pt idx="215">
                        <c:v>2158</c:v>
                      </c:pt>
                      <c:pt idx="216">
                        <c:v>2145</c:v>
                      </c:pt>
                      <c:pt idx="217">
                        <c:v>2143</c:v>
                      </c:pt>
                      <c:pt idx="218">
                        <c:v>2147</c:v>
                      </c:pt>
                      <c:pt idx="219">
                        <c:v>2150</c:v>
                      </c:pt>
                      <c:pt idx="220">
                        <c:v>2153</c:v>
                      </c:pt>
                      <c:pt idx="221">
                        <c:v>2158</c:v>
                      </c:pt>
                      <c:pt idx="222">
                        <c:v>2180</c:v>
                      </c:pt>
                      <c:pt idx="223">
                        <c:v>2198</c:v>
                      </c:pt>
                      <c:pt idx="224">
                        <c:v>2207</c:v>
                      </c:pt>
                      <c:pt idx="225">
                        <c:v>2197</c:v>
                      </c:pt>
                      <c:pt idx="226">
                        <c:v>2181</c:v>
                      </c:pt>
                      <c:pt idx="227">
                        <c:v>2167</c:v>
                      </c:pt>
                      <c:pt idx="228">
                        <c:v>2162</c:v>
                      </c:pt>
                      <c:pt idx="229">
                        <c:v>2170</c:v>
                      </c:pt>
                      <c:pt idx="230">
                        <c:v>2182</c:v>
                      </c:pt>
                      <c:pt idx="231">
                        <c:v>2182</c:v>
                      </c:pt>
                      <c:pt idx="232">
                        <c:v>2168</c:v>
                      </c:pt>
                      <c:pt idx="233">
                        <c:v>2151</c:v>
                      </c:pt>
                      <c:pt idx="234">
                        <c:v>2141</c:v>
                      </c:pt>
                      <c:pt idx="235">
                        <c:v>2152</c:v>
                      </c:pt>
                      <c:pt idx="236">
                        <c:v>2168</c:v>
                      </c:pt>
                      <c:pt idx="237">
                        <c:v>2188</c:v>
                      </c:pt>
                      <c:pt idx="238">
                        <c:v>2190</c:v>
                      </c:pt>
                      <c:pt idx="239">
                        <c:v>2178</c:v>
                      </c:pt>
                      <c:pt idx="240">
                        <c:v>2158</c:v>
                      </c:pt>
                      <c:pt idx="241">
                        <c:v>2139</c:v>
                      </c:pt>
                      <c:pt idx="242">
                        <c:v>2135</c:v>
                      </c:pt>
                      <c:pt idx="243">
                        <c:v>2143</c:v>
                      </c:pt>
                      <c:pt idx="244">
                        <c:v>2166</c:v>
                      </c:pt>
                      <c:pt idx="245">
                        <c:v>2187</c:v>
                      </c:pt>
                      <c:pt idx="246">
                        <c:v>2195</c:v>
                      </c:pt>
                      <c:pt idx="247">
                        <c:v>2187</c:v>
                      </c:pt>
                      <c:pt idx="248">
                        <c:v>2172</c:v>
                      </c:pt>
                      <c:pt idx="249">
                        <c:v>2178</c:v>
                      </c:pt>
                      <c:pt idx="250">
                        <c:v>2193</c:v>
                      </c:pt>
                      <c:pt idx="251">
                        <c:v>2213</c:v>
                      </c:pt>
                      <c:pt idx="252">
                        <c:v>2211</c:v>
                      </c:pt>
                      <c:pt idx="253">
                        <c:v>2204</c:v>
                      </c:pt>
                      <c:pt idx="254">
                        <c:v>2193</c:v>
                      </c:pt>
                      <c:pt idx="255">
                        <c:v>2189</c:v>
                      </c:pt>
                      <c:pt idx="256">
                        <c:v>2182</c:v>
                      </c:pt>
                      <c:pt idx="257">
                        <c:v>2183</c:v>
                      </c:pt>
                      <c:pt idx="258">
                        <c:v>2189</c:v>
                      </c:pt>
                      <c:pt idx="259">
                        <c:v>2196</c:v>
                      </c:pt>
                      <c:pt idx="260">
                        <c:v>2199</c:v>
                      </c:pt>
                      <c:pt idx="261">
                        <c:v>2190</c:v>
                      </c:pt>
                      <c:pt idx="262">
                        <c:v>2176</c:v>
                      </c:pt>
                      <c:pt idx="263">
                        <c:v>2162</c:v>
                      </c:pt>
                      <c:pt idx="264">
                        <c:v>2147</c:v>
                      </c:pt>
                      <c:pt idx="265">
                        <c:v>2137</c:v>
                      </c:pt>
                      <c:pt idx="266">
                        <c:v>2128</c:v>
                      </c:pt>
                      <c:pt idx="267">
                        <c:v>2134</c:v>
                      </c:pt>
                      <c:pt idx="268">
                        <c:v>2158</c:v>
                      </c:pt>
                      <c:pt idx="269">
                        <c:v>2181</c:v>
                      </c:pt>
                      <c:pt idx="270">
                        <c:v>2193</c:v>
                      </c:pt>
                      <c:pt idx="271">
                        <c:v>2181</c:v>
                      </c:pt>
                      <c:pt idx="272">
                        <c:v>2171</c:v>
                      </c:pt>
                      <c:pt idx="273">
                        <c:v>2158</c:v>
                      </c:pt>
                      <c:pt idx="274">
                        <c:v>2148</c:v>
                      </c:pt>
                      <c:pt idx="275">
                        <c:v>2135</c:v>
                      </c:pt>
                      <c:pt idx="276">
                        <c:v>2127</c:v>
                      </c:pt>
                      <c:pt idx="277">
                        <c:v>2126</c:v>
                      </c:pt>
                      <c:pt idx="278">
                        <c:v>2140</c:v>
                      </c:pt>
                      <c:pt idx="279">
                        <c:v>2166</c:v>
                      </c:pt>
                      <c:pt idx="280">
                        <c:v>2197</c:v>
                      </c:pt>
                      <c:pt idx="281">
                        <c:v>2203</c:v>
                      </c:pt>
                      <c:pt idx="282">
                        <c:v>2188</c:v>
                      </c:pt>
                      <c:pt idx="283">
                        <c:v>2160</c:v>
                      </c:pt>
                      <c:pt idx="284">
                        <c:v>2160</c:v>
                      </c:pt>
                      <c:pt idx="285">
                        <c:v>2172</c:v>
                      </c:pt>
                      <c:pt idx="286">
                        <c:v>2187</c:v>
                      </c:pt>
                      <c:pt idx="287">
                        <c:v>2178</c:v>
                      </c:pt>
                      <c:pt idx="288">
                        <c:v>2166</c:v>
                      </c:pt>
                      <c:pt idx="289">
                        <c:v>2152</c:v>
                      </c:pt>
                      <c:pt idx="290">
                        <c:v>2150</c:v>
                      </c:pt>
                      <c:pt idx="291">
                        <c:v>2150</c:v>
                      </c:pt>
                      <c:pt idx="292">
                        <c:v>2159</c:v>
                      </c:pt>
                      <c:pt idx="293">
                        <c:v>2176</c:v>
                      </c:pt>
                      <c:pt idx="294">
                        <c:v>2194</c:v>
                      </c:pt>
                      <c:pt idx="295">
                        <c:v>2204</c:v>
                      </c:pt>
                      <c:pt idx="296">
                        <c:v>2198</c:v>
                      </c:pt>
                      <c:pt idx="297">
                        <c:v>2180</c:v>
                      </c:pt>
                      <c:pt idx="298">
                        <c:v>2166</c:v>
                      </c:pt>
                      <c:pt idx="299">
                        <c:v>2157</c:v>
                      </c:pt>
                      <c:pt idx="300">
                        <c:v>2174</c:v>
                      </c:pt>
                      <c:pt idx="301">
                        <c:v>2176</c:v>
                      </c:pt>
                      <c:pt idx="302">
                        <c:v>2176</c:v>
                      </c:pt>
                      <c:pt idx="303">
                        <c:v>2149</c:v>
                      </c:pt>
                      <c:pt idx="304">
                        <c:v>2142</c:v>
                      </c:pt>
                      <c:pt idx="305">
                        <c:v>2150</c:v>
                      </c:pt>
                      <c:pt idx="306">
                        <c:v>2172</c:v>
                      </c:pt>
                      <c:pt idx="307">
                        <c:v>2185</c:v>
                      </c:pt>
                      <c:pt idx="308">
                        <c:v>2176</c:v>
                      </c:pt>
                      <c:pt idx="309">
                        <c:v>2159</c:v>
                      </c:pt>
                      <c:pt idx="310">
                        <c:v>2138</c:v>
                      </c:pt>
                      <c:pt idx="311">
                        <c:v>2132</c:v>
                      </c:pt>
                      <c:pt idx="312">
                        <c:v>2142</c:v>
                      </c:pt>
                      <c:pt idx="313">
                        <c:v>2167</c:v>
                      </c:pt>
                      <c:pt idx="314">
                        <c:v>2185</c:v>
                      </c:pt>
                      <c:pt idx="315">
                        <c:v>2192</c:v>
                      </c:pt>
                      <c:pt idx="316">
                        <c:v>2182</c:v>
                      </c:pt>
                      <c:pt idx="317">
                        <c:v>2169</c:v>
                      </c:pt>
                      <c:pt idx="318">
                        <c:v>2158</c:v>
                      </c:pt>
                      <c:pt idx="319">
                        <c:v>2160</c:v>
                      </c:pt>
                      <c:pt idx="320">
                        <c:v>2172</c:v>
                      </c:pt>
                      <c:pt idx="321">
                        <c:v>2180</c:v>
                      </c:pt>
                      <c:pt idx="322">
                        <c:v>2173</c:v>
                      </c:pt>
                      <c:pt idx="323">
                        <c:v>2157</c:v>
                      </c:pt>
                      <c:pt idx="324">
                        <c:v>2152</c:v>
                      </c:pt>
                      <c:pt idx="325">
                        <c:v>2163</c:v>
                      </c:pt>
                      <c:pt idx="326">
                        <c:v>2183</c:v>
                      </c:pt>
                      <c:pt idx="327">
                        <c:v>2198</c:v>
                      </c:pt>
                      <c:pt idx="328">
                        <c:v>2198</c:v>
                      </c:pt>
                      <c:pt idx="329">
                        <c:v>2192</c:v>
                      </c:pt>
                      <c:pt idx="330">
                        <c:v>2174</c:v>
                      </c:pt>
                      <c:pt idx="331">
                        <c:v>2165</c:v>
                      </c:pt>
                      <c:pt idx="332">
                        <c:v>2152</c:v>
                      </c:pt>
                      <c:pt idx="333">
                        <c:v>2155</c:v>
                      </c:pt>
                      <c:pt idx="334">
                        <c:v>2161</c:v>
                      </c:pt>
                      <c:pt idx="335">
                        <c:v>2169</c:v>
                      </c:pt>
                      <c:pt idx="336">
                        <c:v>2177</c:v>
                      </c:pt>
                      <c:pt idx="337">
                        <c:v>2170</c:v>
                      </c:pt>
                      <c:pt idx="338">
                        <c:v>2162</c:v>
                      </c:pt>
                      <c:pt idx="339">
                        <c:v>2148</c:v>
                      </c:pt>
                      <c:pt idx="340">
                        <c:v>2150</c:v>
                      </c:pt>
                      <c:pt idx="341">
                        <c:v>2165</c:v>
                      </c:pt>
                      <c:pt idx="342">
                        <c:v>2184</c:v>
                      </c:pt>
                      <c:pt idx="343">
                        <c:v>2198</c:v>
                      </c:pt>
                      <c:pt idx="344">
                        <c:v>2193</c:v>
                      </c:pt>
                      <c:pt idx="345">
                        <c:v>2176</c:v>
                      </c:pt>
                      <c:pt idx="346">
                        <c:v>2163</c:v>
                      </c:pt>
                      <c:pt idx="347">
                        <c:v>2163</c:v>
                      </c:pt>
                      <c:pt idx="348">
                        <c:v>2169</c:v>
                      </c:pt>
                      <c:pt idx="349">
                        <c:v>2164</c:v>
                      </c:pt>
                      <c:pt idx="350">
                        <c:v>2148</c:v>
                      </c:pt>
                      <c:pt idx="351">
                        <c:v>2138</c:v>
                      </c:pt>
                      <c:pt idx="352">
                        <c:v>2144</c:v>
                      </c:pt>
                      <c:pt idx="353">
                        <c:v>2169</c:v>
                      </c:pt>
                      <c:pt idx="354">
                        <c:v>2195</c:v>
                      </c:pt>
                      <c:pt idx="355">
                        <c:v>2196</c:v>
                      </c:pt>
                      <c:pt idx="356">
                        <c:v>2183</c:v>
                      </c:pt>
                      <c:pt idx="357">
                        <c:v>2169</c:v>
                      </c:pt>
                      <c:pt idx="358">
                        <c:v>2174</c:v>
                      </c:pt>
                      <c:pt idx="359">
                        <c:v>2180</c:v>
                      </c:pt>
                      <c:pt idx="360">
                        <c:v>2183</c:v>
                      </c:pt>
                      <c:pt idx="361">
                        <c:v>2176</c:v>
                      </c:pt>
                      <c:pt idx="362">
                        <c:v>2171</c:v>
                      </c:pt>
                      <c:pt idx="363">
                        <c:v>2164</c:v>
                      </c:pt>
                      <c:pt idx="364">
                        <c:v>2174</c:v>
                      </c:pt>
                      <c:pt idx="365">
                        <c:v>2181</c:v>
                      </c:pt>
                      <c:pt idx="366">
                        <c:v>2188</c:v>
                      </c:pt>
                      <c:pt idx="367">
                        <c:v>2179</c:v>
                      </c:pt>
                      <c:pt idx="368">
                        <c:v>2175</c:v>
                      </c:pt>
                      <c:pt idx="369">
                        <c:v>2169</c:v>
                      </c:pt>
                      <c:pt idx="370">
                        <c:v>2161</c:v>
                      </c:pt>
                      <c:pt idx="371">
                        <c:v>2151</c:v>
                      </c:pt>
                      <c:pt idx="372">
                        <c:v>2146</c:v>
                      </c:pt>
                      <c:pt idx="373">
                        <c:v>2152</c:v>
                      </c:pt>
                      <c:pt idx="374">
                        <c:v>2166</c:v>
                      </c:pt>
                      <c:pt idx="375">
                        <c:v>2184</c:v>
                      </c:pt>
                      <c:pt idx="376">
                        <c:v>2201</c:v>
                      </c:pt>
                      <c:pt idx="377">
                        <c:v>2210</c:v>
                      </c:pt>
                      <c:pt idx="378">
                        <c:v>2213</c:v>
                      </c:pt>
                      <c:pt idx="379">
                        <c:v>2214</c:v>
                      </c:pt>
                      <c:pt idx="380">
                        <c:v>2208</c:v>
                      </c:pt>
                      <c:pt idx="381">
                        <c:v>2191</c:v>
                      </c:pt>
                      <c:pt idx="382">
                        <c:v>2175</c:v>
                      </c:pt>
                      <c:pt idx="383">
                        <c:v>2161</c:v>
                      </c:pt>
                      <c:pt idx="384">
                        <c:v>2165</c:v>
                      </c:pt>
                      <c:pt idx="385">
                        <c:v>2169</c:v>
                      </c:pt>
                      <c:pt idx="386">
                        <c:v>2190</c:v>
                      </c:pt>
                      <c:pt idx="387">
                        <c:v>2194</c:v>
                      </c:pt>
                      <c:pt idx="388">
                        <c:v>2193</c:v>
                      </c:pt>
                      <c:pt idx="389">
                        <c:v>2180</c:v>
                      </c:pt>
                      <c:pt idx="390">
                        <c:v>2173</c:v>
                      </c:pt>
                      <c:pt idx="391">
                        <c:v>2162</c:v>
                      </c:pt>
                      <c:pt idx="392">
                        <c:v>2151</c:v>
                      </c:pt>
                      <c:pt idx="393">
                        <c:v>2145</c:v>
                      </c:pt>
                      <c:pt idx="394">
                        <c:v>2144</c:v>
                      </c:pt>
                      <c:pt idx="395">
                        <c:v>2154</c:v>
                      </c:pt>
                      <c:pt idx="396">
                        <c:v>2156</c:v>
                      </c:pt>
                      <c:pt idx="397">
                        <c:v>2171</c:v>
                      </c:pt>
                      <c:pt idx="398">
                        <c:v>2175</c:v>
                      </c:pt>
                      <c:pt idx="399">
                        <c:v>2187</c:v>
                      </c:pt>
                      <c:pt idx="400">
                        <c:v>2182</c:v>
                      </c:pt>
                      <c:pt idx="401">
                        <c:v>2180</c:v>
                      </c:pt>
                      <c:pt idx="402">
                        <c:v>2175</c:v>
                      </c:pt>
                      <c:pt idx="403">
                        <c:v>2180</c:v>
                      </c:pt>
                      <c:pt idx="404">
                        <c:v>2193</c:v>
                      </c:pt>
                      <c:pt idx="405">
                        <c:v>2205</c:v>
                      </c:pt>
                      <c:pt idx="406">
                        <c:v>2204</c:v>
                      </c:pt>
                      <c:pt idx="407">
                        <c:v>2187</c:v>
                      </c:pt>
                      <c:pt idx="408">
                        <c:v>2165</c:v>
                      </c:pt>
                      <c:pt idx="409">
                        <c:v>2154</c:v>
                      </c:pt>
                      <c:pt idx="410">
                        <c:v>2148</c:v>
                      </c:pt>
                      <c:pt idx="411">
                        <c:v>2148</c:v>
                      </c:pt>
                      <c:pt idx="412">
                        <c:v>2145</c:v>
                      </c:pt>
                      <c:pt idx="413">
                        <c:v>2153</c:v>
                      </c:pt>
                      <c:pt idx="414">
                        <c:v>2170</c:v>
                      </c:pt>
                      <c:pt idx="415">
                        <c:v>2193</c:v>
                      </c:pt>
                      <c:pt idx="416">
                        <c:v>2201</c:v>
                      </c:pt>
                      <c:pt idx="417">
                        <c:v>2193</c:v>
                      </c:pt>
                      <c:pt idx="418">
                        <c:v>2179</c:v>
                      </c:pt>
                      <c:pt idx="419">
                        <c:v>2167</c:v>
                      </c:pt>
                      <c:pt idx="420">
                        <c:v>2165</c:v>
                      </c:pt>
                      <c:pt idx="421">
                        <c:v>2170</c:v>
                      </c:pt>
                      <c:pt idx="422">
                        <c:v>2181</c:v>
                      </c:pt>
                      <c:pt idx="423">
                        <c:v>2183</c:v>
                      </c:pt>
                      <c:pt idx="424">
                        <c:v>2179</c:v>
                      </c:pt>
                      <c:pt idx="425">
                        <c:v>2176</c:v>
                      </c:pt>
                      <c:pt idx="426">
                        <c:v>2186</c:v>
                      </c:pt>
                      <c:pt idx="427">
                        <c:v>2198</c:v>
                      </c:pt>
                      <c:pt idx="428">
                        <c:v>2203</c:v>
                      </c:pt>
                      <c:pt idx="429">
                        <c:v>2194</c:v>
                      </c:pt>
                      <c:pt idx="430">
                        <c:v>2186</c:v>
                      </c:pt>
                      <c:pt idx="431">
                        <c:v>2179</c:v>
                      </c:pt>
                      <c:pt idx="432">
                        <c:v>2180</c:v>
                      </c:pt>
                      <c:pt idx="433">
                        <c:v>2182</c:v>
                      </c:pt>
                      <c:pt idx="434">
                        <c:v>2186</c:v>
                      </c:pt>
                      <c:pt idx="435">
                        <c:v>2179</c:v>
                      </c:pt>
                      <c:pt idx="436">
                        <c:v>2166</c:v>
                      </c:pt>
                      <c:pt idx="437">
                        <c:v>2150</c:v>
                      </c:pt>
                      <c:pt idx="438">
                        <c:v>2151</c:v>
                      </c:pt>
                      <c:pt idx="439">
                        <c:v>2165</c:v>
                      </c:pt>
                      <c:pt idx="440">
                        <c:v>2181</c:v>
                      </c:pt>
                      <c:pt idx="441">
                        <c:v>2183</c:v>
                      </c:pt>
                      <c:pt idx="442">
                        <c:v>2173</c:v>
                      </c:pt>
                      <c:pt idx="443">
                        <c:v>2163</c:v>
                      </c:pt>
                      <c:pt idx="444">
                        <c:v>2158</c:v>
                      </c:pt>
                      <c:pt idx="445">
                        <c:v>2155</c:v>
                      </c:pt>
                      <c:pt idx="446">
                        <c:v>2162</c:v>
                      </c:pt>
                      <c:pt idx="447">
                        <c:v>2164</c:v>
                      </c:pt>
                      <c:pt idx="448">
                        <c:v>2171</c:v>
                      </c:pt>
                      <c:pt idx="449">
                        <c:v>2168</c:v>
                      </c:pt>
                      <c:pt idx="450">
                        <c:v>2171</c:v>
                      </c:pt>
                      <c:pt idx="451">
                        <c:v>2174</c:v>
                      </c:pt>
                      <c:pt idx="452">
                        <c:v>2185</c:v>
                      </c:pt>
                      <c:pt idx="453">
                        <c:v>2185</c:v>
                      </c:pt>
                      <c:pt idx="454">
                        <c:v>2178</c:v>
                      </c:pt>
                      <c:pt idx="455">
                        <c:v>2161</c:v>
                      </c:pt>
                      <c:pt idx="456">
                        <c:v>2152</c:v>
                      </c:pt>
                      <c:pt idx="457">
                        <c:v>2146</c:v>
                      </c:pt>
                      <c:pt idx="458">
                        <c:v>2144</c:v>
                      </c:pt>
                      <c:pt idx="459">
                        <c:v>2149</c:v>
                      </c:pt>
                      <c:pt idx="460">
                        <c:v>2169</c:v>
                      </c:pt>
                      <c:pt idx="461">
                        <c:v>2192</c:v>
                      </c:pt>
                      <c:pt idx="462">
                        <c:v>2208</c:v>
                      </c:pt>
                      <c:pt idx="463">
                        <c:v>2200</c:v>
                      </c:pt>
                      <c:pt idx="464">
                        <c:v>2187</c:v>
                      </c:pt>
                      <c:pt idx="465">
                        <c:v>2168</c:v>
                      </c:pt>
                      <c:pt idx="466">
                        <c:v>2158</c:v>
                      </c:pt>
                      <c:pt idx="467">
                        <c:v>2146</c:v>
                      </c:pt>
                      <c:pt idx="468">
                        <c:v>2142</c:v>
                      </c:pt>
                      <c:pt idx="469">
                        <c:v>2134</c:v>
                      </c:pt>
                      <c:pt idx="470">
                        <c:v>2137</c:v>
                      </c:pt>
                      <c:pt idx="471">
                        <c:v>2132</c:v>
                      </c:pt>
                      <c:pt idx="472">
                        <c:v>2136</c:v>
                      </c:pt>
                      <c:pt idx="473">
                        <c:v>2132</c:v>
                      </c:pt>
                      <c:pt idx="474">
                        <c:v>2138</c:v>
                      </c:pt>
                      <c:pt idx="475">
                        <c:v>2148</c:v>
                      </c:pt>
                      <c:pt idx="476">
                        <c:v>2164</c:v>
                      </c:pt>
                      <c:pt idx="477">
                        <c:v>2167</c:v>
                      </c:pt>
                      <c:pt idx="478">
                        <c:v>2163</c:v>
                      </c:pt>
                      <c:pt idx="479">
                        <c:v>2153</c:v>
                      </c:pt>
                      <c:pt idx="480">
                        <c:v>2146</c:v>
                      </c:pt>
                      <c:pt idx="481">
                        <c:v>2140</c:v>
                      </c:pt>
                      <c:pt idx="482">
                        <c:v>2137</c:v>
                      </c:pt>
                      <c:pt idx="483">
                        <c:v>2138</c:v>
                      </c:pt>
                      <c:pt idx="484">
                        <c:v>2144</c:v>
                      </c:pt>
                      <c:pt idx="485">
                        <c:v>2154</c:v>
                      </c:pt>
                      <c:pt idx="486">
                        <c:v>2172</c:v>
                      </c:pt>
                      <c:pt idx="487">
                        <c:v>2191</c:v>
                      </c:pt>
                      <c:pt idx="488">
                        <c:v>2206</c:v>
                      </c:pt>
                      <c:pt idx="489">
                        <c:v>2215</c:v>
                      </c:pt>
                      <c:pt idx="490">
                        <c:v>2213</c:v>
                      </c:pt>
                      <c:pt idx="491">
                        <c:v>2202</c:v>
                      </c:pt>
                      <c:pt idx="492">
                        <c:v>2178</c:v>
                      </c:pt>
                      <c:pt idx="493">
                        <c:v>2161</c:v>
                      </c:pt>
                      <c:pt idx="494">
                        <c:v>2159</c:v>
                      </c:pt>
                      <c:pt idx="495">
                        <c:v>2170</c:v>
                      </c:pt>
                      <c:pt idx="496">
                        <c:v>2182</c:v>
                      </c:pt>
                      <c:pt idx="497">
                        <c:v>2183</c:v>
                      </c:pt>
                      <c:pt idx="498">
                        <c:v>2176</c:v>
                      </c:pt>
                      <c:pt idx="499">
                        <c:v>2171</c:v>
                      </c:pt>
                      <c:pt idx="500">
                        <c:v>2173</c:v>
                      </c:pt>
                      <c:pt idx="501">
                        <c:v>2180</c:v>
                      </c:pt>
                      <c:pt idx="502">
                        <c:v>2180</c:v>
                      </c:pt>
                      <c:pt idx="503">
                        <c:v>2173</c:v>
                      </c:pt>
                      <c:pt idx="504">
                        <c:v>2169</c:v>
                      </c:pt>
                      <c:pt idx="505">
                        <c:v>2168</c:v>
                      </c:pt>
                      <c:pt idx="506">
                        <c:v>2176</c:v>
                      </c:pt>
                      <c:pt idx="507">
                        <c:v>2179</c:v>
                      </c:pt>
                      <c:pt idx="508">
                        <c:v>2185</c:v>
                      </c:pt>
                      <c:pt idx="509">
                        <c:v>2181</c:v>
                      </c:pt>
                      <c:pt idx="510">
                        <c:v>2174</c:v>
                      </c:pt>
                      <c:pt idx="511">
                        <c:v>2160</c:v>
                      </c:pt>
                      <c:pt idx="512">
                        <c:v>2145</c:v>
                      </c:pt>
                      <c:pt idx="513">
                        <c:v>2146</c:v>
                      </c:pt>
                      <c:pt idx="514">
                        <c:v>2162</c:v>
                      </c:pt>
                      <c:pt idx="515">
                        <c:v>2190</c:v>
                      </c:pt>
                      <c:pt idx="516">
                        <c:v>2214</c:v>
                      </c:pt>
                      <c:pt idx="517">
                        <c:v>2222</c:v>
                      </c:pt>
                      <c:pt idx="518">
                        <c:v>2208</c:v>
                      </c:pt>
                      <c:pt idx="519">
                        <c:v>2184</c:v>
                      </c:pt>
                      <c:pt idx="520">
                        <c:v>2178</c:v>
                      </c:pt>
                      <c:pt idx="521">
                        <c:v>2194</c:v>
                      </c:pt>
                      <c:pt idx="522">
                        <c:v>2210</c:v>
                      </c:pt>
                      <c:pt idx="523">
                        <c:v>2211</c:v>
                      </c:pt>
                      <c:pt idx="524">
                        <c:v>2202</c:v>
                      </c:pt>
                      <c:pt idx="525">
                        <c:v>2193</c:v>
                      </c:pt>
                      <c:pt idx="526">
                        <c:v>2192</c:v>
                      </c:pt>
                      <c:pt idx="527">
                        <c:v>2199</c:v>
                      </c:pt>
                      <c:pt idx="528">
                        <c:v>2208</c:v>
                      </c:pt>
                      <c:pt idx="529">
                        <c:v>2207</c:v>
                      </c:pt>
                      <c:pt idx="530">
                        <c:v>2199</c:v>
                      </c:pt>
                      <c:pt idx="531">
                        <c:v>2186</c:v>
                      </c:pt>
                      <c:pt idx="532">
                        <c:v>2182</c:v>
                      </c:pt>
                      <c:pt idx="533">
                        <c:v>2179</c:v>
                      </c:pt>
                      <c:pt idx="534">
                        <c:v>2187</c:v>
                      </c:pt>
                      <c:pt idx="535">
                        <c:v>2204</c:v>
                      </c:pt>
                      <c:pt idx="536">
                        <c:v>2215</c:v>
                      </c:pt>
                      <c:pt idx="537">
                        <c:v>2217</c:v>
                      </c:pt>
                      <c:pt idx="538">
                        <c:v>2198</c:v>
                      </c:pt>
                      <c:pt idx="539">
                        <c:v>2183</c:v>
                      </c:pt>
                      <c:pt idx="540">
                        <c:v>2171</c:v>
                      </c:pt>
                      <c:pt idx="541">
                        <c:v>2169</c:v>
                      </c:pt>
                      <c:pt idx="542">
                        <c:v>2167</c:v>
                      </c:pt>
                      <c:pt idx="543">
                        <c:v>2172</c:v>
                      </c:pt>
                      <c:pt idx="544">
                        <c:v>2178</c:v>
                      </c:pt>
                      <c:pt idx="545">
                        <c:v>2191</c:v>
                      </c:pt>
                      <c:pt idx="546">
                        <c:v>2193</c:v>
                      </c:pt>
                      <c:pt idx="547">
                        <c:v>2190</c:v>
                      </c:pt>
                      <c:pt idx="548">
                        <c:v>2180</c:v>
                      </c:pt>
                      <c:pt idx="549">
                        <c:v>2167</c:v>
                      </c:pt>
                      <c:pt idx="550">
                        <c:v>2159</c:v>
                      </c:pt>
                      <c:pt idx="551">
                        <c:v>2149</c:v>
                      </c:pt>
                      <c:pt idx="552">
                        <c:v>2147</c:v>
                      </c:pt>
                      <c:pt idx="553">
                        <c:v>2137</c:v>
                      </c:pt>
                      <c:pt idx="554">
                        <c:v>2132</c:v>
                      </c:pt>
                      <c:pt idx="555">
                        <c:v>2133</c:v>
                      </c:pt>
                      <c:pt idx="556">
                        <c:v>2149</c:v>
                      </c:pt>
                      <c:pt idx="557">
                        <c:v>2174</c:v>
                      </c:pt>
                      <c:pt idx="558">
                        <c:v>2194</c:v>
                      </c:pt>
                      <c:pt idx="559">
                        <c:v>2201</c:v>
                      </c:pt>
                      <c:pt idx="560">
                        <c:v>2198</c:v>
                      </c:pt>
                      <c:pt idx="561">
                        <c:v>2196</c:v>
                      </c:pt>
                      <c:pt idx="562">
                        <c:v>2193</c:v>
                      </c:pt>
                      <c:pt idx="563">
                        <c:v>2188</c:v>
                      </c:pt>
                      <c:pt idx="564">
                        <c:v>2174</c:v>
                      </c:pt>
                      <c:pt idx="565">
                        <c:v>2172</c:v>
                      </c:pt>
                      <c:pt idx="566">
                        <c:v>2179</c:v>
                      </c:pt>
                      <c:pt idx="567">
                        <c:v>2193</c:v>
                      </c:pt>
                      <c:pt idx="568">
                        <c:v>2194</c:v>
                      </c:pt>
                      <c:pt idx="569">
                        <c:v>2190</c:v>
                      </c:pt>
                      <c:pt idx="570">
                        <c:v>2181</c:v>
                      </c:pt>
                      <c:pt idx="571">
                        <c:v>2170</c:v>
                      </c:pt>
                      <c:pt idx="572">
                        <c:v>2158</c:v>
                      </c:pt>
                      <c:pt idx="573">
                        <c:v>2154</c:v>
                      </c:pt>
                      <c:pt idx="574">
                        <c:v>2158</c:v>
                      </c:pt>
                      <c:pt idx="575">
                        <c:v>2162</c:v>
                      </c:pt>
                      <c:pt idx="576">
                        <c:v>2165</c:v>
                      </c:pt>
                      <c:pt idx="577">
                        <c:v>2176</c:v>
                      </c:pt>
                      <c:pt idx="578">
                        <c:v>2201</c:v>
                      </c:pt>
                      <c:pt idx="579">
                        <c:v>2217</c:v>
                      </c:pt>
                      <c:pt idx="580">
                        <c:v>2210</c:v>
                      </c:pt>
                      <c:pt idx="581">
                        <c:v>2196</c:v>
                      </c:pt>
                      <c:pt idx="582">
                        <c:v>2192</c:v>
                      </c:pt>
                      <c:pt idx="583">
                        <c:v>2199</c:v>
                      </c:pt>
                      <c:pt idx="584">
                        <c:v>2198</c:v>
                      </c:pt>
                      <c:pt idx="585">
                        <c:v>2193</c:v>
                      </c:pt>
                      <c:pt idx="586">
                        <c:v>2189</c:v>
                      </c:pt>
                      <c:pt idx="587">
                        <c:v>2191</c:v>
                      </c:pt>
                      <c:pt idx="588">
                        <c:v>2190</c:v>
                      </c:pt>
                      <c:pt idx="589">
                        <c:v>2191</c:v>
                      </c:pt>
                      <c:pt idx="590">
                        <c:v>2199</c:v>
                      </c:pt>
                      <c:pt idx="591">
                        <c:v>2216</c:v>
                      </c:pt>
                      <c:pt idx="592">
                        <c:v>2227</c:v>
                      </c:pt>
                      <c:pt idx="593">
                        <c:v>2231</c:v>
                      </c:pt>
                      <c:pt idx="594">
                        <c:v>2217</c:v>
                      </c:pt>
                      <c:pt idx="595">
                        <c:v>2201</c:v>
                      </c:pt>
                      <c:pt idx="596">
                        <c:v>2179</c:v>
                      </c:pt>
                      <c:pt idx="597">
                        <c:v>2169</c:v>
                      </c:pt>
                      <c:pt idx="598">
                        <c:v>2163</c:v>
                      </c:pt>
                      <c:pt idx="599">
                        <c:v>2158</c:v>
                      </c:pt>
                      <c:pt idx="600">
                        <c:v>2157</c:v>
                      </c:pt>
                      <c:pt idx="601">
                        <c:v>2153</c:v>
                      </c:pt>
                      <c:pt idx="602">
                        <c:v>2162</c:v>
                      </c:pt>
                      <c:pt idx="603">
                        <c:v>2168</c:v>
                      </c:pt>
                      <c:pt idx="604">
                        <c:v>2180</c:v>
                      </c:pt>
                      <c:pt idx="605">
                        <c:v>2186</c:v>
                      </c:pt>
                      <c:pt idx="606">
                        <c:v>2197</c:v>
                      </c:pt>
                      <c:pt idx="607">
                        <c:v>2204</c:v>
                      </c:pt>
                      <c:pt idx="608">
                        <c:v>2205</c:v>
                      </c:pt>
                      <c:pt idx="609">
                        <c:v>2197</c:v>
                      </c:pt>
                      <c:pt idx="610">
                        <c:v>2185</c:v>
                      </c:pt>
                      <c:pt idx="611">
                        <c:v>2175</c:v>
                      </c:pt>
                      <c:pt idx="612">
                        <c:v>2163</c:v>
                      </c:pt>
                      <c:pt idx="613">
                        <c:v>2166</c:v>
                      </c:pt>
                      <c:pt idx="614">
                        <c:v>2174</c:v>
                      </c:pt>
                      <c:pt idx="615">
                        <c:v>2190</c:v>
                      </c:pt>
                      <c:pt idx="616">
                        <c:v>2189</c:v>
                      </c:pt>
                      <c:pt idx="617">
                        <c:v>2182</c:v>
                      </c:pt>
                      <c:pt idx="618">
                        <c:v>2168</c:v>
                      </c:pt>
                      <c:pt idx="619">
                        <c:v>2172</c:v>
                      </c:pt>
                      <c:pt idx="620">
                        <c:v>2177</c:v>
                      </c:pt>
                      <c:pt idx="621">
                        <c:v>2188</c:v>
                      </c:pt>
                      <c:pt idx="622">
                        <c:v>2182</c:v>
                      </c:pt>
                      <c:pt idx="623">
                        <c:v>2173</c:v>
                      </c:pt>
                      <c:pt idx="624">
                        <c:v>2157</c:v>
                      </c:pt>
                      <c:pt idx="625">
                        <c:v>2147</c:v>
                      </c:pt>
                      <c:pt idx="626">
                        <c:v>2139</c:v>
                      </c:pt>
                      <c:pt idx="627">
                        <c:v>2142</c:v>
                      </c:pt>
                      <c:pt idx="628">
                        <c:v>2144</c:v>
                      </c:pt>
                      <c:pt idx="629">
                        <c:v>2150</c:v>
                      </c:pt>
                      <c:pt idx="630">
                        <c:v>2145</c:v>
                      </c:pt>
                      <c:pt idx="631">
                        <c:v>2141</c:v>
                      </c:pt>
                      <c:pt idx="632">
                        <c:v>2139</c:v>
                      </c:pt>
                      <c:pt idx="633">
                        <c:v>2143</c:v>
                      </c:pt>
                      <c:pt idx="634">
                        <c:v>2153</c:v>
                      </c:pt>
                      <c:pt idx="635">
                        <c:v>2163</c:v>
                      </c:pt>
                      <c:pt idx="636">
                        <c:v>2183</c:v>
                      </c:pt>
                      <c:pt idx="637">
                        <c:v>2205</c:v>
                      </c:pt>
                      <c:pt idx="638">
                        <c:v>2234</c:v>
                      </c:pt>
                      <c:pt idx="639">
                        <c:v>2242</c:v>
                      </c:pt>
                      <c:pt idx="640">
                        <c:v>2231</c:v>
                      </c:pt>
                      <c:pt idx="641">
                        <c:v>2201</c:v>
                      </c:pt>
                      <c:pt idx="642">
                        <c:v>2178</c:v>
                      </c:pt>
                      <c:pt idx="643">
                        <c:v>2163</c:v>
                      </c:pt>
                      <c:pt idx="644">
                        <c:v>2157</c:v>
                      </c:pt>
                      <c:pt idx="645">
                        <c:v>2147</c:v>
                      </c:pt>
                      <c:pt idx="646">
                        <c:v>2148</c:v>
                      </c:pt>
                      <c:pt idx="647">
                        <c:v>2146</c:v>
                      </c:pt>
                      <c:pt idx="648">
                        <c:v>2161</c:v>
                      </c:pt>
                      <c:pt idx="649">
                        <c:v>2169</c:v>
                      </c:pt>
                      <c:pt idx="650">
                        <c:v>2184</c:v>
                      </c:pt>
                      <c:pt idx="651">
                        <c:v>2186</c:v>
                      </c:pt>
                      <c:pt idx="652">
                        <c:v>2187</c:v>
                      </c:pt>
                      <c:pt idx="653">
                        <c:v>2180</c:v>
                      </c:pt>
                      <c:pt idx="654">
                        <c:v>2173</c:v>
                      </c:pt>
                      <c:pt idx="655">
                        <c:v>2167</c:v>
                      </c:pt>
                      <c:pt idx="656">
                        <c:v>2167</c:v>
                      </c:pt>
                      <c:pt idx="657">
                        <c:v>2171</c:v>
                      </c:pt>
                      <c:pt idx="658">
                        <c:v>2177</c:v>
                      </c:pt>
                      <c:pt idx="659">
                        <c:v>2180</c:v>
                      </c:pt>
                      <c:pt idx="660">
                        <c:v>2187</c:v>
                      </c:pt>
                      <c:pt idx="661">
                        <c:v>2196</c:v>
                      </c:pt>
                      <c:pt idx="662">
                        <c:v>2213</c:v>
                      </c:pt>
                      <c:pt idx="663">
                        <c:v>2218</c:v>
                      </c:pt>
                      <c:pt idx="664">
                        <c:v>2220</c:v>
                      </c:pt>
                      <c:pt idx="665">
                        <c:v>2208</c:v>
                      </c:pt>
                      <c:pt idx="666">
                        <c:v>2199</c:v>
                      </c:pt>
                      <c:pt idx="667">
                        <c:v>2178</c:v>
                      </c:pt>
                      <c:pt idx="668">
                        <c:v>2155</c:v>
                      </c:pt>
                      <c:pt idx="669">
                        <c:v>2135</c:v>
                      </c:pt>
                      <c:pt idx="670">
                        <c:v>2127</c:v>
                      </c:pt>
                      <c:pt idx="671">
                        <c:v>2142</c:v>
                      </c:pt>
                      <c:pt idx="672">
                        <c:v>2154</c:v>
                      </c:pt>
                      <c:pt idx="673">
                        <c:v>2167</c:v>
                      </c:pt>
                      <c:pt idx="674">
                        <c:v>2160</c:v>
                      </c:pt>
                      <c:pt idx="675">
                        <c:v>2168</c:v>
                      </c:pt>
                      <c:pt idx="676">
                        <c:v>2176</c:v>
                      </c:pt>
                      <c:pt idx="677">
                        <c:v>2187</c:v>
                      </c:pt>
                      <c:pt idx="678">
                        <c:v>2173</c:v>
                      </c:pt>
                      <c:pt idx="679">
                        <c:v>2158</c:v>
                      </c:pt>
                      <c:pt idx="680">
                        <c:v>2150</c:v>
                      </c:pt>
                      <c:pt idx="681">
                        <c:v>2157</c:v>
                      </c:pt>
                      <c:pt idx="682">
                        <c:v>2155</c:v>
                      </c:pt>
                      <c:pt idx="683">
                        <c:v>2146</c:v>
                      </c:pt>
                      <c:pt idx="684">
                        <c:v>2128</c:v>
                      </c:pt>
                      <c:pt idx="685">
                        <c:v>2124</c:v>
                      </c:pt>
                      <c:pt idx="686">
                        <c:v>2130</c:v>
                      </c:pt>
                      <c:pt idx="687">
                        <c:v>2151</c:v>
                      </c:pt>
                      <c:pt idx="688">
                        <c:v>2164</c:v>
                      </c:pt>
                      <c:pt idx="689">
                        <c:v>2175</c:v>
                      </c:pt>
                      <c:pt idx="690">
                        <c:v>2173</c:v>
                      </c:pt>
                      <c:pt idx="691">
                        <c:v>2176</c:v>
                      </c:pt>
                      <c:pt idx="692">
                        <c:v>2169</c:v>
                      </c:pt>
                      <c:pt idx="693">
                        <c:v>2167</c:v>
                      </c:pt>
                      <c:pt idx="694">
                        <c:v>2162</c:v>
                      </c:pt>
                      <c:pt idx="695">
                        <c:v>2167</c:v>
                      </c:pt>
                      <c:pt idx="696">
                        <c:v>2174</c:v>
                      </c:pt>
                      <c:pt idx="697">
                        <c:v>2181</c:v>
                      </c:pt>
                      <c:pt idx="698">
                        <c:v>2187</c:v>
                      </c:pt>
                      <c:pt idx="699">
                        <c:v>2199</c:v>
                      </c:pt>
                      <c:pt idx="700">
                        <c:v>2203</c:v>
                      </c:pt>
                      <c:pt idx="701">
                        <c:v>2196</c:v>
                      </c:pt>
                      <c:pt idx="702">
                        <c:v>2180</c:v>
                      </c:pt>
                      <c:pt idx="703">
                        <c:v>2182</c:v>
                      </c:pt>
                      <c:pt idx="704">
                        <c:v>2192</c:v>
                      </c:pt>
                      <c:pt idx="705">
                        <c:v>2207</c:v>
                      </c:pt>
                      <c:pt idx="706">
                        <c:v>2205</c:v>
                      </c:pt>
                      <c:pt idx="707">
                        <c:v>2203</c:v>
                      </c:pt>
                      <c:pt idx="708">
                        <c:v>2196</c:v>
                      </c:pt>
                      <c:pt idx="709">
                        <c:v>2195</c:v>
                      </c:pt>
                      <c:pt idx="710">
                        <c:v>2188</c:v>
                      </c:pt>
                      <c:pt idx="711">
                        <c:v>2180</c:v>
                      </c:pt>
                      <c:pt idx="712">
                        <c:v>2172</c:v>
                      </c:pt>
                      <c:pt idx="713">
                        <c:v>2163</c:v>
                      </c:pt>
                      <c:pt idx="714">
                        <c:v>2160</c:v>
                      </c:pt>
                      <c:pt idx="715">
                        <c:v>2158</c:v>
                      </c:pt>
                      <c:pt idx="716">
                        <c:v>2164</c:v>
                      </c:pt>
                      <c:pt idx="717">
                        <c:v>2181</c:v>
                      </c:pt>
                      <c:pt idx="718">
                        <c:v>2203</c:v>
                      </c:pt>
                      <c:pt idx="719">
                        <c:v>2216</c:v>
                      </c:pt>
                      <c:pt idx="720">
                        <c:v>2211</c:v>
                      </c:pt>
                      <c:pt idx="721">
                        <c:v>2189</c:v>
                      </c:pt>
                      <c:pt idx="722">
                        <c:v>2169</c:v>
                      </c:pt>
                      <c:pt idx="723">
                        <c:v>2156</c:v>
                      </c:pt>
                      <c:pt idx="724">
                        <c:v>2169</c:v>
                      </c:pt>
                      <c:pt idx="725">
                        <c:v>2196</c:v>
                      </c:pt>
                      <c:pt idx="726">
                        <c:v>2220</c:v>
                      </c:pt>
                      <c:pt idx="727">
                        <c:v>2221</c:v>
                      </c:pt>
                      <c:pt idx="728">
                        <c:v>2200</c:v>
                      </c:pt>
                      <c:pt idx="729">
                        <c:v>2175</c:v>
                      </c:pt>
                      <c:pt idx="730">
                        <c:v>2170</c:v>
                      </c:pt>
                      <c:pt idx="731">
                        <c:v>2178</c:v>
                      </c:pt>
                      <c:pt idx="732">
                        <c:v>2192</c:v>
                      </c:pt>
                      <c:pt idx="733">
                        <c:v>2185</c:v>
                      </c:pt>
                      <c:pt idx="734">
                        <c:v>2173</c:v>
                      </c:pt>
                      <c:pt idx="735">
                        <c:v>2170</c:v>
                      </c:pt>
                      <c:pt idx="736">
                        <c:v>2178</c:v>
                      </c:pt>
                      <c:pt idx="737">
                        <c:v>2190</c:v>
                      </c:pt>
                      <c:pt idx="738">
                        <c:v>2189</c:v>
                      </c:pt>
                      <c:pt idx="739">
                        <c:v>2179</c:v>
                      </c:pt>
                      <c:pt idx="740">
                        <c:v>2165</c:v>
                      </c:pt>
                      <c:pt idx="741">
                        <c:v>2160</c:v>
                      </c:pt>
                      <c:pt idx="742">
                        <c:v>2164</c:v>
                      </c:pt>
                      <c:pt idx="743">
                        <c:v>2177</c:v>
                      </c:pt>
                      <c:pt idx="744">
                        <c:v>2184</c:v>
                      </c:pt>
                      <c:pt idx="745">
                        <c:v>2188</c:v>
                      </c:pt>
                      <c:pt idx="746">
                        <c:v>2173</c:v>
                      </c:pt>
                      <c:pt idx="747">
                        <c:v>2169</c:v>
                      </c:pt>
                      <c:pt idx="748">
                        <c:v>2164</c:v>
                      </c:pt>
                      <c:pt idx="749">
                        <c:v>2172</c:v>
                      </c:pt>
                      <c:pt idx="750">
                        <c:v>2171</c:v>
                      </c:pt>
                      <c:pt idx="751">
                        <c:v>2177</c:v>
                      </c:pt>
                      <c:pt idx="752">
                        <c:v>2181</c:v>
                      </c:pt>
                      <c:pt idx="753">
                        <c:v>2188</c:v>
                      </c:pt>
                      <c:pt idx="754">
                        <c:v>2182</c:v>
                      </c:pt>
                      <c:pt idx="755">
                        <c:v>2170</c:v>
                      </c:pt>
                      <c:pt idx="756">
                        <c:v>2164</c:v>
                      </c:pt>
                      <c:pt idx="757">
                        <c:v>2170</c:v>
                      </c:pt>
                      <c:pt idx="758">
                        <c:v>2190</c:v>
                      </c:pt>
                      <c:pt idx="759">
                        <c:v>2207</c:v>
                      </c:pt>
                      <c:pt idx="760">
                        <c:v>2224</c:v>
                      </c:pt>
                      <c:pt idx="761">
                        <c:v>2225</c:v>
                      </c:pt>
                      <c:pt idx="762">
                        <c:v>2216</c:v>
                      </c:pt>
                      <c:pt idx="763">
                        <c:v>2196</c:v>
                      </c:pt>
                      <c:pt idx="764">
                        <c:v>2188</c:v>
                      </c:pt>
                      <c:pt idx="765">
                        <c:v>2194</c:v>
                      </c:pt>
                      <c:pt idx="766">
                        <c:v>2201</c:v>
                      </c:pt>
                      <c:pt idx="767">
                        <c:v>2189</c:v>
                      </c:pt>
                      <c:pt idx="768">
                        <c:v>2158</c:v>
                      </c:pt>
                      <c:pt idx="769">
                        <c:v>2140</c:v>
                      </c:pt>
                      <c:pt idx="770">
                        <c:v>2148</c:v>
                      </c:pt>
                      <c:pt idx="771">
                        <c:v>2176</c:v>
                      </c:pt>
                      <c:pt idx="772">
                        <c:v>2189</c:v>
                      </c:pt>
                      <c:pt idx="773">
                        <c:v>2181</c:v>
                      </c:pt>
                      <c:pt idx="774">
                        <c:v>2162</c:v>
                      </c:pt>
                      <c:pt idx="775">
                        <c:v>2147</c:v>
                      </c:pt>
                      <c:pt idx="776">
                        <c:v>2137</c:v>
                      </c:pt>
                      <c:pt idx="777">
                        <c:v>2130</c:v>
                      </c:pt>
                      <c:pt idx="778">
                        <c:v>2124</c:v>
                      </c:pt>
                      <c:pt idx="779">
                        <c:v>2127</c:v>
                      </c:pt>
                      <c:pt idx="780">
                        <c:v>2131</c:v>
                      </c:pt>
                      <c:pt idx="781">
                        <c:v>2138</c:v>
                      </c:pt>
                      <c:pt idx="782">
                        <c:v>2150</c:v>
                      </c:pt>
                      <c:pt idx="783">
                        <c:v>2172</c:v>
                      </c:pt>
                      <c:pt idx="784">
                        <c:v>2199</c:v>
                      </c:pt>
                      <c:pt idx="785">
                        <c:v>2207</c:v>
                      </c:pt>
                      <c:pt idx="786">
                        <c:v>2200</c:v>
                      </c:pt>
                      <c:pt idx="787">
                        <c:v>2179</c:v>
                      </c:pt>
                      <c:pt idx="788">
                        <c:v>2170</c:v>
                      </c:pt>
                      <c:pt idx="789">
                        <c:v>2171</c:v>
                      </c:pt>
                      <c:pt idx="790">
                        <c:v>2176</c:v>
                      </c:pt>
                      <c:pt idx="791">
                        <c:v>2178</c:v>
                      </c:pt>
                      <c:pt idx="792">
                        <c:v>2175</c:v>
                      </c:pt>
                      <c:pt idx="793">
                        <c:v>2177</c:v>
                      </c:pt>
                      <c:pt idx="794">
                        <c:v>2187</c:v>
                      </c:pt>
                      <c:pt idx="795">
                        <c:v>2198</c:v>
                      </c:pt>
                      <c:pt idx="796">
                        <c:v>2197</c:v>
                      </c:pt>
                      <c:pt idx="797">
                        <c:v>2183</c:v>
                      </c:pt>
                      <c:pt idx="798">
                        <c:v>2177</c:v>
                      </c:pt>
                      <c:pt idx="799">
                        <c:v>2173</c:v>
                      </c:pt>
                      <c:pt idx="800">
                        <c:v>2171</c:v>
                      </c:pt>
                      <c:pt idx="801">
                        <c:v>2169</c:v>
                      </c:pt>
                      <c:pt idx="802">
                        <c:v>2169</c:v>
                      </c:pt>
                      <c:pt idx="803">
                        <c:v>2170</c:v>
                      </c:pt>
                      <c:pt idx="804">
                        <c:v>2154</c:v>
                      </c:pt>
                      <c:pt idx="805">
                        <c:v>2145</c:v>
                      </c:pt>
                      <c:pt idx="806">
                        <c:v>2145</c:v>
                      </c:pt>
                      <c:pt idx="807">
                        <c:v>2160</c:v>
                      </c:pt>
                      <c:pt idx="808">
                        <c:v>2167</c:v>
                      </c:pt>
                      <c:pt idx="809">
                        <c:v>2166</c:v>
                      </c:pt>
                      <c:pt idx="810">
                        <c:v>2163</c:v>
                      </c:pt>
                      <c:pt idx="811">
                        <c:v>2166</c:v>
                      </c:pt>
                      <c:pt idx="812">
                        <c:v>2165</c:v>
                      </c:pt>
                      <c:pt idx="813">
                        <c:v>2167</c:v>
                      </c:pt>
                      <c:pt idx="814">
                        <c:v>2164</c:v>
                      </c:pt>
                      <c:pt idx="815">
                        <c:v>2172</c:v>
                      </c:pt>
                      <c:pt idx="816">
                        <c:v>2167</c:v>
                      </c:pt>
                      <c:pt idx="817">
                        <c:v>2167</c:v>
                      </c:pt>
                      <c:pt idx="818">
                        <c:v>2160</c:v>
                      </c:pt>
                      <c:pt idx="819">
                        <c:v>2162</c:v>
                      </c:pt>
                      <c:pt idx="820">
                        <c:v>2160</c:v>
                      </c:pt>
                      <c:pt idx="821">
                        <c:v>2168</c:v>
                      </c:pt>
                      <c:pt idx="822">
                        <c:v>2180</c:v>
                      </c:pt>
                      <c:pt idx="823">
                        <c:v>2189</c:v>
                      </c:pt>
                      <c:pt idx="824">
                        <c:v>2186</c:v>
                      </c:pt>
                      <c:pt idx="825">
                        <c:v>2171</c:v>
                      </c:pt>
                      <c:pt idx="826">
                        <c:v>2158</c:v>
                      </c:pt>
                      <c:pt idx="827">
                        <c:v>2154</c:v>
                      </c:pt>
                      <c:pt idx="828">
                        <c:v>2170</c:v>
                      </c:pt>
                      <c:pt idx="829">
                        <c:v>2194</c:v>
                      </c:pt>
                      <c:pt idx="830">
                        <c:v>2218</c:v>
                      </c:pt>
                      <c:pt idx="831">
                        <c:v>2215</c:v>
                      </c:pt>
                      <c:pt idx="832">
                        <c:v>2201</c:v>
                      </c:pt>
                      <c:pt idx="833">
                        <c:v>2175</c:v>
                      </c:pt>
                      <c:pt idx="834">
                        <c:v>2168</c:v>
                      </c:pt>
                      <c:pt idx="835">
                        <c:v>2168</c:v>
                      </c:pt>
                      <c:pt idx="836">
                        <c:v>2177</c:v>
                      </c:pt>
                      <c:pt idx="837">
                        <c:v>2188</c:v>
                      </c:pt>
                      <c:pt idx="838">
                        <c:v>2199</c:v>
                      </c:pt>
                      <c:pt idx="839">
                        <c:v>2205</c:v>
                      </c:pt>
                      <c:pt idx="840">
                        <c:v>2193</c:v>
                      </c:pt>
                      <c:pt idx="841">
                        <c:v>2172</c:v>
                      </c:pt>
                      <c:pt idx="842">
                        <c:v>2158</c:v>
                      </c:pt>
                      <c:pt idx="843">
                        <c:v>2155</c:v>
                      </c:pt>
                      <c:pt idx="844">
                        <c:v>2154</c:v>
                      </c:pt>
                      <c:pt idx="845">
                        <c:v>2150</c:v>
                      </c:pt>
                      <c:pt idx="846">
                        <c:v>2155</c:v>
                      </c:pt>
                      <c:pt idx="847">
                        <c:v>2168</c:v>
                      </c:pt>
                      <c:pt idx="848">
                        <c:v>2186</c:v>
                      </c:pt>
                      <c:pt idx="849">
                        <c:v>2190</c:v>
                      </c:pt>
                      <c:pt idx="850">
                        <c:v>2184</c:v>
                      </c:pt>
                      <c:pt idx="851">
                        <c:v>2168</c:v>
                      </c:pt>
                      <c:pt idx="852">
                        <c:v>2163</c:v>
                      </c:pt>
                      <c:pt idx="853">
                        <c:v>2166</c:v>
                      </c:pt>
                      <c:pt idx="854">
                        <c:v>2175</c:v>
                      </c:pt>
                      <c:pt idx="855">
                        <c:v>2177</c:v>
                      </c:pt>
                      <c:pt idx="856">
                        <c:v>2173</c:v>
                      </c:pt>
                      <c:pt idx="857">
                        <c:v>2169</c:v>
                      </c:pt>
                      <c:pt idx="858">
                        <c:v>2164</c:v>
                      </c:pt>
                      <c:pt idx="859">
                        <c:v>2169</c:v>
                      </c:pt>
                      <c:pt idx="860">
                        <c:v>2175</c:v>
                      </c:pt>
                      <c:pt idx="861">
                        <c:v>2183</c:v>
                      </c:pt>
                      <c:pt idx="862">
                        <c:v>2180</c:v>
                      </c:pt>
                      <c:pt idx="863">
                        <c:v>2176</c:v>
                      </c:pt>
                      <c:pt idx="864">
                        <c:v>2171</c:v>
                      </c:pt>
                      <c:pt idx="865">
                        <c:v>2172</c:v>
                      </c:pt>
                      <c:pt idx="866">
                        <c:v>2168</c:v>
                      </c:pt>
                      <c:pt idx="867">
                        <c:v>2159</c:v>
                      </c:pt>
                      <c:pt idx="868">
                        <c:v>2152</c:v>
                      </c:pt>
                      <c:pt idx="869">
                        <c:v>2149</c:v>
                      </c:pt>
                      <c:pt idx="870">
                        <c:v>2160</c:v>
                      </c:pt>
                      <c:pt idx="871">
                        <c:v>2170</c:v>
                      </c:pt>
                      <c:pt idx="872">
                        <c:v>2176</c:v>
                      </c:pt>
                      <c:pt idx="873">
                        <c:v>2165</c:v>
                      </c:pt>
                      <c:pt idx="874">
                        <c:v>2152</c:v>
                      </c:pt>
                      <c:pt idx="875">
                        <c:v>2140</c:v>
                      </c:pt>
                      <c:pt idx="876">
                        <c:v>2146</c:v>
                      </c:pt>
                      <c:pt idx="877">
                        <c:v>2150</c:v>
                      </c:pt>
                      <c:pt idx="878">
                        <c:v>2157</c:v>
                      </c:pt>
                      <c:pt idx="879">
                        <c:v>2160</c:v>
                      </c:pt>
                      <c:pt idx="880">
                        <c:v>2172</c:v>
                      </c:pt>
                      <c:pt idx="881">
                        <c:v>2189</c:v>
                      </c:pt>
                      <c:pt idx="882">
                        <c:v>2199</c:v>
                      </c:pt>
                      <c:pt idx="883">
                        <c:v>2212</c:v>
                      </c:pt>
                      <c:pt idx="884">
                        <c:v>2220</c:v>
                      </c:pt>
                      <c:pt idx="885">
                        <c:v>2222</c:v>
                      </c:pt>
                      <c:pt idx="886">
                        <c:v>2205</c:v>
                      </c:pt>
                      <c:pt idx="887">
                        <c:v>2178</c:v>
                      </c:pt>
                      <c:pt idx="888">
                        <c:v>2153</c:v>
                      </c:pt>
                      <c:pt idx="889">
                        <c:v>2140</c:v>
                      </c:pt>
                      <c:pt idx="890">
                        <c:v>2135</c:v>
                      </c:pt>
                      <c:pt idx="891">
                        <c:v>2139</c:v>
                      </c:pt>
                      <c:pt idx="892">
                        <c:v>2152</c:v>
                      </c:pt>
                      <c:pt idx="893">
                        <c:v>2174</c:v>
                      </c:pt>
                      <c:pt idx="894">
                        <c:v>2197</c:v>
                      </c:pt>
                      <c:pt idx="895">
                        <c:v>2209</c:v>
                      </c:pt>
                      <c:pt idx="896">
                        <c:v>2202</c:v>
                      </c:pt>
                      <c:pt idx="897">
                        <c:v>2178</c:v>
                      </c:pt>
                      <c:pt idx="898">
                        <c:v>2155</c:v>
                      </c:pt>
                      <c:pt idx="899">
                        <c:v>2146</c:v>
                      </c:pt>
                      <c:pt idx="900">
                        <c:v>2151</c:v>
                      </c:pt>
                      <c:pt idx="901">
                        <c:v>2146</c:v>
                      </c:pt>
                      <c:pt idx="902">
                        <c:v>2137</c:v>
                      </c:pt>
                      <c:pt idx="903">
                        <c:v>2132</c:v>
                      </c:pt>
                      <c:pt idx="904">
                        <c:v>2148</c:v>
                      </c:pt>
                      <c:pt idx="905">
                        <c:v>2166</c:v>
                      </c:pt>
                      <c:pt idx="906">
                        <c:v>2176</c:v>
                      </c:pt>
                      <c:pt idx="907">
                        <c:v>2183</c:v>
                      </c:pt>
                      <c:pt idx="908">
                        <c:v>2196</c:v>
                      </c:pt>
                      <c:pt idx="909">
                        <c:v>2209</c:v>
                      </c:pt>
                      <c:pt idx="910">
                        <c:v>2204</c:v>
                      </c:pt>
                      <c:pt idx="911">
                        <c:v>2184</c:v>
                      </c:pt>
                      <c:pt idx="912">
                        <c:v>2169</c:v>
                      </c:pt>
                      <c:pt idx="913">
                        <c:v>2166</c:v>
                      </c:pt>
                      <c:pt idx="914">
                        <c:v>2169</c:v>
                      </c:pt>
                      <c:pt idx="915">
                        <c:v>2167</c:v>
                      </c:pt>
                      <c:pt idx="916">
                        <c:v>2173</c:v>
                      </c:pt>
                      <c:pt idx="917">
                        <c:v>2187</c:v>
                      </c:pt>
                      <c:pt idx="918">
                        <c:v>2203</c:v>
                      </c:pt>
                      <c:pt idx="919">
                        <c:v>2192</c:v>
                      </c:pt>
                      <c:pt idx="920">
                        <c:v>2174</c:v>
                      </c:pt>
                      <c:pt idx="921">
                        <c:v>2152</c:v>
                      </c:pt>
                      <c:pt idx="922">
                        <c:v>2155</c:v>
                      </c:pt>
                      <c:pt idx="923">
                        <c:v>2156</c:v>
                      </c:pt>
                      <c:pt idx="924">
                        <c:v>2166</c:v>
                      </c:pt>
                      <c:pt idx="925">
                        <c:v>2163</c:v>
                      </c:pt>
                      <c:pt idx="926">
                        <c:v>2157</c:v>
                      </c:pt>
                      <c:pt idx="927">
                        <c:v>2145</c:v>
                      </c:pt>
                      <c:pt idx="928">
                        <c:v>2138</c:v>
                      </c:pt>
                      <c:pt idx="929">
                        <c:v>2145</c:v>
                      </c:pt>
                      <c:pt idx="930">
                        <c:v>2155</c:v>
                      </c:pt>
                      <c:pt idx="931">
                        <c:v>2165</c:v>
                      </c:pt>
                      <c:pt idx="932">
                        <c:v>2167</c:v>
                      </c:pt>
                      <c:pt idx="933">
                        <c:v>2166</c:v>
                      </c:pt>
                      <c:pt idx="934">
                        <c:v>2167</c:v>
                      </c:pt>
                      <c:pt idx="935">
                        <c:v>2166</c:v>
                      </c:pt>
                      <c:pt idx="936">
                        <c:v>2167</c:v>
                      </c:pt>
                      <c:pt idx="937">
                        <c:v>2173</c:v>
                      </c:pt>
                      <c:pt idx="938">
                        <c:v>2189</c:v>
                      </c:pt>
                      <c:pt idx="939">
                        <c:v>2208</c:v>
                      </c:pt>
                      <c:pt idx="940">
                        <c:v>2212</c:v>
                      </c:pt>
                      <c:pt idx="941">
                        <c:v>2211</c:v>
                      </c:pt>
                      <c:pt idx="942">
                        <c:v>2203</c:v>
                      </c:pt>
                      <c:pt idx="943">
                        <c:v>2200</c:v>
                      </c:pt>
                      <c:pt idx="944">
                        <c:v>2184</c:v>
                      </c:pt>
                      <c:pt idx="945">
                        <c:v>2163</c:v>
                      </c:pt>
                      <c:pt idx="946">
                        <c:v>2143</c:v>
                      </c:pt>
                      <c:pt idx="947">
                        <c:v>2142</c:v>
                      </c:pt>
                      <c:pt idx="948">
                        <c:v>2150</c:v>
                      </c:pt>
                      <c:pt idx="949">
                        <c:v>2162</c:v>
                      </c:pt>
                      <c:pt idx="950">
                        <c:v>2163</c:v>
                      </c:pt>
                      <c:pt idx="951">
                        <c:v>2165</c:v>
                      </c:pt>
                      <c:pt idx="952">
                        <c:v>2177</c:v>
                      </c:pt>
                      <c:pt idx="953">
                        <c:v>2196</c:v>
                      </c:pt>
                      <c:pt idx="954">
                        <c:v>2212</c:v>
                      </c:pt>
                      <c:pt idx="955">
                        <c:v>2210</c:v>
                      </c:pt>
                      <c:pt idx="956">
                        <c:v>2205</c:v>
                      </c:pt>
                      <c:pt idx="957">
                        <c:v>2190</c:v>
                      </c:pt>
                      <c:pt idx="958">
                        <c:v>2177</c:v>
                      </c:pt>
                      <c:pt idx="959">
                        <c:v>2159</c:v>
                      </c:pt>
                      <c:pt idx="960">
                        <c:v>2152</c:v>
                      </c:pt>
                      <c:pt idx="961">
                        <c:v>2152</c:v>
                      </c:pt>
                      <c:pt idx="962">
                        <c:v>2147</c:v>
                      </c:pt>
                      <c:pt idx="963">
                        <c:v>2145</c:v>
                      </c:pt>
                      <c:pt idx="964">
                        <c:v>2141</c:v>
                      </c:pt>
                      <c:pt idx="965">
                        <c:v>2145</c:v>
                      </c:pt>
                      <c:pt idx="966">
                        <c:v>2146</c:v>
                      </c:pt>
                      <c:pt idx="967">
                        <c:v>2151</c:v>
                      </c:pt>
                      <c:pt idx="968">
                        <c:v>2160</c:v>
                      </c:pt>
                      <c:pt idx="969">
                        <c:v>2164</c:v>
                      </c:pt>
                      <c:pt idx="970">
                        <c:v>2170</c:v>
                      </c:pt>
                      <c:pt idx="971">
                        <c:v>2167</c:v>
                      </c:pt>
                      <c:pt idx="972">
                        <c:v>2171</c:v>
                      </c:pt>
                      <c:pt idx="973">
                        <c:v>2176</c:v>
                      </c:pt>
                      <c:pt idx="974">
                        <c:v>2184</c:v>
                      </c:pt>
                      <c:pt idx="975">
                        <c:v>2196</c:v>
                      </c:pt>
                      <c:pt idx="976">
                        <c:v>2200</c:v>
                      </c:pt>
                      <c:pt idx="977">
                        <c:v>2212</c:v>
                      </c:pt>
                      <c:pt idx="978">
                        <c:v>2217</c:v>
                      </c:pt>
                      <c:pt idx="979">
                        <c:v>2221</c:v>
                      </c:pt>
                      <c:pt idx="980">
                        <c:v>2202</c:v>
                      </c:pt>
                      <c:pt idx="981">
                        <c:v>2185</c:v>
                      </c:pt>
                      <c:pt idx="982">
                        <c:v>2169</c:v>
                      </c:pt>
                      <c:pt idx="983">
                        <c:v>2180</c:v>
                      </c:pt>
                      <c:pt idx="984">
                        <c:v>2189</c:v>
                      </c:pt>
                      <c:pt idx="985">
                        <c:v>2206</c:v>
                      </c:pt>
                      <c:pt idx="986">
                        <c:v>2208</c:v>
                      </c:pt>
                      <c:pt idx="987">
                        <c:v>2204</c:v>
                      </c:pt>
                      <c:pt idx="988">
                        <c:v>2185</c:v>
                      </c:pt>
                      <c:pt idx="989">
                        <c:v>2169</c:v>
                      </c:pt>
                      <c:pt idx="990">
                        <c:v>2159</c:v>
                      </c:pt>
                      <c:pt idx="991">
                        <c:v>2159</c:v>
                      </c:pt>
                      <c:pt idx="992">
                        <c:v>2162</c:v>
                      </c:pt>
                      <c:pt idx="993">
                        <c:v>2166</c:v>
                      </c:pt>
                      <c:pt idx="994">
                        <c:v>2166</c:v>
                      </c:pt>
                      <c:pt idx="995">
                        <c:v>2162</c:v>
                      </c:pt>
                      <c:pt idx="996">
                        <c:v>2160</c:v>
                      </c:pt>
                      <c:pt idx="997">
                        <c:v>2175</c:v>
                      </c:pt>
                      <c:pt idx="998">
                        <c:v>2199</c:v>
                      </c:pt>
                      <c:pt idx="999">
                        <c:v>2226</c:v>
                      </c:pt>
                      <c:pt idx="1000">
                        <c:v>2235</c:v>
                      </c:pt>
                      <c:pt idx="1001">
                        <c:v>2227</c:v>
                      </c:pt>
                      <c:pt idx="1002">
                        <c:v>2205</c:v>
                      </c:pt>
                      <c:pt idx="1003">
                        <c:v>2186</c:v>
                      </c:pt>
                      <c:pt idx="1004">
                        <c:v>2182</c:v>
                      </c:pt>
                      <c:pt idx="1005">
                        <c:v>2185</c:v>
                      </c:pt>
                      <c:pt idx="1006">
                        <c:v>2189</c:v>
                      </c:pt>
                      <c:pt idx="1007">
                        <c:v>2185</c:v>
                      </c:pt>
                      <c:pt idx="1008">
                        <c:v>2185</c:v>
                      </c:pt>
                      <c:pt idx="1009">
                        <c:v>2186</c:v>
                      </c:pt>
                      <c:pt idx="1010">
                        <c:v>2191</c:v>
                      </c:pt>
                      <c:pt idx="1011">
                        <c:v>2186</c:v>
                      </c:pt>
                      <c:pt idx="1012">
                        <c:v>2182</c:v>
                      </c:pt>
                      <c:pt idx="1013">
                        <c:v>2172</c:v>
                      </c:pt>
                      <c:pt idx="1014">
                        <c:v>2174</c:v>
                      </c:pt>
                      <c:pt idx="1015">
                        <c:v>2184</c:v>
                      </c:pt>
                      <c:pt idx="1016">
                        <c:v>2205</c:v>
                      </c:pt>
                      <c:pt idx="1017">
                        <c:v>2227</c:v>
                      </c:pt>
                      <c:pt idx="1018">
                        <c:v>2230</c:v>
                      </c:pt>
                      <c:pt idx="1019">
                        <c:v>2229</c:v>
                      </c:pt>
                      <c:pt idx="1020">
                        <c:v>2218</c:v>
                      </c:pt>
                      <c:pt idx="1021">
                        <c:v>2218</c:v>
                      </c:pt>
                      <c:pt idx="1022">
                        <c:v>2211</c:v>
                      </c:pt>
                      <c:pt idx="1023">
                        <c:v>2214</c:v>
                      </c:pt>
                      <c:pt idx="1024">
                        <c:v>2216</c:v>
                      </c:pt>
                      <c:pt idx="1025">
                        <c:v>2214</c:v>
                      </c:pt>
                      <c:pt idx="1026">
                        <c:v>2199</c:v>
                      </c:pt>
                      <c:pt idx="1027">
                        <c:v>2177</c:v>
                      </c:pt>
                      <c:pt idx="1028">
                        <c:v>2174</c:v>
                      </c:pt>
                      <c:pt idx="1029">
                        <c:v>2182</c:v>
                      </c:pt>
                      <c:pt idx="1030">
                        <c:v>2199</c:v>
                      </c:pt>
                      <c:pt idx="1031">
                        <c:v>2193</c:v>
                      </c:pt>
                      <c:pt idx="1032">
                        <c:v>2175</c:v>
                      </c:pt>
                      <c:pt idx="1033">
                        <c:v>2153</c:v>
                      </c:pt>
                      <c:pt idx="1034">
                        <c:v>2146</c:v>
                      </c:pt>
                      <c:pt idx="1035">
                        <c:v>2152</c:v>
                      </c:pt>
                      <c:pt idx="1036">
                        <c:v>2169</c:v>
                      </c:pt>
                      <c:pt idx="1037">
                        <c:v>2189</c:v>
                      </c:pt>
                      <c:pt idx="1038">
                        <c:v>2208</c:v>
                      </c:pt>
                      <c:pt idx="1039">
                        <c:v>2220</c:v>
                      </c:pt>
                      <c:pt idx="1040">
                        <c:v>2222</c:v>
                      </c:pt>
                      <c:pt idx="1041">
                        <c:v>2210</c:v>
                      </c:pt>
                      <c:pt idx="1042">
                        <c:v>2192</c:v>
                      </c:pt>
                      <c:pt idx="1043">
                        <c:v>2172</c:v>
                      </c:pt>
                      <c:pt idx="1044">
                        <c:v>2175</c:v>
                      </c:pt>
                      <c:pt idx="1045">
                        <c:v>2176</c:v>
                      </c:pt>
                      <c:pt idx="1046">
                        <c:v>2184</c:v>
                      </c:pt>
                      <c:pt idx="1047">
                        <c:v>2175</c:v>
                      </c:pt>
                      <c:pt idx="1048">
                        <c:v>2169</c:v>
                      </c:pt>
                      <c:pt idx="1049">
                        <c:v>2165</c:v>
                      </c:pt>
                      <c:pt idx="1050">
                        <c:v>2164</c:v>
                      </c:pt>
                      <c:pt idx="1051">
                        <c:v>2168</c:v>
                      </c:pt>
                      <c:pt idx="1052">
                        <c:v>2163</c:v>
                      </c:pt>
                      <c:pt idx="1053">
                        <c:v>2170</c:v>
                      </c:pt>
                      <c:pt idx="1054">
                        <c:v>2172</c:v>
                      </c:pt>
                      <c:pt idx="1055">
                        <c:v>2174</c:v>
                      </c:pt>
                      <c:pt idx="1056">
                        <c:v>2163</c:v>
                      </c:pt>
                      <c:pt idx="1057">
                        <c:v>2156</c:v>
                      </c:pt>
                      <c:pt idx="1058">
                        <c:v>3433</c:v>
                      </c:pt>
                      <c:pt idx="1059">
                        <c:v>5603</c:v>
                      </c:pt>
                      <c:pt idx="1060">
                        <c:v>8548</c:v>
                      </c:pt>
                      <c:pt idx="1061">
                        <c:v>9676</c:v>
                      </c:pt>
                      <c:pt idx="1062">
                        <c:v>9624</c:v>
                      </c:pt>
                      <c:pt idx="1063">
                        <c:v>8756</c:v>
                      </c:pt>
                      <c:pt idx="1064">
                        <c:v>8166</c:v>
                      </c:pt>
                      <c:pt idx="1065">
                        <c:v>7863</c:v>
                      </c:pt>
                      <c:pt idx="1066">
                        <c:v>7625</c:v>
                      </c:pt>
                      <c:pt idx="1067">
                        <c:v>7628</c:v>
                      </c:pt>
                      <c:pt idx="1068">
                        <c:v>7628</c:v>
                      </c:pt>
                      <c:pt idx="1069">
                        <c:v>7379</c:v>
                      </c:pt>
                      <c:pt idx="1070">
                        <c:v>7228</c:v>
                      </c:pt>
                      <c:pt idx="1071">
                        <c:v>7142</c:v>
                      </c:pt>
                      <c:pt idx="1072">
                        <c:v>7224</c:v>
                      </c:pt>
                      <c:pt idx="1073">
                        <c:v>7122</c:v>
                      </c:pt>
                      <c:pt idx="1074">
                        <c:v>6873</c:v>
                      </c:pt>
                      <c:pt idx="1075">
                        <c:v>6713</c:v>
                      </c:pt>
                      <c:pt idx="1076">
                        <c:v>6889</c:v>
                      </c:pt>
                      <c:pt idx="1077">
                        <c:v>7230</c:v>
                      </c:pt>
                      <c:pt idx="1078">
                        <c:v>7498</c:v>
                      </c:pt>
                      <c:pt idx="1079">
                        <c:v>7435</c:v>
                      </c:pt>
                      <c:pt idx="1080">
                        <c:v>7100</c:v>
                      </c:pt>
                      <c:pt idx="1081">
                        <c:v>6799</c:v>
                      </c:pt>
                      <c:pt idx="1082">
                        <c:v>6681</c:v>
                      </c:pt>
                      <c:pt idx="1083">
                        <c:v>6866</c:v>
                      </c:pt>
                      <c:pt idx="1084">
                        <c:v>7035</c:v>
                      </c:pt>
                      <c:pt idx="1085">
                        <c:v>7296</c:v>
                      </c:pt>
                      <c:pt idx="1086">
                        <c:v>7394</c:v>
                      </c:pt>
                      <c:pt idx="1087">
                        <c:v>7681</c:v>
                      </c:pt>
                      <c:pt idx="1088">
                        <c:v>7523</c:v>
                      </c:pt>
                      <c:pt idx="1089">
                        <c:v>7438</c:v>
                      </c:pt>
                      <c:pt idx="1090">
                        <c:v>7021</c:v>
                      </c:pt>
                      <c:pt idx="1091">
                        <c:v>6878</c:v>
                      </c:pt>
                      <c:pt idx="1092">
                        <c:v>6934</c:v>
                      </c:pt>
                      <c:pt idx="1093">
                        <c:v>7053</c:v>
                      </c:pt>
                      <c:pt idx="1094">
                        <c:v>7150</c:v>
                      </c:pt>
                      <c:pt idx="1095">
                        <c:v>6774</c:v>
                      </c:pt>
                      <c:pt idx="1096">
                        <c:v>6562</c:v>
                      </c:pt>
                      <c:pt idx="1097">
                        <c:v>6321</c:v>
                      </c:pt>
                      <c:pt idx="1098">
                        <c:v>6533</c:v>
                      </c:pt>
                      <c:pt idx="1099">
                        <c:v>6870</c:v>
                      </c:pt>
                      <c:pt idx="1100">
                        <c:v>7225</c:v>
                      </c:pt>
                      <c:pt idx="1101">
                        <c:v>7102</c:v>
                      </c:pt>
                      <c:pt idx="1102">
                        <c:v>6806</c:v>
                      </c:pt>
                      <c:pt idx="1103">
                        <c:v>6563</c:v>
                      </c:pt>
                      <c:pt idx="1104">
                        <c:v>6905</c:v>
                      </c:pt>
                      <c:pt idx="1105">
                        <c:v>7098</c:v>
                      </c:pt>
                      <c:pt idx="1106">
                        <c:v>7261</c:v>
                      </c:pt>
                      <c:pt idx="1107">
                        <c:v>7074</c:v>
                      </c:pt>
                      <c:pt idx="1108">
                        <c:v>7051</c:v>
                      </c:pt>
                      <c:pt idx="1109">
                        <c:v>7146</c:v>
                      </c:pt>
                      <c:pt idx="1110">
                        <c:v>7196</c:v>
                      </c:pt>
                      <c:pt idx="1111">
                        <c:v>7113</c:v>
                      </c:pt>
                      <c:pt idx="1112">
                        <c:v>6897</c:v>
                      </c:pt>
                      <c:pt idx="1113">
                        <c:v>6813</c:v>
                      </c:pt>
                      <c:pt idx="1114">
                        <c:v>6905</c:v>
                      </c:pt>
                      <c:pt idx="1115">
                        <c:v>6945</c:v>
                      </c:pt>
                      <c:pt idx="1116">
                        <c:v>6893</c:v>
                      </c:pt>
                      <c:pt idx="1117">
                        <c:v>6858</c:v>
                      </c:pt>
                      <c:pt idx="1118">
                        <c:v>6812</c:v>
                      </c:pt>
                      <c:pt idx="1119">
                        <c:v>6787</c:v>
                      </c:pt>
                      <c:pt idx="1120">
                        <c:v>6432</c:v>
                      </c:pt>
                      <c:pt idx="1121">
                        <c:v>6304</c:v>
                      </c:pt>
                      <c:pt idx="1122">
                        <c:v>6190</c:v>
                      </c:pt>
                      <c:pt idx="1123">
                        <c:v>6437</c:v>
                      </c:pt>
                      <c:pt idx="1124">
                        <c:v>6673</c:v>
                      </c:pt>
                      <c:pt idx="1125">
                        <c:v>7084</c:v>
                      </c:pt>
                      <c:pt idx="1126">
                        <c:v>9146</c:v>
                      </c:pt>
                      <c:pt idx="1127">
                        <c:v>10822</c:v>
                      </c:pt>
                      <c:pt idx="1128">
                        <c:v>12159</c:v>
                      </c:pt>
                      <c:pt idx="1129">
                        <c:v>9971</c:v>
                      </c:pt>
                      <c:pt idx="1130">
                        <c:v>8054</c:v>
                      </c:pt>
                      <c:pt idx="1131">
                        <c:v>6364</c:v>
                      </c:pt>
                      <c:pt idx="1132">
                        <c:v>6284</c:v>
                      </c:pt>
                      <c:pt idx="1133">
                        <c:v>6309</c:v>
                      </c:pt>
                      <c:pt idx="1134">
                        <c:v>6298</c:v>
                      </c:pt>
                      <c:pt idx="1135">
                        <c:v>6482</c:v>
                      </c:pt>
                      <c:pt idx="1136">
                        <c:v>6401</c:v>
                      </c:pt>
                      <c:pt idx="1137">
                        <c:v>6431</c:v>
                      </c:pt>
                      <c:pt idx="1138">
                        <c:v>7102</c:v>
                      </c:pt>
                      <c:pt idx="1139">
                        <c:v>7964</c:v>
                      </c:pt>
                      <c:pt idx="1140">
                        <c:v>8451</c:v>
                      </c:pt>
                      <c:pt idx="1141">
                        <c:v>7523</c:v>
                      </c:pt>
                      <c:pt idx="1142">
                        <c:v>6794</c:v>
                      </c:pt>
                      <c:pt idx="1143">
                        <c:v>6367</c:v>
                      </c:pt>
                      <c:pt idx="1144">
                        <c:v>6781</c:v>
                      </c:pt>
                      <c:pt idx="1145">
                        <c:v>6863</c:v>
                      </c:pt>
                      <c:pt idx="1146">
                        <c:v>6988</c:v>
                      </c:pt>
                      <c:pt idx="1147">
                        <c:v>6891</c:v>
                      </c:pt>
                      <c:pt idx="1148">
                        <c:v>7009</c:v>
                      </c:pt>
                      <c:pt idx="1149">
                        <c:v>6979</c:v>
                      </c:pt>
                      <c:pt idx="1150">
                        <c:v>7058</c:v>
                      </c:pt>
                      <c:pt idx="1151">
                        <c:v>6926</c:v>
                      </c:pt>
                      <c:pt idx="1152">
                        <c:v>6961</c:v>
                      </c:pt>
                      <c:pt idx="1153">
                        <c:v>6953</c:v>
                      </c:pt>
                      <c:pt idx="1154">
                        <c:v>6850</c:v>
                      </c:pt>
                      <c:pt idx="1155">
                        <c:v>6686</c:v>
                      </c:pt>
                      <c:pt idx="1156">
                        <c:v>6515</c:v>
                      </c:pt>
                      <c:pt idx="1157">
                        <c:v>6670</c:v>
                      </c:pt>
                      <c:pt idx="1158">
                        <c:v>7617</c:v>
                      </c:pt>
                      <c:pt idx="1159">
                        <c:v>8711</c:v>
                      </c:pt>
                      <c:pt idx="1160">
                        <c:v>9583</c:v>
                      </c:pt>
                      <c:pt idx="1161">
                        <c:v>8681</c:v>
                      </c:pt>
                      <c:pt idx="1162">
                        <c:v>7561</c:v>
                      </c:pt>
                      <c:pt idx="1163">
                        <c:v>6700</c:v>
                      </c:pt>
                      <c:pt idx="1164">
                        <c:v>6643</c:v>
                      </c:pt>
                      <c:pt idx="1165">
                        <c:v>6813</c:v>
                      </c:pt>
                      <c:pt idx="1166">
                        <c:v>6593</c:v>
                      </c:pt>
                      <c:pt idx="1167">
                        <c:v>6626</c:v>
                      </c:pt>
                      <c:pt idx="1168">
                        <c:v>6433</c:v>
                      </c:pt>
                      <c:pt idx="1169">
                        <c:v>6577</c:v>
                      </c:pt>
                      <c:pt idx="1170">
                        <c:v>6682</c:v>
                      </c:pt>
                      <c:pt idx="1171">
                        <c:v>6860</c:v>
                      </c:pt>
                      <c:pt idx="1172">
                        <c:v>6846</c:v>
                      </c:pt>
                      <c:pt idx="1173">
                        <c:v>6514</c:v>
                      </c:pt>
                      <c:pt idx="1174">
                        <c:v>6352</c:v>
                      </c:pt>
                      <c:pt idx="1175">
                        <c:v>6178</c:v>
                      </c:pt>
                      <c:pt idx="1176">
                        <c:v>6365</c:v>
                      </c:pt>
                      <c:pt idx="1177">
                        <c:v>6406</c:v>
                      </c:pt>
                      <c:pt idx="1178">
                        <c:v>6436</c:v>
                      </c:pt>
                      <c:pt idx="1179">
                        <c:v>6262</c:v>
                      </c:pt>
                      <c:pt idx="1180">
                        <c:v>6045</c:v>
                      </c:pt>
                      <c:pt idx="1181">
                        <c:v>6021</c:v>
                      </c:pt>
                      <c:pt idx="1182">
                        <c:v>6244</c:v>
                      </c:pt>
                      <c:pt idx="1183">
                        <c:v>6334</c:v>
                      </c:pt>
                      <c:pt idx="1184">
                        <c:v>6449</c:v>
                      </c:pt>
                      <c:pt idx="1185">
                        <c:v>6362</c:v>
                      </c:pt>
                      <c:pt idx="1186">
                        <c:v>6610</c:v>
                      </c:pt>
                      <c:pt idx="1187">
                        <c:v>6526</c:v>
                      </c:pt>
                      <c:pt idx="1188">
                        <c:v>6555</c:v>
                      </c:pt>
                      <c:pt idx="1189">
                        <c:v>6424</c:v>
                      </c:pt>
                      <c:pt idx="1190">
                        <c:v>6440</c:v>
                      </c:pt>
                      <c:pt idx="1191">
                        <c:v>6433</c:v>
                      </c:pt>
                      <c:pt idx="1192">
                        <c:v>6268</c:v>
                      </c:pt>
                      <c:pt idx="1193">
                        <c:v>6294</c:v>
                      </c:pt>
                      <c:pt idx="1194">
                        <c:v>6136</c:v>
                      </c:pt>
                      <c:pt idx="1195">
                        <c:v>6265</c:v>
                      </c:pt>
                      <c:pt idx="1196">
                        <c:v>6157</c:v>
                      </c:pt>
                      <c:pt idx="1197">
                        <c:v>6130</c:v>
                      </c:pt>
                      <c:pt idx="1198">
                        <c:v>6012</c:v>
                      </c:pt>
                      <c:pt idx="1199">
                        <c:v>6098</c:v>
                      </c:pt>
                      <c:pt idx="1200">
                        <c:v>6116</c:v>
                      </c:pt>
                      <c:pt idx="1201">
                        <c:v>6161</c:v>
                      </c:pt>
                      <c:pt idx="1202">
                        <c:v>6024</c:v>
                      </c:pt>
                      <c:pt idx="1203">
                        <c:v>6128</c:v>
                      </c:pt>
                      <c:pt idx="1204">
                        <c:v>6259</c:v>
                      </c:pt>
                      <c:pt idx="1205">
                        <c:v>6394</c:v>
                      </c:pt>
                      <c:pt idx="1206">
                        <c:v>6252</c:v>
                      </c:pt>
                      <c:pt idx="1207">
                        <c:v>6003</c:v>
                      </c:pt>
                      <c:pt idx="1208">
                        <c:v>6068</c:v>
                      </c:pt>
                      <c:pt idx="1209">
                        <c:v>6470</c:v>
                      </c:pt>
                      <c:pt idx="1210">
                        <c:v>7061</c:v>
                      </c:pt>
                      <c:pt idx="1211">
                        <c:v>7417</c:v>
                      </c:pt>
                      <c:pt idx="1212">
                        <c:v>7588</c:v>
                      </c:pt>
                      <c:pt idx="1213">
                        <c:v>7374</c:v>
                      </c:pt>
                      <c:pt idx="1214">
                        <c:v>7060</c:v>
                      </c:pt>
                      <c:pt idx="1215">
                        <c:v>6576</c:v>
                      </c:pt>
                      <c:pt idx="1216">
                        <c:v>6411</c:v>
                      </c:pt>
                      <c:pt idx="1217">
                        <c:v>6155</c:v>
                      </c:pt>
                      <c:pt idx="1218">
                        <c:v>6236</c:v>
                      </c:pt>
                      <c:pt idx="1219">
                        <c:v>6099</c:v>
                      </c:pt>
                      <c:pt idx="1220">
                        <c:v>6472</c:v>
                      </c:pt>
                      <c:pt idx="1221">
                        <c:v>6714</c:v>
                      </c:pt>
                      <c:pt idx="1222">
                        <c:v>7143</c:v>
                      </c:pt>
                      <c:pt idx="1223">
                        <c:v>7101</c:v>
                      </c:pt>
                      <c:pt idx="1224">
                        <c:v>7103</c:v>
                      </c:pt>
                      <c:pt idx="1225">
                        <c:v>6984</c:v>
                      </c:pt>
                      <c:pt idx="1226">
                        <c:v>7014</c:v>
                      </c:pt>
                      <c:pt idx="1227">
                        <c:v>6873</c:v>
                      </c:pt>
                      <c:pt idx="1228">
                        <c:v>6827</c:v>
                      </c:pt>
                      <c:pt idx="1229">
                        <c:v>6715</c:v>
                      </c:pt>
                      <c:pt idx="1230">
                        <c:v>6509</c:v>
                      </c:pt>
                      <c:pt idx="1231">
                        <c:v>6153</c:v>
                      </c:pt>
                      <c:pt idx="1232">
                        <c:v>6016</c:v>
                      </c:pt>
                      <c:pt idx="1233">
                        <c:v>6223</c:v>
                      </c:pt>
                      <c:pt idx="1234">
                        <c:v>6674</c:v>
                      </c:pt>
                      <c:pt idx="1235">
                        <c:v>6787</c:v>
                      </c:pt>
                      <c:pt idx="1236">
                        <c:v>6848</c:v>
                      </c:pt>
                      <c:pt idx="1237">
                        <c:v>6639</c:v>
                      </c:pt>
                      <c:pt idx="1238">
                        <c:v>6765</c:v>
                      </c:pt>
                      <c:pt idx="1239">
                        <c:v>6486</c:v>
                      </c:pt>
                      <c:pt idx="1240">
                        <c:v>6455</c:v>
                      </c:pt>
                      <c:pt idx="1241">
                        <c:v>6162</c:v>
                      </c:pt>
                      <c:pt idx="1242">
                        <c:v>6559</c:v>
                      </c:pt>
                      <c:pt idx="1243">
                        <c:v>6770</c:v>
                      </c:pt>
                      <c:pt idx="1244">
                        <c:v>7166</c:v>
                      </c:pt>
                      <c:pt idx="1245">
                        <c:v>6879</c:v>
                      </c:pt>
                      <c:pt idx="1246">
                        <c:v>6563</c:v>
                      </c:pt>
                      <c:pt idx="1247">
                        <c:v>6347</c:v>
                      </c:pt>
                      <c:pt idx="1248">
                        <c:v>6439</c:v>
                      </c:pt>
                      <c:pt idx="1249">
                        <c:v>6770</c:v>
                      </c:pt>
                      <c:pt idx="1250">
                        <c:v>6620</c:v>
                      </c:pt>
                      <c:pt idx="1251">
                        <c:v>6467</c:v>
                      </c:pt>
                      <c:pt idx="1252">
                        <c:v>6028</c:v>
                      </c:pt>
                      <c:pt idx="1253">
                        <c:v>5927</c:v>
                      </c:pt>
                      <c:pt idx="1254">
                        <c:v>5892</c:v>
                      </c:pt>
                      <c:pt idx="1255">
                        <c:v>6075</c:v>
                      </c:pt>
                      <c:pt idx="1256">
                        <c:v>6365</c:v>
                      </c:pt>
                      <c:pt idx="1257">
                        <c:v>6492</c:v>
                      </c:pt>
                      <c:pt idx="1258">
                        <c:v>6652</c:v>
                      </c:pt>
                      <c:pt idx="1259">
                        <c:v>6559</c:v>
                      </c:pt>
                      <c:pt idx="1260">
                        <c:v>6753</c:v>
                      </c:pt>
                      <c:pt idx="1261">
                        <c:v>6908</c:v>
                      </c:pt>
                      <c:pt idx="1262">
                        <c:v>7315</c:v>
                      </c:pt>
                      <c:pt idx="1263">
                        <c:v>7238</c:v>
                      </c:pt>
                      <c:pt idx="1264">
                        <c:v>7047</c:v>
                      </c:pt>
                      <c:pt idx="1265">
                        <c:v>6551</c:v>
                      </c:pt>
                      <c:pt idx="1266">
                        <c:v>6469</c:v>
                      </c:pt>
                      <c:pt idx="1267">
                        <c:v>6449</c:v>
                      </c:pt>
                      <c:pt idx="1268">
                        <c:v>6755</c:v>
                      </c:pt>
                      <c:pt idx="1269">
                        <c:v>6834</c:v>
                      </c:pt>
                      <c:pt idx="1270">
                        <c:v>6783</c:v>
                      </c:pt>
                      <c:pt idx="1271">
                        <c:v>6401</c:v>
                      </c:pt>
                      <c:pt idx="1272">
                        <c:v>6299</c:v>
                      </c:pt>
                      <c:pt idx="1273">
                        <c:v>6440</c:v>
                      </c:pt>
                      <c:pt idx="1274">
                        <c:v>7040</c:v>
                      </c:pt>
                      <c:pt idx="1275">
                        <c:v>7248</c:v>
                      </c:pt>
                      <c:pt idx="1276">
                        <c:v>7312</c:v>
                      </c:pt>
                      <c:pt idx="1277">
                        <c:v>6911</c:v>
                      </c:pt>
                      <c:pt idx="1278">
                        <c:v>6813</c:v>
                      </c:pt>
                      <c:pt idx="1279">
                        <c:v>6712</c:v>
                      </c:pt>
                      <c:pt idx="1280">
                        <c:v>6762</c:v>
                      </c:pt>
                      <c:pt idx="1281">
                        <c:v>6749</c:v>
                      </c:pt>
                      <c:pt idx="1282">
                        <c:v>6677</c:v>
                      </c:pt>
                      <c:pt idx="1283">
                        <c:v>6653</c:v>
                      </c:pt>
                      <c:pt idx="1284">
                        <c:v>6544</c:v>
                      </c:pt>
                      <c:pt idx="1285">
                        <c:v>6519</c:v>
                      </c:pt>
                      <c:pt idx="1286">
                        <c:v>6454</c:v>
                      </c:pt>
                      <c:pt idx="1287">
                        <c:v>6381</c:v>
                      </c:pt>
                      <c:pt idx="1288">
                        <c:v>6243</c:v>
                      </c:pt>
                      <c:pt idx="1289">
                        <c:v>6173</c:v>
                      </c:pt>
                      <c:pt idx="1290">
                        <c:v>6246</c:v>
                      </c:pt>
                      <c:pt idx="1291">
                        <c:v>6479</c:v>
                      </c:pt>
                      <c:pt idx="1292">
                        <c:v>6836</c:v>
                      </c:pt>
                      <c:pt idx="1293">
                        <c:v>7053</c:v>
                      </c:pt>
                      <c:pt idx="1294">
                        <c:v>7251</c:v>
                      </c:pt>
                      <c:pt idx="1295">
                        <c:v>7116</c:v>
                      </c:pt>
                      <c:pt idx="1296">
                        <c:v>7219</c:v>
                      </c:pt>
                      <c:pt idx="1297">
                        <c:v>6981</c:v>
                      </c:pt>
                      <c:pt idx="1298">
                        <c:v>6878</c:v>
                      </c:pt>
                      <c:pt idx="1299">
                        <c:v>6408</c:v>
                      </c:pt>
                      <c:pt idx="1300">
                        <c:v>6345</c:v>
                      </c:pt>
                      <c:pt idx="1301">
                        <c:v>6491</c:v>
                      </c:pt>
                      <c:pt idx="1302">
                        <c:v>6809</c:v>
                      </c:pt>
                      <c:pt idx="1303">
                        <c:v>6953</c:v>
                      </c:pt>
                      <c:pt idx="1304">
                        <c:v>6728</c:v>
                      </c:pt>
                      <c:pt idx="1305">
                        <c:v>6512</c:v>
                      </c:pt>
                      <c:pt idx="1306">
                        <c:v>6332</c:v>
                      </c:pt>
                      <c:pt idx="1307">
                        <c:v>6388</c:v>
                      </c:pt>
                      <c:pt idx="1308">
                        <c:v>6532</c:v>
                      </c:pt>
                      <c:pt idx="1309">
                        <c:v>6627</c:v>
                      </c:pt>
                      <c:pt idx="1310">
                        <c:v>6723</c:v>
                      </c:pt>
                      <c:pt idx="1311">
                        <c:v>6741</c:v>
                      </c:pt>
                      <c:pt idx="1312">
                        <c:v>6952</c:v>
                      </c:pt>
                      <c:pt idx="1313">
                        <c:v>7036</c:v>
                      </c:pt>
                      <c:pt idx="1314">
                        <c:v>7079</c:v>
                      </c:pt>
                      <c:pt idx="1315">
                        <c:v>6822</c:v>
                      </c:pt>
                      <c:pt idx="1316">
                        <c:v>6856</c:v>
                      </c:pt>
                      <c:pt idx="1317">
                        <c:v>6802</c:v>
                      </c:pt>
                      <c:pt idx="1318">
                        <c:v>6899</c:v>
                      </c:pt>
                      <c:pt idx="1319">
                        <c:v>6652</c:v>
                      </c:pt>
                      <c:pt idx="1320">
                        <c:v>6531</c:v>
                      </c:pt>
                      <c:pt idx="1321">
                        <c:v>6413</c:v>
                      </c:pt>
                      <c:pt idx="1322">
                        <c:v>6301</c:v>
                      </c:pt>
                      <c:pt idx="1323">
                        <c:v>6453</c:v>
                      </c:pt>
                      <c:pt idx="1324">
                        <c:v>6708</c:v>
                      </c:pt>
                      <c:pt idx="1325">
                        <c:v>7263</c:v>
                      </c:pt>
                      <c:pt idx="1326">
                        <c:v>7188</c:v>
                      </c:pt>
                      <c:pt idx="1327">
                        <c:v>6986</c:v>
                      </c:pt>
                      <c:pt idx="1328">
                        <c:v>6521</c:v>
                      </c:pt>
                      <c:pt idx="1329">
                        <c:v>6681</c:v>
                      </c:pt>
                      <c:pt idx="1330">
                        <c:v>6757</c:v>
                      </c:pt>
                      <c:pt idx="1331">
                        <c:v>6977</c:v>
                      </c:pt>
                      <c:pt idx="1332">
                        <c:v>7330</c:v>
                      </c:pt>
                      <c:pt idx="1333">
                        <c:v>8400</c:v>
                      </c:pt>
                      <c:pt idx="1334">
                        <c:v>10076</c:v>
                      </c:pt>
                      <c:pt idx="1335">
                        <c:v>11773</c:v>
                      </c:pt>
                      <c:pt idx="1336">
                        <c:v>13360</c:v>
                      </c:pt>
                      <c:pt idx="1337">
                        <c:v>14405</c:v>
                      </c:pt>
                      <c:pt idx="1338">
                        <c:v>14832</c:v>
                      </c:pt>
                      <c:pt idx="1339">
                        <c:v>14420</c:v>
                      </c:pt>
                      <c:pt idx="1340">
                        <c:v>13592</c:v>
                      </c:pt>
                      <c:pt idx="1341">
                        <c:v>12471</c:v>
                      </c:pt>
                      <c:pt idx="1342">
                        <c:v>11280</c:v>
                      </c:pt>
                      <c:pt idx="1343">
                        <c:v>10049</c:v>
                      </c:pt>
                      <c:pt idx="1344">
                        <c:v>9296</c:v>
                      </c:pt>
                      <c:pt idx="1345">
                        <c:v>8740</c:v>
                      </c:pt>
                      <c:pt idx="1346">
                        <c:v>8356</c:v>
                      </c:pt>
                      <c:pt idx="1347">
                        <c:v>7914</c:v>
                      </c:pt>
                      <c:pt idx="1348">
                        <c:v>7650</c:v>
                      </c:pt>
                      <c:pt idx="1349">
                        <c:v>7625</c:v>
                      </c:pt>
                      <c:pt idx="1350">
                        <c:v>7571</c:v>
                      </c:pt>
                      <c:pt idx="1351">
                        <c:v>7388</c:v>
                      </c:pt>
                      <c:pt idx="1352">
                        <c:v>6961</c:v>
                      </c:pt>
                      <c:pt idx="1353">
                        <c:v>6637</c:v>
                      </c:pt>
                      <c:pt idx="1354">
                        <c:v>6530</c:v>
                      </c:pt>
                      <c:pt idx="1355">
                        <c:v>6729</c:v>
                      </c:pt>
                      <c:pt idx="1356">
                        <c:v>6913</c:v>
                      </c:pt>
                      <c:pt idx="1357">
                        <c:v>7215</c:v>
                      </c:pt>
                      <c:pt idx="1358">
                        <c:v>7285</c:v>
                      </c:pt>
                      <c:pt idx="1359">
                        <c:v>7288</c:v>
                      </c:pt>
                      <c:pt idx="1360">
                        <c:v>6840</c:v>
                      </c:pt>
                      <c:pt idx="1361">
                        <c:v>6421</c:v>
                      </c:pt>
                      <c:pt idx="1362">
                        <c:v>6274</c:v>
                      </c:pt>
                      <c:pt idx="1363">
                        <c:v>6451</c:v>
                      </c:pt>
                      <c:pt idx="1364">
                        <c:v>6695</c:v>
                      </c:pt>
                      <c:pt idx="1365">
                        <c:v>6514</c:v>
                      </c:pt>
                      <c:pt idx="1366">
                        <c:v>6316</c:v>
                      </c:pt>
                      <c:pt idx="1367">
                        <c:v>6041</c:v>
                      </c:pt>
                      <c:pt idx="1368">
                        <c:v>6345</c:v>
                      </c:pt>
                      <c:pt idx="1369">
                        <c:v>6670</c:v>
                      </c:pt>
                      <c:pt idx="1370">
                        <c:v>7220</c:v>
                      </c:pt>
                      <c:pt idx="1371">
                        <c:v>7211</c:v>
                      </c:pt>
                      <c:pt idx="1372">
                        <c:v>7170</c:v>
                      </c:pt>
                      <c:pt idx="1373">
                        <c:v>6785</c:v>
                      </c:pt>
                      <c:pt idx="1374">
                        <c:v>6747</c:v>
                      </c:pt>
                      <c:pt idx="1375">
                        <c:v>6663</c:v>
                      </c:pt>
                      <c:pt idx="1376">
                        <c:v>7038</c:v>
                      </c:pt>
                      <c:pt idx="1377">
                        <c:v>7512</c:v>
                      </c:pt>
                      <c:pt idx="1378">
                        <c:v>7878</c:v>
                      </c:pt>
                      <c:pt idx="1379">
                        <c:v>7921</c:v>
                      </c:pt>
                      <c:pt idx="1380">
                        <c:v>7385</c:v>
                      </c:pt>
                      <c:pt idx="1381">
                        <c:v>7214</c:v>
                      </c:pt>
                      <c:pt idx="1382">
                        <c:v>7001</c:v>
                      </c:pt>
                      <c:pt idx="1383">
                        <c:v>7147</c:v>
                      </c:pt>
                      <c:pt idx="1384">
                        <c:v>6971</c:v>
                      </c:pt>
                      <c:pt idx="1385">
                        <c:v>6979</c:v>
                      </c:pt>
                      <c:pt idx="1386">
                        <c:v>6970</c:v>
                      </c:pt>
                      <c:pt idx="1387">
                        <c:v>7117</c:v>
                      </c:pt>
                      <c:pt idx="1388">
                        <c:v>7440</c:v>
                      </c:pt>
                      <c:pt idx="1389">
                        <c:v>7861</c:v>
                      </c:pt>
                      <c:pt idx="1390">
                        <c:v>8405</c:v>
                      </c:pt>
                      <c:pt idx="1391">
                        <c:v>8421</c:v>
                      </c:pt>
                      <c:pt idx="1392">
                        <c:v>8802</c:v>
                      </c:pt>
                      <c:pt idx="1393">
                        <c:v>8926</c:v>
                      </c:pt>
                      <c:pt idx="1394">
                        <c:v>9825</c:v>
                      </c:pt>
                      <c:pt idx="1395">
                        <c:v>9660</c:v>
                      </c:pt>
                      <c:pt idx="1396">
                        <c:v>9628</c:v>
                      </c:pt>
                      <c:pt idx="1397">
                        <c:v>8797</c:v>
                      </c:pt>
                      <c:pt idx="1398">
                        <c:v>9077</c:v>
                      </c:pt>
                      <c:pt idx="1399">
                        <c:v>9520</c:v>
                      </c:pt>
                      <c:pt idx="1400">
                        <c:v>10364</c:v>
                      </c:pt>
                      <c:pt idx="1401">
                        <c:v>10657</c:v>
                      </c:pt>
                      <c:pt idx="1402">
                        <c:v>10464</c:v>
                      </c:pt>
                      <c:pt idx="1403">
                        <c:v>10166</c:v>
                      </c:pt>
                      <c:pt idx="1404">
                        <c:v>9621</c:v>
                      </c:pt>
                      <c:pt idx="1405">
                        <c:v>9324</c:v>
                      </c:pt>
                      <c:pt idx="1406">
                        <c:v>8586</c:v>
                      </c:pt>
                      <c:pt idx="1407">
                        <c:v>8084</c:v>
                      </c:pt>
                      <c:pt idx="1408">
                        <c:v>7316</c:v>
                      </c:pt>
                      <c:pt idx="1409">
                        <c:v>6924</c:v>
                      </c:pt>
                      <c:pt idx="1410">
                        <c:v>6845</c:v>
                      </c:pt>
                      <c:pt idx="1411">
                        <c:v>7090</c:v>
                      </c:pt>
                      <c:pt idx="1412">
                        <c:v>7575</c:v>
                      </c:pt>
                      <c:pt idx="1413">
                        <c:v>7447</c:v>
                      </c:pt>
                      <c:pt idx="1414">
                        <c:v>7298</c:v>
                      </c:pt>
                      <c:pt idx="1415">
                        <c:v>6964</c:v>
                      </c:pt>
                      <c:pt idx="1416">
                        <c:v>7481</c:v>
                      </c:pt>
                      <c:pt idx="1417">
                        <c:v>7853</c:v>
                      </c:pt>
                      <c:pt idx="1418">
                        <c:v>8288</c:v>
                      </c:pt>
                      <c:pt idx="1419">
                        <c:v>7869</c:v>
                      </c:pt>
                      <c:pt idx="1420">
                        <c:v>7675</c:v>
                      </c:pt>
                      <c:pt idx="1421">
                        <c:v>7443</c:v>
                      </c:pt>
                      <c:pt idx="1422">
                        <c:v>7536</c:v>
                      </c:pt>
                      <c:pt idx="1423">
                        <c:v>7367</c:v>
                      </c:pt>
                      <c:pt idx="1424">
                        <c:v>7255</c:v>
                      </c:pt>
                      <c:pt idx="1425">
                        <c:v>7106</c:v>
                      </c:pt>
                      <c:pt idx="1426">
                        <c:v>7421</c:v>
                      </c:pt>
                      <c:pt idx="1427">
                        <c:v>7413</c:v>
                      </c:pt>
                      <c:pt idx="1428">
                        <c:v>7599</c:v>
                      </c:pt>
                      <c:pt idx="1429">
                        <c:v>7397</c:v>
                      </c:pt>
                      <c:pt idx="1430">
                        <c:v>7583</c:v>
                      </c:pt>
                      <c:pt idx="1431">
                        <c:v>7780</c:v>
                      </c:pt>
                      <c:pt idx="1432">
                        <c:v>7824</c:v>
                      </c:pt>
                      <c:pt idx="1433">
                        <c:v>7596</c:v>
                      </c:pt>
                      <c:pt idx="1434">
                        <c:v>7230</c:v>
                      </c:pt>
                      <c:pt idx="1435">
                        <c:v>7063</c:v>
                      </c:pt>
                      <c:pt idx="1436">
                        <c:v>6940</c:v>
                      </c:pt>
                      <c:pt idx="1437">
                        <c:v>6781</c:v>
                      </c:pt>
                      <c:pt idx="1438">
                        <c:v>6782</c:v>
                      </c:pt>
                      <c:pt idx="1439">
                        <c:v>7074</c:v>
                      </c:pt>
                      <c:pt idx="1440">
                        <c:v>7205</c:v>
                      </c:pt>
                      <c:pt idx="1441">
                        <c:v>7147</c:v>
                      </c:pt>
                      <c:pt idx="1442">
                        <c:v>6873</c:v>
                      </c:pt>
                      <c:pt idx="1443">
                        <c:v>7055</c:v>
                      </c:pt>
                      <c:pt idx="1444">
                        <c:v>7161</c:v>
                      </c:pt>
                      <c:pt idx="1445">
                        <c:v>7199</c:v>
                      </c:pt>
                      <c:pt idx="1446">
                        <c:v>6676</c:v>
                      </c:pt>
                      <c:pt idx="1447">
                        <c:v>6425</c:v>
                      </c:pt>
                      <c:pt idx="1448">
                        <c:v>6167</c:v>
                      </c:pt>
                      <c:pt idx="1449">
                        <c:v>6455</c:v>
                      </c:pt>
                      <c:pt idx="1450">
                        <c:v>6504</c:v>
                      </c:pt>
                      <c:pt idx="1451">
                        <c:v>6630</c:v>
                      </c:pt>
                      <c:pt idx="1452">
                        <c:v>6294</c:v>
                      </c:pt>
                      <c:pt idx="1453">
                        <c:v>6134</c:v>
                      </c:pt>
                      <c:pt idx="1454">
                        <c:v>5927</c:v>
                      </c:pt>
                      <c:pt idx="1455">
                        <c:v>6310</c:v>
                      </c:pt>
                      <c:pt idx="1456">
                        <c:v>6663</c:v>
                      </c:pt>
                      <c:pt idx="1457">
                        <c:v>7195</c:v>
                      </c:pt>
                      <c:pt idx="1458">
                        <c:v>7081</c:v>
                      </c:pt>
                      <c:pt idx="1459">
                        <c:v>6855</c:v>
                      </c:pt>
                      <c:pt idx="1460">
                        <c:v>6523</c:v>
                      </c:pt>
                      <c:pt idx="1461">
                        <c:v>6585</c:v>
                      </c:pt>
                      <c:pt idx="1462">
                        <c:v>6693</c:v>
                      </c:pt>
                      <c:pt idx="1463">
                        <c:v>6728</c:v>
                      </c:pt>
                      <c:pt idx="1464">
                        <c:v>6656</c:v>
                      </c:pt>
                      <c:pt idx="1465">
                        <c:v>6712</c:v>
                      </c:pt>
                      <c:pt idx="1466">
                        <c:v>6698</c:v>
                      </c:pt>
                      <c:pt idx="1467">
                        <c:v>6774</c:v>
                      </c:pt>
                      <c:pt idx="1468">
                        <c:v>6593</c:v>
                      </c:pt>
                      <c:pt idx="1469">
                        <c:v>6698</c:v>
                      </c:pt>
                      <c:pt idx="1470">
                        <c:v>6583</c:v>
                      </c:pt>
                      <c:pt idx="1471">
                        <c:v>6796</c:v>
                      </c:pt>
                      <c:pt idx="1472">
                        <c:v>6717</c:v>
                      </c:pt>
                      <c:pt idx="1473">
                        <c:v>6703</c:v>
                      </c:pt>
                      <c:pt idx="1474">
                        <c:v>6502</c:v>
                      </c:pt>
                      <c:pt idx="1475">
                        <c:v>6527</c:v>
                      </c:pt>
                      <c:pt idx="1476">
                        <c:v>6605</c:v>
                      </c:pt>
                      <c:pt idx="1477">
                        <c:v>6692</c:v>
                      </c:pt>
                      <c:pt idx="1478">
                        <c:v>6613</c:v>
                      </c:pt>
                      <c:pt idx="1479">
                        <c:v>6807</c:v>
                      </c:pt>
                      <c:pt idx="1480">
                        <c:v>6829</c:v>
                      </c:pt>
                      <c:pt idx="1481">
                        <c:v>7044</c:v>
                      </c:pt>
                      <c:pt idx="1482">
                        <c:v>6792</c:v>
                      </c:pt>
                      <c:pt idx="1483">
                        <c:v>6813</c:v>
                      </c:pt>
                      <c:pt idx="1484">
                        <c:v>6777</c:v>
                      </c:pt>
                      <c:pt idx="1485">
                        <c:v>7142</c:v>
                      </c:pt>
                      <c:pt idx="1486">
                        <c:v>7575</c:v>
                      </c:pt>
                      <c:pt idx="1487">
                        <c:v>8056</c:v>
                      </c:pt>
                      <c:pt idx="1488">
                        <c:v>8335</c:v>
                      </c:pt>
                      <c:pt idx="1489">
                        <c:v>8480</c:v>
                      </c:pt>
                      <c:pt idx="1490">
                        <c:v>8496</c:v>
                      </c:pt>
                      <c:pt idx="1491">
                        <c:v>8547</c:v>
                      </c:pt>
                      <c:pt idx="1492">
                        <c:v>8677</c:v>
                      </c:pt>
                      <c:pt idx="1493">
                        <c:v>8672</c:v>
                      </c:pt>
                      <c:pt idx="1494">
                        <c:v>8568</c:v>
                      </c:pt>
                      <c:pt idx="1495">
                        <c:v>8253</c:v>
                      </c:pt>
                      <c:pt idx="1496">
                        <c:v>8121</c:v>
                      </c:pt>
                      <c:pt idx="1497">
                        <c:v>7907</c:v>
                      </c:pt>
                      <c:pt idx="1498">
                        <c:v>7761</c:v>
                      </c:pt>
                      <c:pt idx="1499">
                        <c:v>7712</c:v>
                      </c:pt>
                      <c:pt idx="1500">
                        <c:v>7848</c:v>
                      </c:pt>
                      <c:pt idx="1501">
                        <c:v>7690</c:v>
                      </c:pt>
                      <c:pt idx="1502">
                        <c:v>7384</c:v>
                      </c:pt>
                      <c:pt idx="1503">
                        <c:v>6968</c:v>
                      </c:pt>
                      <c:pt idx="1504">
                        <c:v>7247</c:v>
                      </c:pt>
                      <c:pt idx="1505">
                        <c:v>7333</c:v>
                      </c:pt>
                      <c:pt idx="1506">
                        <c:v>7713</c:v>
                      </c:pt>
                      <c:pt idx="1507">
                        <c:v>7417</c:v>
                      </c:pt>
                      <c:pt idx="1508">
                        <c:v>7403</c:v>
                      </c:pt>
                      <c:pt idx="1509">
                        <c:v>7018</c:v>
                      </c:pt>
                      <c:pt idx="1510">
                        <c:v>7234</c:v>
                      </c:pt>
                      <c:pt idx="1511">
                        <c:v>7287</c:v>
                      </c:pt>
                      <c:pt idx="1512">
                        <c:v>7593</c:v>
                      </c:pt>
                      <c:pt idx="1513">
                        <c:v>7310</c:v>
                      </c:pt>
                      <c:pt idx="1514">
                        <c:v>7146</c:v>
                      </c:pt>
                      <c:pt idx="1515">
                        <c:v>6601</c:v>
                      </c:pt>
                      <c:pt idx="1516">
                        <c:v>6558</c:v>
                      </c:pt>
                      <c:pt idx="1517">
                        <c:v>6398</c:v>
                      </c:pt>
                      <c:pt idx="1518">
                        <c:v>6682</c:v>
                      </c:pt>
                      <c:pt idx="1519">
                        <c:v>6750</c:v>
                      </c:pt>
                      <c:pt idx="1520">
                        <c:v>7046</c:v>
                      </c:pt>
                      <c:pt idx="1521">
                        <c:v>7144</c:v>
                      </c:pt>
                      <c:pt idx="1522">
                        <c:v>7093</c:v>
                      </c:pt>
                      <c:pt idx="1523">
                        <c:v>7022</c:v>
                      </c:pt>
                      <c:pt idx="1524">
                        <c:v>6920</c:v>
                      </c:pt>
                      <c:pt idx="1525">
                        <c:v>6891</c:v>
                      </c:pt>
                      <c:pt idx="1526">
                        <c:v>6724</c:v>
                      </c:pt>
                      <c:pt idx="1527">
                        <c:v>6712</c:v>
                      </c:pt>
                      <c:pt idx="1528">
                        <c:v>7066</c:v>
                      </c:pt>
                      <c:pt idx="1529">
                        <c:v>7359</c:v>
                      </c:pt>
                      <c:pt idx="1530">
                        <c:v>7357</c:v>
                      </c:pt>
                      <c:pt idx="1531">
                        <c:v>7051</c:v>
                      </c:pt>
                      <c:pt idx="1532">
                        <c:v>6703</c:v>
                      </c:pt>
                      <c:pt idx="1533">
                        <c:v>6841</c:v>
                      </c:pt>
                      <c:pt idx="1534">
                        <c:v>6818</c:v>
                      </c:pt>
                      <c:pt idx="1535">
                        <c:v>7004</c:v>
                      </c:pt>
                      <c:pt idx="1536">
                        <c:v>6825</c:v>
                      </c:pt>
                      <c:pt idx="1537">
                        <c:v>6851</c:v>
                      </c:pt>
                      <c:pt idx="1538">
                        <c:v>6766</c:v>
                      </c:pt>
                      <c:pt idx="1539">
                        <c:v>6663</c:v>
                      </c:pt>
                      <c:pt idx="1540">
                        <c:v>6723</c:v>
                      </c:pt>
                      <c:pt idx="1541">
                        <c:v>6770</c:v>
                      </c:pt>
                      <c:pt idx="1542">
                        <c:v>7068</c:v>
                      </c:pt>
                      <c:pt idx="1543">
                        <c:v>6802</c:v>
                      </c:pt>
                      <c:pt idx="1544">
                        <c:v>6645</c:v>
                      </c:pt>
                      <c:pt idx="1545">
                        <c:v>6315</c:v>
                      </c:pt>
                      <c:pt idx="1546">
                        <c:v>6502</c:v>
                      </c:pt>
                      <c:pt idx="1547">
                        <c:v>6773</c:v>
                      </c:pt>
                      <c:pt idx="1548">
                        <c:v>6979</c:v>
                      </c:pt>
                      <c:pt idx="1549">
                        <c:v>7058</c:v>
                      </c:pt>
                      <c:pt idx="1550">
                        <c:v>6958</c:v>
                      </c:pt>
                      <c:pt idx="1551">
                        <c:v>6863</c:v>
                      </c:pt>
                      <c:pt idx="1552">
                        <c:v>6910</c:v>
                      </c:pt>
                      <c:pt idx="1553">
                        <c:v>7005</c:v>
                      </c:pt>
                      <c:pt idx="1554">
                        <c:v>7322</c:v>
                      </c:pt>
                      <c:pt idx="1555">
                        <c:v>7464</c:v>
                      </c:pt>
                      <c:pt idx="1556">
                        <c:v>7550</c:v>
                      </c:pt>
                      <c:pt idx="1557">
                        <c:v>7604</c:v>
                      </c:pt>
                      <c:pt idx="1558">
                        <c:v>7447</c:v>
                      </c:pt>
                      <c:pt idx="1559">
                        <c:v>7353</c:v>
                      </c:pt>
                      <c:pt idx="1560">
                        <c:v>7060</c:v>
                      </c:pt>
                      <c:pt idx="1561">
                        <c:v>7144</c:v>
                      </c:pt>
                      <c:pt idx="1562">
                        <c:v>7015</c:v>
                      </c:pt>
                      <c:pt idx="1563">
                        <c:v>7160</c:v>
                      </c:pt>
                      <c:pt idx="1564">
                        <c:v>7107</c:v>
                      </c:pt>
                      <c:pt idx="1565">
                        <c:v>7322</c:v>
                      </c:pt>
                      <c:pt idx="1566">
                        <c:v>7127</c:v>
                      </c:pt>
                      <c:pt idx="1567">
                        <c:v>6885</c:v>
                      </c:pt>
                      <c:pt idx="1568">
                        <c:v>6522</c:v>
                      </c:pt>
                      <c:pt idx="1569">
                        <c:v>6444</c:v>
                      </c:pt>
                      <c:pt idx="1570">
                        <c:v>6562</c:v>
                      </c:pt>
                      <c:pt idx="1571">
                        <c:v>6729</c:v>
                      </c:pt>
                      <c:pt idx="1572">
                        <c:v>6792</c:v>
                      </c:pt>
                      <c:pt idx="1573">
                        <c:v>6728</c:v>
                      </c:pt>
                      <c:pt idx="1574">
                        <c:v>6477</c:v>
                      </c:pt>
                      <c:pt idx="1575">
                        <c:v>6343</c:v>
                      </c:pt>
                      <c:pt idx="1576">
                        <c:v>6187</c:v>
                      </c:pt>
                      <c:pt idx="1577">
                        <c:v>6338</c:v>
                      </c:pt>
                      <c:pt idx="1578">
                        <c:v>6605</c:v>
                      </c:pt>
                      <c:pt idx="1579">
                        <c:v>6994</c:v>
                      </c:pt>
                      <c:pt idx="1580">
                        <c:v>7244</c:v>
                      </c:pt>
                      <c:pt idx="1581">
                        <c:v>7010</c:v>
                      </c:pt>
                      <c:pt idx="1582">
                        <c:v>6781</c:v>
                      </c:pt>
                      <c:pt idx="1583">
                        <c:v>6692</c:v>
                      </c:pt>
                      <c:pt idx="1584">
                        <c:v>6990</c:v>
                      </c:pt>
                      <c:pt idx="1585">
                        <c:v>7165</c:v>
                      </c:pt>
                      <c:pt idx="1586">
                        <c:v>7017</c:v>
                      </c:pt>
                      <c:pt idx="1587">
                        <c:v>6790</c:v>
                      </c:pt>
                      <c:pt idx="1588">
                        <c:v>6720</c:v>
                      </c:pt>
                      <c:pt idx="1589">
                        <c:v>6810</c:v>
                      </c:pt>
                      <c:pt idx="1590">
                        <c:v>6927</c:v>
                      </c:pt>
                      <c:pt idx="1591">
                        <c:v>6865</c:v>
                      </c:pt>
                      <c:pt idx="1592">
                        <c:v>6965</c:v>
                      </c:pt>
                      <c:pt idx="1593">
                        <c:v>6838</c:v>
                      </c:pt>
                      <c:pt idx="1594">
                        <c:v>6973</c:v>
                      </c:pt>
                      <c:pt idx="1595">
                        <c:v>6892</c:v>
                      </c:pt>
                      <c:pt idx="1596">
                        <c:v>7184</c:v>
                      </c:pt>
                      <c:pt idx="1597">
                        <c:v>7155</c:v>
                      </c:pt>
                      <c:pt idx="1598">
                        <c:v>7354</c:v>
                      </c:pt>
                      <c:pt idx="1599">
                        <c:v>7420</c:v>
                      </c:pt>
                      <c:pt idx="1600">
                        <c:v>7595</c:v>
                      </c:pt>
                      <c:pt idx="1601">
                        <c:v>7645</c:v>
                      </c:pt>
                      <c:pt idx="1602">
                        <c:v>7665</c:v>
                      </c:pt>
                      <c:pt idx="1603">
                        <c:v>7705</c:v>
                      </c:pt>
                      <c:pt idx="1604">
                        <c:v>7534</c:v>
                      </c:pt>
                      <c:pt idx="1605">
                        <c:v>7316</c:v>
                      </c:pt>
                      <c:pt idx="1606">
                        <c:v>7126</c:v>
                      </c:pt>
                      <c:pt idx="1607">
                        <c:v>7299</c:v>
                      </c:pt>
                      <c:pt idx="1608">
                        <c:v>7385</c:v>
                      </c:pt>
                      <c:pt idx="1609">
                        <c:v>7349</c:v>
                      </c:pt>
                      <c:pt idx="1610">
                        <c:v>7118</c:v>
                      </c:pt>
                      <c:pt idx="1611">
                        <c:v>7116</c:v>
                      </c:pt>
                      <c:pt idx="1612">
                        <c:v>7288</c:v>
                      </c:pt>
                      <c:pt idx="1613">
                        <c:v>7293</c:v>
                      </c:pt>
                      <c:pt idx="1614">
                        <c:v>7058</c:v>
                      </c:pt>
                      <c:pt idx="1615">
                        <c:v>6515</c:v>
                      </c:pt>
                      <c:pt idx="1616">
                        <c:v>6318</c:v>
                      </c:pt>
                      <c:pt idx="1617">
                        <c:v>6252</c:v>
                      </c:pt>
                      <c:pt idx="1618">
                        <c:v>6560</c:v>
                      </c:pt>
                      <c:pt idx="1619">
                        <c:v>6801</c:v>
                      </c:pt>
                      <c:pt idx="1620">
                        <c:v>7363</c:v>
                      </c:pt>
                      <c:pt idx="1621">
                        <c:v>7845</c:v>
                      </c:pt>
                      <c:pt idx="1622">
                        <c:v>8189</c:v>
                      </c:pt>
                      <c:pt idx="1623">
                        <c:v>7955</c:v>
                      </c:pt>
                      <c:pt idx="1624">
                        <c:v>7701</c:v>
                      </c:pt>
                      <c:pt idx="1625">
                        <c:v>7464</c:v>
                      </c:pt>
                      <c:pt idx="1626">
                        <c:v>8003</c:v>
                      </c:pt>
                      <c:pt idx="1627">
                        <c:v>8367</c:v>
                      </c:pt>
                      <c:pt idx="1628">
                        <c:v>8625</c:v>
                      </c:pt>
                      <c:pt idx="1629">
                        <c:v>7738</c:v>
                      </c:pt>
                      <c:pt idx="1630">
                        <c:v>7015</c:v>
                      </c:pt>
                      <c:pt idx="1631">
                        <c:v>6490</c:v>
                      </c:pt>
                      <c:pt idx="1632">
                        <c:v>6796</c:v>
                      </c:pt>
                      <c:pt idx="1633">
                        <c:v>6968</c:v>
                      </c:pt>
                      <c:pt idx="1634">
                        <c:v>7233</c:v>
                      </c:pt>
                      <c:pt idx="1635">
                        <c:v>6956</c:v>
                      </c:pt>
                      <c:pt idx="1636">
                        <c:v>7054</c:v>
                      </c:pt>
                      <c:pt idx="1637">
                        <c:v>6834</c:v>
                      </c:pt>
                      <c:pt idx="1638">
                        <c:v>7130</c:v>
                      </c:pt>
                      <c:pt idx="1639">
                        <c:v>6994</c:v>
                      </c:pt>
                      <c:pt idx="1640">
                        <c:v>7043</c:v>
                      </c:pt>
                      <c:pt idx="1641">
                        <c:v>6982</c:v>
                      </c:pt>
                      <c:pt idx="1642">
                        <c:v>6992</c:v>
                      </c:pt>
                      <c:pt idx="1643">
                        <c:v>7027</c:v>
                      </c:pt>
                      <c:pt idx="1644">
                        <c:v>7013</c:v>
                      </c:pt>
                      <c:pt idx="1645">
                        <c:v>7186</c:v>
                      </c:pt>
                      <c:pt idx="1646">
                        <c:v>7244</c:v>
                      </c:pt>
                      <c:pt idx="1647">
                        <c:v>7330</c:v>
                      </c:pt>
                      <c:pt idx="1648">
                        <c:v>7130</c:v>
                      </c:pt>
                      <c:pt idx="1649">
                        <c:v>7106</c:v>
                      </c:pt>
                      <c:pt idx="1650">
                        <c:v>7000</c:v>
                      </c:pt>
                      <c:pt idx="1651">
                        <c:v>7448</c:v>
                      </c:pt>
                      <c:pt idx="1652">
                        <c:v>7733</c:v>
                      </c:pt>
                      <c:pt idx="1653">
                        <c:v>8082</c:v>
                      </c:pt>
                      <c:pt idx="1654">
                        <c:v>7990</c:v>
                      </c:pt>
                      <c:pt idx="1655">
                        <c:v>7867</c:v>
                      </c:pt>
                      <c:pt idx="1656">
                        <c:v>7571</c:v>
                      </c:pt>
                      <c:pt idx="1657">
                        <c:v>7314</c:v>
                      </c:pt>
                      <c:pt idx="1658">
                        <c:v>7174</c:v>
                      </c:pt>
                      <c:pt idx="1659">
                        <c:v>7304</c:v>
                      </c:pt>
                      <c:pt idx="1660">
                        <c:v>7488</c:v>
                      </c:pt>
                      <c:pt idx="1661">
                        <c:v>7784</c:v>
                      </c:pt>
                      <c:pt idx="1662">
                        <c:v>7948</c:v>
                      </c:pt>
                      <c:pt idx="1663">
                        <c:v>8067</c:v>
                      </c:pt>
                      <c:pt idx="1664">
                        <c:v>7948</c:v>
                      </c:pt>
                      <c:pt idx="1665">
                        <c:v>7918</c:v>
                      </c:pt>
                      <c:pt idx="1666">
                        <c:v>7815</c:v>
                      </c:pt>
                      <c:pt idx="1667">
                        <c:v>7977</c:v>
                      </c:pt>
                      <c:pt idx="1668">
                        <c:v>8005</c:v>
                      </c:pt>
                      <c:pt idx="1669">
                        <c:v>8180</c:v>
                      </c:pt>
                      <c:pt idx="1670">
                        <c:v>8122</c:v>
                      </c:pt>
                      <c:pt idx="1671">
                        <c:v>7971</c:v>
                      </c:pt>
                      <c:pt idx="1672">
                        <c:v>7894</c:v>
                      </c:pt>
                      <c:pt idx="1673">
                        <c:v>7689</c:v>
                      </c:pt>
                      <c:pt idx="1674">
                        <c:v>7563</c:v>
                      </c:pt>
                      <c:pt idx="1675">
                        <c:v>7148</c:v>
                      </c:pt>
                      <c:pt idx="1676">
                        <c:v>6969</c:v>
                      </c:pt>
                      <c:pt idx="1677">
                        <c:v>6936</c:v>
                      </c:pt>
                      <c:pt idx="1678">
                        <c:v>7089</c:v>
                      </c:pt>
                      <c:pt idx="1679">
                        <c:v>7250</c:v>
                      </c:pt>
                      <c:pt idx="1680">
                        <c:v>7212</c:v>
                      </c:pt>
                      <c:pt idx="1681">
                        <c:v>7206</c:v>
                      </c:pt>
                      <c:pt idx="1682">
                        <c:v>7084</c:v>
                      </c:pt>
                      <c:pt idx="1683">
                        <c:v>7151</c:v>
                      </c:pt>
                      <c:pt idx="1684">
                        <c:v>7000</c:v>
                      </c:pt>
                      <c:pt idx="1685">
                        <c:v>7148</c:v>
                      </c:pt>
                      <c:pt idx="1686">
                        <c:v>7259</c:v>
                      </c:pt>
                      <c:pt idx="1687">
                        <c:v>7776</c:v>
                      </c:pt>
                      <c:pt idx="1688">
                        <c:v>7744</c:v>
                      </c:pt>
                      <c:pt idx="1689">
                        <c:v>7757</c:v>
                      </c:pt>
                      <c:pt idx="1690">
                        <c:v>7389</c:v>
                      </c:pt>
                      <c:pt idx="1691">
                        <c:v>7420</c:v>
                      </c:pt>
                      <c:pt idx="1692">
                        <c:v>7184</c:v>
                      </c:pt>
                      <c:pt idx="1693">
                        <c:v>7149</c:v>
                      </c:pt>
                      <c:pt idx="1694">
                        <c:v>7305</c:v>
                      </c:pt>
                      <c:pt idx="1695">
                        <c:v>7600</c:v>
                      </c:pt>
                      <c:pt idx="1696">
                        <c:v>7795</c:v>
                      </c:pt>
                      <c:pt idx="1697">
                        <c:v>7499</c:v>
                      </c:pt>
                      <c:pt idx="1698">
                        <c:v>7117</c:v>
                      </c:pt>
                      <c:pt idx="1699">
                        <c:v>6805</c:v>
                      </c:pt>
                      <c:pt idx="1700">
                        <c:v>6590</c:v>
                      </c:pt>
                      <c:pt idx="1701">
                        <c:v>6699</c:v>
                      </c:pt>
                      <c:pt idx="1702">
                        <c:v>6665</c:v>
                      </c:pt>
                      <c:pt idx="1703">
                        <c:v>6817</c:v>
                      </c:pt>
                      <c:pt idx="1704">
                        <c:v>6701</c:v>
                      </c:pt>
                      <c:pt idx="1705">
                        <c:v>6933</c:v>
                      </c:pt>
                      <c:pt idx="1706">
                        <c:v>7063</c:v>
                      </c:pt>
                      <c:pt idx="1707">
                        <c:v>7240</c:v>
                      </c:pt>
                      <c:pt idx="1708">
                        <c:v>6954</c:v>
                      </c:pt>
                      <c:pt idx="1709">
                        <c:v>6833</c:v>
                      </c:pt>
                      <c:pt idx="1710">
                        <c:v>6688</c:v>
                      </c:pt>
                      <c:pt idx="1711">
                        <c:v>6750</c:v>
                      </c:pt>
                      <c:pt idx="1712">
                        <c:v>6531</c:v>
                      </c:pt>
                      <c:pt idx="1713">
                        <c:v>6445</c:v>
                      </c:pt>
                      <c:pt idx="1714">
                        <c:v>6559</c:v>
                      </c:pt>
                      <c:pt idx="1715">
                        <c:v>6842</c:v>
                      </c:pt>
                      <c:pt idx="1716">
                        <c:v>7062</c:v>
                      </c:pt>
                      <c:pt idx="1717">
                        <c:v>7123</c:v>
                      </c:pt>
                      <c:pt idx="1718">
                        <c:v>7287</c:v>
                      </c:pt>
                      <c:pt idx="1719">
                        <c:v>7448</c:v>
                      </c:pt>
                      <c:pt idx="1720">
                        <c:v>7505</c:v>
                      </c:pt>
                      <c:pt idx="1721">
                        <c:v>7309</c:v>
                      </c:pt>
                      <c:pt idx="1722">
                        <c:v>7037</c:v>
                      </c:pt>
                      <c:pt idx="1723">
                        <c:v>6750</c:v>
                      </c:pt>
                      <c:pt idx="1724">
                        <c:v>6635</c:v>
                      </c:pt>
                      <c:pt idx="1725">
                        <c:v>6687</c:v>
                      </c:pt>
                      <c:pt idx="1726">
                        <c:v>6880</c:v>
                      </c:pt>
                      <c:pt idx="1727">
                        <c:v>7028</c:v>
                      </c:pt>
                      <c:pt idx="1728">
                        <c:v>7016</c:v>
                      </c:pt>
                      <c:pt idx="1729">
                        <c:v>7048</c:v>
                      </c:pt>
                      <c:pt idx="1730">
                        <c:v>7196</c:v>
                      </c:pt>
                      <c:pt idx="1731">
                        <c:v>7359</c:v>
                      </c:pt>
                      <c:pt idx="1732">
                        <c:v>7370</c:v>
                      </c:pt>
                      <c:pt idx="1733">
                        <c:v>7147</c:v>
                      </c:pt>
                      <c:pt idx="1734">
                        <c:v>6901</c:v>
                      </c:pt>
                      <c:pt idx="1735">
                        <c:v>6982</c:v>
                      </c:pt>
                      <c:pt idx="1736">
                        <c:v>7174</c:v>
                      </c:pt>
                      <c:pt idx="1737">
                        <c:v>7398</c:v>
                      </c:pt>
                      <c:pt idx="1738">
                        <c:v>7197</c:v>
                      </c:pt>
                      <c:pt idx="1739">
                        <c:v>7182</c:v>
                      </c:pt>
                      <c:pt idx="1740">
                        <c:v>7083</c:v>
                      </c:pt>
                      <c:pt idx="1741">
                        <c:v>7136</c:v>
                      </c:pt>
                      <c:pt idx="1742">
                        <c:v>6804</c:v>
                      </c:pt>
                      <c:pt idx="1743">
                        <c:v>6548</c:v>
                      </c:pt>
                      <c:pt idx="1744">
                        <c:v>6364</c:v>
                      </c:pt>
                      <c:pt idx="1745">
                        <c:v>6398</c:v>
                      </c:pt>
                      <c:pt idx="1746">
                        <c:v>6684</c:v>
                      </c:pt>
                      <c:pt idx="1747">
                        <c:v>6991</c:v>
                      </c:pt>
                      <c:pt idx="1748">
                        <c:v>7389</c:v>
                      </c:pt>
                      <c:pt idx="1749">
                        <c:v>7376</c:v>
                      </c:pt>
                      <c:pt idx="1750">
                        <c:v>7196</c:v>
                      </c:pt>
                      <c:pt idx="1751">
                        <c:v>6811</c:v>
                      </c:pt>
                      <c:pt idx="1752">
                        <c:v>6633</c:v>
                      </c:pt>
                      <c:pt idx="1753">
                        <c:v>6548</c:v>
                      </c:pt>
                      <c:pt idx="1754">
                        <c:v>6477</c:v>
                      </c:pt>
                      <c:pt idx="1755">
                        <c:v>6549</c:v>
                      </c:pt>
                      <c:pt idx="1756">
                        <c:v>6611</c:v>
                      </c:pt>
                      <c:pt idx="1757">
                        <c:v>6910</c:v>
                      </c:pt>
                      <c:pt idx="1758">
                        <c:v>7092</c:v>
                      </c:pt>
                      <c:pt idx="1759">
                        <c:v>7247</c:v>
                      </c:pt>
                      <c:pt idx="1760">
                        <c:v>7063</c:v>
                      </c:pt>
                      <c:pt idx="1761">
                        <c:v>6787</c:v>
                      </c:pt>
                      <c:pt idx="1762">
                        <c:v>6440</c:v>
                      </c:pt>
                      <c:pt idx="1763">
                        <c:v>6643</c:v>
                      </c:pt>
                      <c:pt idx="1764">
                        <c:v>6935</c:v>
                      </c:pt>
                      <c:pt idx="1765">
                        <c:v>7390</c:v>
                      </c:pt>
                      <c:pt idx="1766">
                        <c:v>7256</c:v>
                      </c:pt>
                      <c:pt idx="1767">
                        <c:v>6768</c:v>
                      </c:pt>
                      <c:pt idx="1768">
                        <c:v>6324</c:v>
                      </c:pt>
                      <c:pt idx="1769">
                        <c:v>6085</c:v>
                      </c:pt>
                      <c:pt idx="1770">
                        <c:v>6405</c:v>
                      </c:pt>
                      <c:pt idx="1771">
                        <c:v>6677</c:v>
                      </c:pt>
                      <c:pt idx="1772">
                        <c:v>7046</c:v>
                      </c:pt>
                      <c:pt idx="1773">
                        <c:v>7083</c:v>
                      </c:pt>
                      <c:pt idx="1774">
                        <c:v>7062</c:v>
                      </c:pt>
                      <c:pt idx="1775">
                        <c:v>7023</c:v>
                      </c:pt>
                      <c:pt idx="1776">
                        <c:v>7110</c:v>
                      </c:pt>
                      <c:pt idx="1777">
                        <c:v>7179</c:v>
                      </c:pt>
                      <c:pt idx="1778">
                        <c:v>7059</c:v>
                      </c:pt>
                      <c:pt idx="1779">
                        <c:v>6807</c:v>
                      </c:pt>
                      <c:pt idx="1780">
                        <c:v>6527</c:v>
                      </c:pt>
                      <c:pt idx="1781">
                        <c:v>6423</c:v>
                      </c:pt>
                      <c:pt idx="1782">
                        <c:v>6545</c:v>
                      </c:pt>
                      <c:pt idx="1783">
                        <c:v>6664</c:v>
                      </c:pt>
                      <c:pt idx="1784">
                        <c:v>7041</c:v>
                      </c:pt>
                      <c:pt idx="1785">
                        <c:v>7238</c:v>
                      </c:pt>
                      <c:pt idx="1786">
                        <c:v>7617</c:v>
                      </c:pt>
                      <c:pt idx="1787">
                        <c:v>7461</c:v>
                      </c:pt>
                      <c:pt idx="1788">
                        <c:v>7542</c:v>
                      </c:pt>
                      <c:pt idx="1789">
                        <c:v>7375</c:v>
                      </c:pt>
                      <c:pt idx="1790">
                        <c:v>7488</c:v>
                      </c:pt>
                      <c:pt idx="1791">
                        <c:v>7360</c:v>
                      </c:pt>
                      <c:pt idx="1792">
                        <c:v>7317</c:v>
                      </c:pt>
                      <c:pt idx="1793">
                        <c:v>7229</c:v>
                      </c:pt>
                      <c:pt idx="1794">
                        <c:v>7047</c:v>
                      </c:pt>
                      <c:pt idx="1795">
                        <c:v>6990</c:v>
                      </c:pt>
                      <c:pt idx="1796">
                        <c:v>6764</c:v>
                      </c:pt>
                      <c:pt idx="1797">
                        <c:v>6713</c:v>
                      </c:pt>
                      <c:pt idx="1798">
                        <c:v>6610</c:v>
                      </c:pt>
                      <c:pt idx="1799">
                        <c:v>6910</c:v>
                      </c:pt>
                      <c:pt idx="1800">
                        <c:v>7126</c:v>
                      </c:pt>
                      <c:pt idx="1801">
                        <c:v>7275</c:v>
                      </c:pt>
                      <c:pt idx="1802">
                        <c:v>7064</c:v>
                      </c:pt>
                      <c:pt idx="1803">
                        <c:v>6941</c:v>
                      </c:pt>
                      <c:pt idx="1804">
                        <c:v>6811</c:v>
                      </c:pt>
                      <c:pt idx="1805">
                        <c:v>6659</c:v>
                      </c:pt>
                      <c:pt idx="1806">
                        <c:v>6482</c:v>
                      </c:pt>
                      <c:pt idx="1807">
                        <c:v>6341</c:v>
                      </c:pt>
                      <c:pt idx="1808">
                        <c:v>6411</c:v>
                      </c:pt>
                      <c:pt idx="1809">
                        <c:v>6521</c:v>
                      </c:pt>
                      <c:pt idx="1810">
                        <c:v>6644</c:v>
                      </c:pt>
                      <c:pt idx="1811">
                        <c:v>6930</c:v>
                      </c:pt>
                      <c:pt idx="1812">
                        <c:v>6942</c:v>
                      </c:pt>
                      <c:pt idx="1813">
                        <c:v>6930</c:v>
                      </c:pt>
                      <c:pt idx="1814">
                        <c:v>6392</c:v>
                      </c:pt>
                      <c:pt idx="1815">
                        <c:v>6320</c:v>
                      </c:pt>
                      <c:pt idx="1816">
                        <c:v>6212</c:v>
                      </c:pt>
                      <c:pt idx="1817">
                        <c:v>6490</c:v>
                      </c:pt>
                      <c:pt idx="1818">
                        <c:v>6389</c:v>
                      </c:pt>
                      <c:pt idx="1819">
                        <c:v>6311</c:v>
                      </c:pt>
                      <c:pt idx="1820">
                        <c:v>6332</c:v>
                      </c:pt>
                      <c:pt idx="1821">
                        <c:v>6509</c:v>
                      </c:pt>
                      <c:pt idx="1822">
                        <c:v>6827</c:v>
                      </c:pt>
                      <c:pt idx="1823">
                        <c:v>6878</c:v>
                      </c:pt>
                      <c:pt idx="1824">
                        <c:v>7018</c:v>
                      </c:pt>
                      <c:pt idx="1825">
                        <c:v>6915</c:v>
                      </c:pt>
                      <c:pt idx="1826">
                        <c:v>6901</c:v>
                      </c:pt>
                      <c:pt idx="1827">
                        <c:v>6653</c:v>
                      </c:pt>
                      <c:pt idx="1828">
                        <c:v>6646</c:v>
                      </c:pt>
                      <c:pt idx="1829">
                        <c:v>6483</c:v>
                      </c:pt>
                      <c:pt idx="1830">
                        <c:v>6497</c:v>
                      </c:pt>
                      <c:pt idx="1831">
                        <c:v>6359</c:v>
                      </c:pt>
                      <c:pt idx="1832">
                        <c:v>6587</c:v>
                      </c:pt>
                      <c:pt idx="1833">
                        <c:v>6822</c:v>
                      </c:pt>
                      <c:pt idx="1834">
                        <c:v>7048</c:v>
                      </c:pt>
                      <c:pt idx="1835">
                        <c:v>6883</c:v>
                      </c:pt>
                      <c:pt idx="1836">
                        <c:v>6687</c:v>
                      </c:pt>
                      <c:pt idx="1837">
                        <c:v>6483</c:v>
                      </c:pt>
                      <c:pt idx="1838">
                        <c:v>6415</c:v>
                      </c:pt>
                      <c:pt idx="1839">
                        <c:v>6144</c:v>
                      </c:pt>
                      <c:pt idx="1840">
                        <c:v>6064</c:v>
                      </c:pt>
                      <c:pt idx="1841">
                        <c:v>6174</c:v>
                      </c:pt>
                      <c:pt idx="1842">
                        <c:v>6702</c:v>
                      </c:pt>
                      <c:pt idx="1843">
                        <c:v>6965</c:v>
                      </c:pt>
                      <c:pt idx="1844">
                        <c:v>7022</c:v>
                      </c:pt>
                      <c:pt idx="1845">
                        <c:v>6708</c:v>
                      </c:pt>
                      <c:pt idx="1846">
                        <c:v>6558</c:v>
                      </c:pt>
                      <c:pt idx="1847">
                        <c:v>6410</c:v>
                      </c:pt>
                      <c:pt idx="1848">
                        <c:v>6233</c:v>
                      </c:pt>
                      <c:pt idx="1849">
                        <c:v>6069</c:v>
                      </c:pt>
                      <c:pt idx="1850">
                        <c:v>5962</c:v>
                      </c:pt>
                      <c:pt idx="1851">
                        <c:v>6060</c:v>
                      </c:pt>
                      <c:pt idx="1852">
                        <c:v>6080</c:v>
                      </c:pt>
                      <c:pt idx="1853">
                        <c:v>5997</c:v>
                      </c:pt>
                      <c:pt idx="1854">
                        <c:v>5864</c:v>
                      </c:pt>
                      <c:pt idx="1855">
                        <c:v>5771</c:v>
                      </c:pt>
                      <c:pt idx="1856">
                        <c:v>6042</c:v>
                      </c:pt>
                      <c:pt idx="1857">
                        <c:v>6406</c:v>
                      </c:pt>
                      <c:pt idx="1858">
                        <c:v>6767</c:v>
                      </c:pt>
                      <c:pt idx="1859">
                        <c:v>6685</c:v>
                      </c:pt>
                      <c:pt idx="1860">
                        <c:v>6539</c:v>
                      </c:pt>
                      <c:pt idx="1861">
                        <c:v>6411</c:v>
                      </c:pt>
                      <c:pt idx="1862">
                        <c:v>6388</c:v>
                      </c:pt>
                      <c:pt idx="1863">
                        <c:v>6333</c:v>
                      </c:pt>
                      <c:pt idx="1864">
                        <c:v>6125</c:v>
                      </c:pt>
                      <c:pt idx="1865">
                        <c:v>6251</c:v>
                      </c:pt>
                      <c:pt idx="1866">
                        <c:v>6420</c:v>
                      </c:pt>
                      <c:pt idx="1867">
                        <c:v>6887</c:v>
                      </c:pt>
                      <c:pt idx="1868">
                        <c:v>6947</c:v>
                      </c:pt>
                      <c:pt idx="1869">
                        <c:v>6937</c:v>
                      </c:pt>
                      <c:pt idx="1870">
                        <c:v>6553</c:v>
                      </c:pt>
                      <c:pt idx="1871">
                        <c:v>6527</c:v>
                      </c:pt>
                      <c:pt idx="1872">
                        <c:v>6415</c:v>
                      </c:pt>
                      <c:pt idx="1873">
                        <c:v>6821</c:v>
                      </c:pt>
                      <c:pt idx="1874">
                        <c:v>6693</c:v>
                      </c:pt>
                      <c:pt idx="1875">
                        <c:v>6866</c:v>
                      </c:pt>
                      <c:pt idx="1876">
                        <c:v>6466</c:v>
                      </c:pt>
                      <c:pt idx="1877">
                        <c:v>6579</c:v>
                      </c:pt>
                      <c:pt idx="1878">
                        <c:v>6439</c:v>
                      </c:pt>
                      <c:pt idx="1879">
                        <c:v>6687</c:v>
                      </c:pt>
                      <c:pt idx="1880">
                        <c:v>6742</c:v>
                      </c:pt>
                      <c:pt idx="1881">
                        <c:v>6835</c:v>
                      </c:pt>
                      <c:pt idx="1882">
                        <c:v>6683</c:v>
                      </c:pt>
                      <c:pt idx="1883">
                        <c:v>6423</c:v>
                      </c:pt>
                      <c:pt idx="1884">
                        <c:v>6272</c:v>
                      </c:pt>
                      <c:pt idx="1885">
                        <c:v>6246</c:v>
                      </c:pt>
                      <c:pt idx="1886">
                        <c:v>6528</c:v>
                      </c:pt>
                      <c:pt idx="1887">
                        <c:v>6831</c:v>
                      </c:pt>
                      <c:pt idx="1888">
                        <c:v>7176</c:v>
                      </c:pt>
                      <c:pt idx="1889">
                        <c:v>7037</c:v>
                      </c:pt>
                      <c:pt idx="1890">
                        <c:v>6685</c:v>
                      </c:pt>
                      <c:pt idx="1891">
                        <c:v>6276</c:v>
                      </c:pt>
                      <c:pt idx="1892">
                        <c:v>6300</c:v>
                      </c:pt>
                      <c:pt idx="1893">
                        <c:v>6394</c:v>
                      </c:pt>
                      <c:pt idx="1894">
                        <c:v>6543</c:v>
                      </c:pt>
                      <c:pt idx="1895">
                        <c:v>6660</c:v>
                      </c:pt>
                      <c:pt idx="1896">
                        <c:v>6681</c:v>
                      </c:pt>
                      <c:pt idx="1897">
                        <c:v>6685</c:v>
                      </c:pt>
                      <c:pt idx="1898">
                        <c:v>6479</c:v>
                      </c:pt>
                      <c:pt idx="1899">
                        <c:v>6596</c:v>
                      </c:pt>
                      <c:pt idx="1900">
                        <c:v>6784</c:v>
                      </c:pt>
                      <c:pt idx="1901">
                        <c:v>7182</c:v>
                      </c:pt>
                      <c:pt idx="1902">
                        <c:v>7346</c:v>
                      </c:pt>
                      <c:pt idx="1903">
                        <c:v>7137</c:v>
                      </c:pt>
                      <c:pt idx="1904">
                        <c:v>6556</c:v>
                      </c:pt>
                      <c:pt idx="1905">
                        <c:v>6180</c:v>
                      </c:pt>
                      <c:pt idx="1906">
                        <c:v>6110</c:v>
                      </c:pt>
                      <c:pt idx="1907">
                        <c:v>6387</c:v>
                      </c:pt>
                      <c:pt idx="1908">
                        <c:v>6354</c:v>
                      </c:pt>
                      <c:pt idx="1909">
                        <c:v>6376</c:v>
                      </c:pt>
                      <c:pt idx="1910">
                        <c:v>6359</c:v>
                      </c:pt>
                      <c:pt idx="1911">
                        <c:v>6605</c:v>
                      </c:pt>
                      <c:pt idx="1912">
                        <c:v>6629</c:v>
                      </c:pt>
                      <c:pt idx="1913">
                        <c:v>6550</c:v>
                      </c:pt>
                      <c:pt idx="1914">
                        <c:v>6355</c:v>
                      </c:pt>
                      <c:pt idx="1915">
                        <c:v>6165</c:v>
                      </c:pt>
                      <c:pt idx="1916">
                        <c:v>6185</c:v>
                      </c:pt>
                      <c:pt idx="1917">
                        <c:v>6124</c:v>
                      </c:pt>
                      <c:pt idx="1918">
                        <c:v>6347</c:v>
                      </c:pt>
                      <c:pt idx="1919">
                        <c:v>6401</c:v>
                      </c:pt>
                      <c:pt idx="1920">
                        <c:v>6585</c:v>
                      </c:pt>
                      <c:pt idx="1921">
                        <c:v>6654</c:v>
                      </c:pt>
                      <c:pt idx="1922">
                        <c:v>6714</c:v>
                      </c:pt>
                      <c:pt idx="1923">
                        <c:v>6774</c:v>
                      </c:pt>
                      <c:pt idx="1924">
                        <c:v>6977</c:v>
                      </c:pt>
                      <c:pt idx="1925">
                        <c:v>7274</c:v>
                      </c:pt>
                      <c:pt idx="1926">
                        <c:v>7592</c:v>
                      </c:pt>
                      <c:pt idx="1927">
                        <c:v>7456</c:v>
                      </c:pt>
                      <c:pt idx="1928">
                        <c:v>7196</c:v>
                      </c:pt>
                      <c:pt idx="1929">
                        <c:v>6765</c:v>
                      </c:pt>
                      <c:pt idx="1930">
                        <c:v>6680</c:v>
                      </c:pt>
                      <c:pt idx="1931">
                        <c:v>6601</c:v>
                      </c:pt>
                      <c:pt idx="1932">
                        <c:v>6625</c:v>
                      </c:pt>
                      <c:pt idx="1933">
                        <c:v>6619</c:v>
                      </c:pt>
                      <c:pt idx="1934">
                        <c:v>6844</c:v>
                      </c:pt>
                      <c:pt idx="1935">
                        <c:v>7069</c:v>
                      </c:pt>
                      <c:pt idx="1936">
                        <c:v>7244</c:v>
                      </c:pt>
                      <c:pt idx="1937">
                        <c:v>7061</c:v>
                      </c:pt>
                      <c:pt idx="1938">
                        <c:v>6942</c:v>
                      </c:pt>
                      <c:pt idx="1939">
                        <c:v>6715</c:v>
                      </c:pt>
                      <c:pt idx="1940">
                        <c:v>6560</c:v>
                      </c:pt>
                      <c:pt idx="1941">
                        <c:v>6133</c:v>
                      </c:pt>
                      <c:pt idx="1942">
                        <c:v>5842</c:v>
                      </c:pt>
                      <c:pt idx="1943">
                        <c:v>5751</c:v>
                      </c:pt>
                      <c:pt idx="1944">
                        <c:v>6079</c:v>
                      </c:pt>
                      <c:pt idx="1945">
                        <c:v>6431</c:v>
                      </c:pt>
                      <c:pt idx="1946">
                        <c:v>6651</c:v>
                      </c:pt>
                      <c:pt idx="1947">
                        <c:v>6568</c:v>
                      </c:pt>
                      <c:pt idx="1948">
                        <c:v>6328</c:v>
                      </c:pt>
                      <c:pt idx="1949">
                        <c:v>6158</c:v>
                      </c:pt>
                      <c:pt idx="1950">
                        <c:v>6174</c:v>
                      </c:pt>
                      <c:pt idx="1951">
                        <c:v>6163</c:v>
                      </c:pt>
                      <c:pt idx="1952">
                        <c:v>6083</c:v>
                      </c:pt>
                      <c:pt idx="1953">
                        <c:v>5837</c:v>
                      </c:pt>
                      <c:pt idx="1954">
                        <c:v>5800</c:v>
                      </c:pt>
                      <c:pt idx="1955">
                        <c:v>5933</c:v>
                      </c:pt>
                      <c:pt idx="1956">
                        <c:v>6294</c:v>
                      </c:pt>
                      <c:pt idx="1957">
                        <c:v>6563</c:v>
                      </c:pt>
                      <c:pt idx="1958">
                        <c:v>6561</c:v>
                      </c:pt>
                      <c:pt idx="1959">
                        <c:v>6323</c:v>
                      </c:pt>
                      <c:pt idx="1960">
                        <c:v>6397</c:v>
                      </c:pt>
                      <c:pt idx="1961">
                        <c:v>6702</c:v>
                      </c:pt>
                      <c:pt idx="1962">
                        <c:v>7138</c:v>
                      </c:pt>
                      <c:pt idx="1963">
                        <c:v>7138</c:v>
                      </c:pt>
                      <c:pt idx="1964">
                        <c:v>7004</c:v>
                      </c:pt>
                      <c:pt idx="1965">
                        <c:v>6733</c:v>
                      </c:pt>
                      <c:pt idx="1966">
                        <c:v>6649</c:v>
                      </c:pt>
                      <c:pt idx="1967">
                        <c:v>6604</c:v>
                      </c:pt>
                      <c:pt idx="1968">
                        <c:v>6649</c:v>
                      </c:pt>
                      <c:pt idx="1969">
                        <c:v>6609</c:v>
                      </c:pt>
                      <c:pt idx="1970">
                        <c:v>6461</c:v>
                      </c:pt>
                      <c:pt idx="1971">
                        <c:v>6517</c:v>
                      </c:pt>
                      <c:pt idx="1972">
                        <c:v>6635</c:v>
                      </c:pt>
                      <c:pt idx="1973">
                        <c:v>8086</c:v>
                      </c:pt>
                      <c:pt idx="1974">
                        <c:v>9351</c:v>
                      </c:pt>
                      <c:pt idx="1975">
                        <c:v>10497</c:v>
                      </c:pt>
                      <c:pt idx="1976">
                        <c:v>9242</c:v>
                      </c:pt>
                      <c:pt idx="1977">
                        <c:v>7789</c:v>
                      </c:pt>
                      <c:pt idx="1978">
                        <c:v>6446</c:v>
                      </c:pt>
                      <c:pt idx="1979">
                        <c:v>6188</c:v>
                      </c:pt>
                      <c:pt idx="1980">
                        <c:v>6289</c:v>
                      </c:pt>
                      <c:pt idx="1981">
                        <c:v>6332</c:v>
                      </c:pt>
                      <c:pt idx="1982">
                        <c:v>6612</c:v>
                      </c:pt>
                      <c:pt idx="1983">
                        <c:v>6658</c:v>
                      </c:pt>
                      <c:pt idx="1984">
                        <c:v>6778</c:v>
                      </c:pt>
                      <c:pt idx="1985">
                        <c:v>6832</c:v>
                      </c:pt>
                      <c:pt idx="1986">
                        <c:v>6952</c:v>
                      </c:pt>
                      <c:pt idx="1987">
                        <c:v>7055</c:v>
                      </c:pt>
                      <c:pt idx="1988">
                        <c:v>7013</c:v>
                      </c:pt>
                      <c:pt idx="1989">
                        <c:v>6981</c:v>
                      </c:pt>
                      <c:pt idx="1990">
                        <c:v>6748</c:v>
                      </c:pt>
                      <c:pt idx="1991">
                        <c:v>6585</c:v>
                      </c:pt>
                      <c:pt idx="1992">
                        <c:v>6366</c:v>
                      </c:pt>
                      <c:pt idx="1993">
                        <c:v>6725</c:v>
                      </c:pt>
                      <c:pt idx="1994">
                        <c:v>6957</c:v>
                      </c:pt>
                      <c:pt idx="1995">
                        <c:v>7422</c:v>
                      </c:pt>
                      <c:pt idx="1996">
                        <c:v>7202</c:v>
                      </c:pt>
                      <c:pt idx="1997">
                        <c:v>7013</c:v>
                      </c:pt>
                      <c:pt idx="1998">
                        <c:v>6435</c:v>
                      </c:pt>
                      <c:pt idx="1999">
                        <c:v>6148</c:v>
                      </c:pt>
                      <c:pt idx="2000">
                        <c:v>6164</c:v>
                      </c:pt>
                      <c:pt idx="2001">
                        <c:v>6418</c:v>
                      </c:pt>
                      <c:pt idx="2002">
                        <c:v>6773</c:v>
                      </c:pt>
                      <c:pt idx="2003">
                        <c:v>6906</c:v>
                      </c:pt>
                      <c:pt idx="2004">
                        <c:v>6759</c:v>
                      </c:pt>
                      <c:pt idx="2005">
                        <c:v>6405</c:v>
                      </c:pt>
                      <c:pt idx="2006">
                        <c:v>6090</c:v>
                      </c:pt>
                      <c:pt idx="2007">
                        <c:v>6075</c:v>
                      </c:pt>
                      <c:pt idx="2008">
                        <c:v>6159</c:v>
                      </c:pt>
                      <c:pt idx="2009">
                        <c:v>6070</c:v>
                      </c:pt>
                      <c:pt idx="2010">
                        <c:v>5952</c:v>
                      </c:pt>
                      <c:pt idx="2011">
                        <c:v>6017</c:v>
                      </c:pt>
                      <c:pt idx="2012">
                        <c:v>6216</c:v>
                      </c:pt>
                      <c:pt idx="2013">
                        <c:v>6493</c:v>
                      </c:pt>
                      <c:pt idx="2014">
                        <c:v>6443</c:v>
                      </c:pt>
                      <c:pt idx="2015">
                        <c:v>6705</c:v>
                      </c:pt>
                      <c:pt idx="2016">
                        <c:v>6817</c:v>
                      </c:pt>
                      <c:pt idx="2017">
                        <c:v>7185</c:v>
                      </c:pt>
                      <c:pt idx="2018">
                        <c:v>6966</c:v>
                      </c:pt>
                      <c:pt idx="2019">
                        <c:v>6749</c:v>
                      </c:pt>
                      <c:pt idx="2020">
                        <c:v>6390</c:v>
                      </c:pt>
                      <c:pt idx="2021">
                        <c:v>6570</c:v>
                      </c:pt>
                      <c:pt idx="2022">
                        <c:v>6833</c:v>
                      </c:pt>
                      <c:pt idx="2023">
                        <c:v>7323</c:v>
                      </c:pt>
                      <c:pt idx="2024">
                        <c:v>7230</c:v>
                      </c:pt>
                      <c:pt idx="2025">
                        <c:v>7014</c:v>
                      </c:pt>
                      <c:pt idx="2026">
                        <c:v>6296</c:v>
                      </c:pt>
                      <c:pt idx="2027">
                        <c:v>5941</c:v>
                      </c:pt>
                      <c:pt idx="2028">
                        <c:v>5615</c:v>
                      </c:pt>
                      <c:pt idx="2029">
                        <c:v>5602</c:v>
                      </c:pt>
                      <c:pt idx="2030">
                        <c:v>5633</c:v>
                      </c:pt>
                      <c:pt idx="2031">
                        <c:v>5955</c:v>
                      </c:pt>
                      <c:pt idx="2032">
                        <c:v>6413</c:v>
                      </c:pt>
                      <c:pt idx="2033">
                        <c:v>6818</c:v>
                      </c:pt>
                      <c:pt idx="2034">
                        <c:v>6938</c:v>
                      </c:pt>
                      <c:pt idx="2035">
                        <c:v>6853</c:v>
                      </c:pt>
                      <c:pt idx="2036">
                        <c:v>6817</c:v>
                      </c:pt>
                      <c:pt idx="2037">
                        <c:v>6645</c:v>
                      </c:pt>
                      <c:pt idx="2038">
                        <c:v>6577</c:v>
                      </c:pt>
                      <c:pt idx="2039">
                        <c:v>6413</c:v>
                      </c:pt>
                      <c:pt idx="2040">
                        <c:v>6533</c:v>
                      </c:pt>
                      <c:pt idx="2041">
                        <c:v>6702</c:v>
                      </c:pt>
                      <c:pt idx="2042">
                        <c:v>6732</c:v>
                      </c:pt>
                      <c:pt idx="2043">
                        <c:v>6850</c:v>
                      </c:pt>
                      <c:pt idx="2044">
                        <c:v>6780</c:v>
                      </c:pt>
                      <c:pt idx="2045">
                        <c:v>6889</c:v>
                      </c:pt>
                      <c:pt idx="2046">
                        <c:v>6642</c:v>
                      </c:pt>
                      <c:pt idx="2047">
                        <c:v>6540</c:v>
                      </c:pt>
                      <c:pt idx="2048">
                        <c:v>6407</c:v>
                      </c:pt>
                      <c:pt idx="2049">
                        <c:v>6459</c:v>
                      </c:pt>
                      <c:pt idx="2050">
                        <c:v>6539</c:v>
                      </c:pt>
                      <c:pt idx="2051">
                        <c:v>6748</c:v>
                      </c:pt>
                      <c:pt idx="2052">
                        <c:v>6945</c:v>
                      </c:pt>
                      <c:pt idx="2053">
                        <c:v>7094</c:v>
                      </c:pt>
                      <c:pt idx="2054">
                        <c:v>6969</c:v>
                      </c:pt>
                      <c:pt idx="2055">
                        <c:v>6953</c:v>
                      </c:pt>
                      <c:pt idx="2056">
                        <c:v>6839</c:v>
                      </c:pt>
                      <c:pt idx="2057">
                        <c:v>6979</c:v>
                      </c:pt>
                      <c:pt idx="2058">
                        <c:v>6879</c:v>
                      </c:pt>
                      <c:pt idx="2059">
                        <c:v>6730</c:v>
                      </c:pt>
                      <c:pt idx="2060">
                        <c:v>6480</c:v>
                      </c:pt>
                      <c:pt idx="2061">
                        <c:v>6391</c:v>
                      </c:pt>
                      <c:pt idx="2062">
                        <c:v>6562</c:v>
                      </c:pt>
                      <c:pt idx="2063">
                        <c:v>6698</c:v>
                      </c:pt>
                      <c:pt idx="2064">
                        <c:v>6916</c:v>
                      </c:pt>
                      <c:pt idx="2065">
                        <c:v>6985</c:v>
                      </c:pt>
                      <c:pt idx="2066">
                        <c:v>7095</c:v>
                      </c:pt>
                      <c:pt idx="2067">
                        <c:v>6923</c:v>
                      </c:pt>
                      <c:pt idx="2068">
                        <c:v>6854</c:v>
                      </c:pt>
                      <c:pt idx="2069">
                        <c:v>6689</c:v>
                      </c:pt>
                      <c:pt idx="2070">
                        <c:v>6646</c:v>
                      </c:pt>
                      <c:pt idx="2071">
                        <c:v>6507</c:v>
                      </c:pt>
                      <c:pt idx="2072">
                        <c:v>6569</c:v>
                      </c:pt>
                      <c:pt idx="2073">
                        <c:v>6625</c:v>
                      </c:pt>
                      <c:pt idx="2074">
                        <c:v>6774</c:v>
                      </c:pt>
                      <c:pt idx="2075">
                        <c:v>6637</c:v>
                      </c:pt>
                      <c:pt idx="2076">
                        <c:v>6580</c:v>
                      </c:pt>
                      <c:pt idx="2077">
                        <c:v>6342</c:v>
                      </c:pt>
                      <c:pt idx="2078">
                        <c:v>6501</c:v>
                      </c:pt>
                      <c:pt idx="2079">
                        <c:v>6689</c:v>
                      </c:pt>
                      <c:pt idx="2080">
                        <c:v>6958</c:v>
                      </c:pt>
                      <c:pt idx="2081">
                        <c:v>6834</c:v>
                      </c:pt>
                      <c:pt idx="2082">
                        <c:v>6478</c:v>
                      </c:pt>
                      <c:pt idx="2083">
                        <c:v>6158</c:v>
                      </c:pt>
                      <c:pt idx="2084">
                        <c:v>5975</c:v>
                      </c:pt>
                      <c:pt idx="2085">
                        <c:v>6159</c:v>
                      </c:pt>
                      <c:pt idx="2086">
                        <c:v>6311</c:v>
                      </c:pt>
                      <c:pt idx="2087">
                        <c:v>6654</c:v>
                      </c:pt>
                      <c:pt idx="2088">
                        <c:v>6697</c:v>
                      </c:pt>
                      <c:pt idx="2089">
                        <c:v>6737</c:v>
                      </c:pt>
                      <c:pt idx="2090">
                        <c:v>6593</c:v>
                      </c:pt>
                      <c:pt idx="2091">
                        <c:v>6539</c:v>
                      </c:pt>
                      <c:pt idx="2092">
                        <c:v>6411</c:v>
                      </c:pt>
                      <c:pt idx="2093">
                        <c:v>6409</c:v>
                      </c:pt>
                      <c:pt idx="2094">
                        <c:v>6477</c:v>
                      </c:pt>
                      <c:pt idx="2095">
                        <c:v>6817</c:v>
                      </c:pt>
                      <c:pt idx="2096">
                        <c:v>7002</c:v>
                      </c:pt>
                      <c:pt idx="2097">
                        <c:v>7114</c:v>
                      </c:pt>
                      <c:pt idx="2098">
                        <c:v>7088</c:v>
                      </c:pt>
                      <c:pt idx="2099">
                        <c:v>6970</c:v>
                      </c:pt>
                      <c:pt idx="2100">
                        <c:v>7064</c:v>
                      </c:pt>
                      <c:pt idx="2101">
                        <c:v>6927</c:v>
                      </c:pt>
                      <c:pt idx="2102">
                        <c:v>6993</c:v>
                      </c:pt>
                      <c:pt idx="2103">
                        <c:v>6551</c:v>
                      </c:pt>
                      <c:pt idx="2104">
                        <c:v>6247</c:v>
                      </c:pt>
                      <c:pt idx="2105">
                        <c:v>5962</c:v>
                      </c:pt>
                      <c:pt idx="2106">
                        <c:v>6159</c:v>
                      </c:pt>
                      <c:pt idx="2107">
                        <c:v>6517</c:v>
                      </c:pt>
                      <c:pt idx="2108">
                        <c:v>6752</c:v>
                      </c:pt>
                      <c:pt idx="2109">
                        <c:v>6730</c:v>
                      </c:pt>
                      <c:pt idx="2110">
                        <c:v>6533</c:v>
                      </c:pt>
                      <c:pt idx="2111">
                        <c:v>6372</c:v>
                      </c:pt>
                      <c:pt idx="2112">
                        <c:v>6413</c:v>
                      </c:pt>
                      <c:pt idx="2113">
                        <c:v>6595</c:v>
                      </c:pt>
                      <c:pt idx="2114">
                        <c:v>6713</c:v>
                      </c:pt>
                      <c:pt idx="2115">
                        <c:v>6725</c:v>
                      </c:pt>
                      <c:pt idx="2116">
                        <c:v>6533</c:v>
                      </c:pt>
                      <c:pt idx="2117">
                        <c:v>6566</c:v>
                      </c:pt>
                      <c:pt idx="2118">
                        <c:v>6484</c:v>
                      </c:pt>
                      <c:pt idx="2119">
                        <c:v>6687</c:v>
                      </c:pt>
                      <c:pt idx="2120">
                        <c:v>6746</c:v>
                      </c:pt>
                      <c:pt idx="2121">
                        <c:v>6792</c:v>
                      </c:pt>
                      <c:pt idx="2122">
                        <c:v>6651</c:v>
                      </c:pt>
                      <c:pt idx="2123">
                        <c:v>6360</c:v>
                      </c:pt>
                      <c:pt idx="2124">
                        <c:v>6297</c:v>
                      </c:pt>
                      <c:pt idx="2125">
                        <c:v>6228</c:v>
                      </c:pt>
                      <c:pt idx="2126">
                        <c:v>6468</c:v>
                      </c:pt>
                      <c:pt idx="2127">
                        <c:v>6553</c:v>
                      </c:pt>
                      <c:pt idx="2128">
                        <c:v>6808</c:v>
                      </c:pt>
                      <c:pt idx="2129">
                        <c:v>6820</c:v>
                      </c:pt>
                      <c:pt idx="2130">
                        <c:v>6944</c:v>
                      </c:pt>
                      <c:pt idx="2131">
                        <c:v>6819</c:v>
                      </c:pt>
                      <c:pt idx="2132">
                        <c:v>6830</c:v>
                      </c:pt>
                      <c:pt idx="2133">
                        <c:v>6672</c:v>
                      </c:pt>
                      <c:pt idx="2134">
                        <c:v>6533</c:v>
                      </c:pt>
                      <c:pt idx="2135">
                        <c:v>6252</c:v>
                      </c:pt>
                      <c:pt idx="2136">
                        <c:v>6189</c:v>
                      </c:pt>
                      <c:pt idx="2137">
                        <c:v>6135</c:v>
                      </c:pt>
                      <c:pt idx="2138">
                        <c:v>6180</c:v>
                      </c:pt>
                      <c:pt idx="2139">
                        <c:v>5920</c:v>
                      </c:pt>
                      <c:pt idx="2140">
                        <c:v>5970</c:v>
                      </c:pt>
                      <c:pt idx="2141">
                        <c:v>5969</c:v>
                      </c:pt>
                      <c:pt idx="2142">
                        <c:v>6443</c:v>
                      </c:pt>
                      <c:pt idx="2143">
                        <c:v>6449</c:v>
                      </c:pt>
                      <c:pt idx="2144">
                        <c:v>6509</c:v>
                      </c:pt>
                      <c:pt idx="2145">
                        <c:v>6073</c:v>
                      </c:pt>
                      <c:pt idx="2146">
                        <c:v>6019</c:v>
                      </c:pt>
                      <c:pt idx="2147">
                        <c:v>5897</c:v>
                      </c:pt>
                      <c:pt idx="2148">
                        <c:v>6117</c:v>
                      </c:pt>
                      <c:pt idx="2149">
                        <c:v>6235</c:v>
                      </c:pt>
                      <c:pt idx="2150">
                        <c:v>6576</c:v>
                      </c:pt>
                      <c:pt idx="2151">
                        <c:v>6830</c:v>
                      </c:pt>
                      <c:pt idx="2152">
                        <c:v>6980</c:v>
                      </c:pt>
                      <c:pt idx="2153">
                        <c:v>6749</c:v>
                      </c:pt>
                      <c:pt idx="2154">
                        <c:v>6373</c:v>
                      </c:pt>
                      <c:pt idx="2155">
                        <c:v>6173</c:v>
                      </c:pt>
                      <c:pt idx="2156">
                        <c:v>6194</c:v>
                      </c:pt>
                      <c:pt idx="2157">
                        <c:v>6414</c:v>
                      </c:pt>
                      <c:pt idx="2158">
                        <c:v>6498</c:v>
                      </c:pt>
                      <c:pt idx="2159">
                        <c:v>6658</c:v>
                      </c:pt>
                      <c:pt idx="2160">
                        <c:v>6488</c:v>
                      </c:pt>
                      <c:pt idx="2161">
                        <c:v>6349</c:v>
                      </c:pt>
                      <c:pt idx="2162">
                        <c:v>6097</c:v>
                      </c:pt>
                      <c:pt idx="2163">
                        <c:v>6189</c:v>
                      </c:pt>
                      <c:pt idx="2164">
                        <c:v>6310</c:v>
                      </c:pt>
                      <c:pt idx="2165">
                        <c:v>6420</c:v>
                      </c:pt>
                      <c:pt idx="2166">
                        <c:v>6413</c:v>
                      </c:pt>
                      <c:pt idx="2167">
                        <c:v>6134</c:v>
                      </c:pt>
                      <c:pt idx="2168">
                        <c:v>5953</c:v>
                      </c:pt>
                      <c:pt idx="2169">
                        <c:v>5822</c:v>
                      </c:pt>
                      <c:pt idx="2170">
                        <c:v>6108</c:v>
                      </c:pt>
                      <c:pt idx="2171">
                        <c:v>6395</c:v>
                      </c:pt>
                      <c:pt idx="2172">
                        <c:v>6633</c:v>
                      </c:pt>
                      <c:pt idx="2173">
                        <c:v>6798</c:v>
                      </c:pt>
                      <c:pt idx="2174">
                        <c:v>6726</c:v>
                      </c:pt>
                      <c:pt idx="2175">
                        <c:v>6796</c:v>
                      </c:pt>
                      <c:pt idx="2176">
                        <c:v>6614</c:v>
                      </c:pt>
                      <c:pt idx="2177">
                        <c:v>6639</c:v>
                      </c:pt>
                      <c:pt idx="2178">
                        <c:v>6484</c:v>
                      </c:pt>
                      <c:pt idx="2179">
                        <c:v>6533</c:v>
                      </c:pt>
                      <c:pt idx="2180">
                        <c:v>6728</c:v>
                      </c:pt>
                      <c:pt idx="2181">
                        <c:v>6870</c:v>
                      </c:pt>
                      <c:pt idx="2182">
                        <c:v>7013</c:v>
                      </c:pt>
                      <c:pt idx="2183">
                        <c:v>6807</c:v>
                      </c:pt>
                      <c:pt idx="2184">
                        <c:v>6582</c:v>
                      </c:pt>
                      <c:pt idx="2185">
                        <c:v>6272</c:v>
                      </c:pt>
                      <c:pt idx="2186">
                        <c:v>6063</c:v>
                      </c:pt>
                      <c:pt idx="2187">
                        <c:v>6114</c:v>
                      </c:pt>
                      <c:pt idx="2188">
                        <c:v>6160</c:v>
                      </c:pt>
                      <c:pt idx="2189">
                        <c:v>6406</c:v>
                      </c:pt>
                      <c:pt idx="2190">
                        <c:v>6588</c:v>
                      </c:pt>
                      <c:pt idx="2191">
                        <c:v>6787</c:v>
                      </c:pt>
                      <c:pt idx="2192">
                        <c:v>6809</c:v>
                      </c:pt>
                      <c:pt idx="2193">
                        <c:v>6563</c:v>
                      </c:pt>
                      <c:pt idx="2194">
                        <c:v>6216</c:v>
                      </c:pt>
                      <c:pt idx="2195">
                        <c:v>5840</c:v>
                      </c:pt>
                      <c:pt idx="2196">
                        <c:v>5798</c:v>
                      </c:pt>
                      <c:pt idx="2197">
                        <c:v>5942</c:v>
                      </c:pt>
                      <c:pt idx="2198">
                        <c:v>6404</c:v>
                      </c:pt>
                      <c:pt idx="2199">
                        <c:v>6665</c:v>
                      </c:pt>
                      <c:pt idx="2200">
                        <c:v>7004</c:v>
                      </c:pt>
                      <c:pt idx="2201">
                        <c:v>6925</c:v>
                      </c:pt>
                      <c:pt idx="2202">
                        <c:v>6874</c:v>
                      </c:pt>
                      <c:pt idx="2203">
                        <c:v>6542</c:v>
                      </c:pt>
                      <c:pt idx="2204">
                        <c:v>6486</c:v>
                      </c:pt>
                      <c:pt idx="2205">
                        <c:v>6641</c:v>
                      </c:pt>
                      <c:pt idx="2206">
                        <c:v>6936</c:v>
                      </c:pt>
                      <c:pt idx="2207">
                        <c:v>6948</c:v>
                      </c:pt>
                      <c:pt idx="2208">
                        <c:v>6545</c:v>
                      </c:pt>
                      <c:pt idx="2209">
                        <c:v>6343</c:v>
                      </c:pt>
                      <c:pt idx="2210">
                        <c:v>6492</c:v>
                      </c:pt>
                      <c:pt idx="2211">
                        <c:v>6937</c:v>
                      </c:pt>
                      <c:pt idx="2212">
                        <c:v>7043</c:v>
                      </c:pt>
                      <c:pt idx="2213">
                        <c:v>6789</c:v>
                      </c:pt>
                      <c:pt idx="2214">
                        <c:v>6528</c:v>
                      </c:pt>
                      <c:pt idx="2215">
                        <c:v>6339</c:v>
                      </c:pt>
                      <c:pt idx="2216">
                        <c:v>6395</c:v>
                      </c:pt>
                      <c:pt idx="2217">
                        <c:v>6406</c:v>
                      </c:pt>
                      <c:pt idx="2218">
                        <c:v>6464</c:v>
                      </c:pt>
                      <c:pt idx="2219">
                        <c:v>6363</c:v>
                      </c:pt>
                      <c:pt idx="2220">
                        <c:v>6067</c:v>
                      </c:pt>
                      <c:pt idx="2221">
                        <c:v>6035</c:v>
                      </c:pt>
                      <c:pt idx="2222">
                        <c:v>6121</c:v>
                      </c:pt>
                      <c:pt idx="2223">
                        <c:v>6642</c:v>
                      </c:pt>
                      <c:pt idx="2224">
                        <c:v>6745</c:v>
                      </c:pt>
                      <c:pt idx="2225">
                        <c:v>7087</c:v>
                      </c:pt>
                      <c:pt idx="2226">
                        <c:v>7158</c:v>
                      </c:pt>
                      <c:pt idx="2227">
                        <c:v>7308</c:v>
                      </c:pt>
                      <c:pt idx="2228">
                        <c:v>7066</c:v>
                      </c:pt>
                      <c:pt idx="2229">
                        <c:v>7034</c:v>
                      </c:pt>
                      <c:pt idx="2230">
                        <c:v>6953</c:v>
                      </c:pt>
                      <c:pt idx="2231">
                        <c:v>6982</c:v>
                      </c:pt>
                      <c:pt idx="2232">
                        <c:v>6584</c:v>
                      </c:pt>
                      <c:pt idx="2233">
                        <c:v>6553</c:v>
                      </c:pt>
                      <c:pt idx="2234">
                        <c:v>6514</c:v>
                      </c:pt>
                      <c:pt idx="2235">
                        <c:v>6604</c:v>
                      </c:pt>
                      <c:pt idx="2236">
                        <c:v>6414</c:v>
                      </c:pt>
                      <c:pt idx="2237">
                        <c:v>6299</c:v>
                      </c:pt>
                      <c:pt idx="2238">
                        <c:v>6360</c:v>
                      </c:pt>
                      <c:pt idx="2239">
                        <c:v>6395</c:v>
                      </c:pt>
                      <c:pt idx="2240">
                        <c:v>6436</c:v>
                      </c:pt>
                      <c:pt idx="2241">
                        <c:v>6429</c:v>
                      </c:pt>
                      <c:pt idx="2242">
                        <c:v>6444</c:v>
                      </c:pt>
                      <c:pt idx="2243">
                        <c:v>6406</c:v>
                      </c:pt>
                      <c:pt idx="2244">
                        <c:v>6323</c:v>
                      </c:pt>
                      <c:pt idx="2245">
                        <c:v>6406</c:v>
                      </c:pt>
                      <c:pt idx="2246">
                        <c:v>6350</c:v>
                      </c:pt>
                      <c:pt idx="2247">
                        <c:v>6406</c:v>
                      </c:pt>
                      <c:pt idx="2248">
                        <c:v>6273</c:v>
                      </c:pt>
                      <c:pt idx="2249">
                        <c:v>6385</c:v>
                      </c:pt>
                      <c:pt idx="2250">
                        <c:v>6475</c:v>
                      </c:pt>
                      <c:pt idx="2251">
                        <c:v>6724</c:v>
                      </c:pt>
                      <c:pt idx="2252">
                        <c:v>6892</c:v>
                      </c:pt>
                      <c:pt idx="2253">
                        <c:v>6839</c:v>
                      </c:pt>
                      <c:pt idx="2254">
                        <c:v>6848</c:v>
                      </c:pt>
                      <c:pt idx="2255">
                        <c:v>6758</c:v>
                      </c:pt>
                      <c:pt idx="2256">
                        <c:v>6908</c:v>
                      </c:pt>
                      <c:pt idx="2257">
                        <c:v>6693</c:v>
                      </c:pt>
                      <c:pt idx="2258">
                        <c:v>6780</c:v>
                      </c:pt>
                      <c:pt idx="2259">
                        <c:v>6659</c:v>
                      </c:pt>
                      <c:pt idx="2260">
                        <c:v>6916</c:v>
                      </c:pt>
                      <c:pt idx="2261">
                        <c:v>6686</c:v>
                      </c:pt>
                      <c:pt idx="2262">
                        <c:v>6612</c:v>
                      </c:pt>
                      <c:pt idx="2263">
                        <c:v>6185</c:v>
                      </c:pt>
                      <c:pt idx="2264">
                        <c:v>6129</c:v>
                      </c:pt>
                      <c:pt idx="2265">
                        <c:v>6043</c:v>
                      </c:pt>
                      <c:pt idx="2266">
                        <c:v>6308</c:v>
                      </c:pt>
                      <c:pt idx="2267">
                        <c:v>6460</c:v>
                      </c:pt>
                      <c:pt idx="2268">
                        <c:v>6639</c:v>
                      </c:pt>
                      <c:pt idx="2269">
                        <c:v>6610</c:v>
                      </c:pt>
                      <c:pt idx="2270">
                        <c:v>6626</c:v>
                      </c:pt>
                      <c:pt idx="2271">
                        <c:v>6634</c:v>
                      </c:pt>
                      <c:pt idx="2272">
                        <c:v>6707</c:v>
                      </c:pt>
                      <c:pt idx="2273">
                        <c:v>6670</c:v>
                      </c:pt>
                      <c:pt idx="2274">
                        <c:v>6591</c:v>
                      </c:pt>
                      <c:pt idx="2275">
                        <c:v>6440</c:v>
                      </c:pt>
                      <c:pt idx="2276">
                        <c:v>6370</c:v>
                      </c:pt>
                      <c:pt idx="2277">
                        <c:v>6250</c:v>
                      </c:pt>
                      <c:pt idx="2278">
                        <c:v>6277</c:v>
                      </c:pt>
                      <c:pt idx="2279">
                        <c:v>6289</c:v>
                      </c:pt>
                      <c:pt idx="2280">
                        <c:v>6407</c:v>
                      </c:pt>
                      <c:pt idx="2281">
                        <c:v>6434</c:v>
                      </c:pt>
                      <c:pt idx="2282">
                        <c:v>6277</c:v>
                      </c:pt>
                      <c:pt idx="2283">
                        <c:v>6183</c:v>
                      </c:pt>
                      <c:pt idx="2284">
                        <c:v>6002</c:v>
                      </c:pt>
                      <c:pt idx="2285">
                        <c:v>6207</c:v>
                      </c:pt>
                      <c:pt idx="2286">
                        <c:v>6330</c:v>
                      </c:pt>
                      <c:pt idx="2287">
                        <c:v>6490</c:v>
                      </c:pt>
                      <c:pt idx="2288">
                        <c:v>6453</c:v>
                      </c:pt>
                      <c:pt idx="2289">
                        <c:v>6244</c:v>
                      </c:pt>
                      <c:pt idx="2290">
                        <c:v>6145</c:v>
                      </c:pt>
                      <c:pt idx="2291">
                        <c:v>6030</c:v>
                      </c:pt>
                      <c:pt idx="2292">
                        <c:v>6145</c:v>
                      </c:pt>
                      <c:pt idx="2293">
                        <c:v>6174</c:v>
                      </c:pt>
                      <c:pt idx="2294">
                        <c:v>6148</c:v>
                      </c:pt>
                      <c:pt idx="2295">
                        <c:v>6074</c:v>
                      </c:pt>
                      <c:pt idx="2296">
                        <c:v>5978</c:v>
                      </c:pt>
                      <c:pt idx="2297">
                        <c:v>5968</c:v>
                      </c:pt>
                      <c:pt idx="2298">
                        <c:v>6003</c:v>
                      </c:pt>
                      <c:pt idx="2299">
                        <c:v>6301</c:v>
                      </c:pt>
                      <c:pt idx="2300">
                        <c:v>6575</c:v>
                      </c:pt>
                      <c:pt idx="2301">
                        <c:v>6822</c:v>
                      </c:pt>
                      <c:pt idx="2302">
                        <c:v>6867</c:v>
                      </c:pt>
                      <c:pt idx="2303">
                        <c:v>6876</c:v>
                      </c:pt>
                      <c:pt idx="2304">
                        <c:v>6761</c:v>
                      </c:pt>
                      <c:pt idx="2305">
                        <c:v>6657</c:v>
                      </c:pt>
                      <c:pt idx="2306">
                        <c:v>6690</c:v>
                      </c:pt>
                      <c:pt idx="2307">
                        <c:v>6785</c:v>
                      </c:pt>
                      <c:pt idx="2308">
                        <c:v>6844</c:v>
                      </c:pt>
                      <c:pt idx="2309">
                        <c:v>6837</c:v>
                      </c:pt>
                      <c:pt idx="2310">
                        <c:v>6879</c:v>
                      </c:pt>
                      <c:pt idx="2311">
                        <c:v>6734</c:v>
                      </c:pt>
                      <c:pt idx="2312">
                        <c:v>6493</c:v>
                      </c:pt>
                      <c:pt idx="2313">
                        <c:v>6185</c:v>
                      </c:pt>
                      <c:pt idx="2314">
                        <c:v>6143</c:v>
                      </c:pt>
                      <c:pt idx="2315">
                        <c:v>5990</c:v>
                      </c:pt>
                      <c:pt idx="2316">
                        <c:v>6090</c:v>
                      </c:pt>
                      <c:pt idx="2317">
                        <c:v>6095</c:v>
                      </c:pt>
                      <c:pt idx="2318">
                        <c:v>6442</c:v>
                      </c:pt>
                      <c:pt idx="2319">
                        <c:v>6403</c:v>
                      </c:pt>
                      <c:pt idx="2320">
                        <c:v>6585</c:v>
                      </c:pt>
                      <c:pt idx="2321">
                        <c:v>6567</c:v>
                      </c:pt>
                      <c:pt idx="2322">
                        <c:v>6767</c:v>
                      </c:pt>
                      <c:pt idx="2323">
                        <c:v>6649</c:v>
                      </c:pt>
                      <c:pt idx="2324">
                        <c:v>6381</c:v>
                      </c:pt>
                      <c:pt idx="2325">
                        <c:v>6067</c:v>
                      </c:pt>
                      <c:pt idx="2326">
                        <c:v>5891</c:v>
                      </c:pt>
                      <c:pt idx="2327">
                        <c:v>6115</c:v>
                      </c:pt>
                      <c:pt idx="2328">
                        <c:v>6310</c:v>
                      </c:pt>
                      <c:pt idx="2329">
                        <c:v>6426</c:v>
                      </c:pt>
                      <c:pt idx="2330">
                        <c:v>6346</c:v>
                      </c:pt>
                      <c:pt idx="2331">
                        <c:v>6277</c:v>
                      </c:pt>
                      <c:pt idx="2332">
                        <c:v>6199</c:v>
                      </c:pt>
                      <c:pt idx="2333">
                        <c:v>6127</c:v>
                      </c:pt>
                      <c:pt idx="2334">
                        <c:v>6095</c:v>
                      </c:pt>
                      <c:pt idx="2335">
                        <c:v>6189</c:v>
                      </c:pt>
                      <c:pt idx="2336">
                        <c:v>6135</c:v>
                      </c:pt>
                      <c:pt idx="2337">
                        <c:v>6027</c:v>
                      </c:pt>
                      <c:pt idx="2338">
                        <c:v>5888</c:v>
                      </c:pt>
                      <c:pt idx="2339">
                        <c:v>5952</c:v>
                      </c:pt>
                      <c:pt idx="2340">
                        <c:v>6229</c:v>
                      </c:pt>
                      <c:pt idx="2341">
                        <c:v>6792</c:v>
                      </c:pt>
                      <c:pt idx="2342">
                        <c:v>7256</c:v>
                      </c:pt>
                      <c:pt idx="2343">
                        <c:v>7510</c:v>
                      </c:pt>
                      <c:pt idx="2344">
                        <c:v>7231</c:v>
                      </c:pt>
                      <c:pt idx="2345">
                        <c:v>7051</c:v>
                      </c:pt>
                      <c:pt idx="2346">
                        <c:v>7041</c:v>
                      </c:pt>
                      <c:pt idx="2347">
                        <c:v>7260</c:v>
                      </c:pt>
                      <c:pt idx="2348">
                        <c:v>7433</c:v>
                      </c:pt>
                      <c:pt idx="2349">
                        <c:v>7145</c:v>
                      </c:pt>
                      <c:pt idx="2350">
                        <c:v>6849</c:v>
                      </c:pt>
                      <c:pt idx="2351">
                        <c:v>6365</c:v>
                      </c:pt>
                      <c:pt idx="2352">
                        <c:v>6436</c:v>
                      </c:pt>
                      <c:pt idx="2353">
                        <c:v>6502</c:v>
                      </c:pt>
                      <c:pt idx="2354">
                        <c:v>6657</c:v>
                      </c:pt>
                      <c:pt idx="2355">
                        <c:v>6539</c:v>
                      </c:pt>
                      <c:pt idx="2356">
                        <c:v>6488</c:v>
                      </c:pt>
                      <c:pt idx="2357">
                        <c:v>6645</c:v>
                      </c:pt>
                      <c:pt idx="2358">
                        <c:v>6824</c:v>
                      </c:pt>
                      <c:pt idx="2359">
                        <c:v>6953</c:v>
                      </c:pt>
                      <c:pt idx="2360">
                        <c:v>6975</c:v>
                      </c:pt>
                      <c:pt idx="2361">
                        <c:v>6948</c:v>
                      </c:pt>
                      <c:pt idx="2362">
                        <c:v>6832</c:v>
                      </c:pt>
                      <c:pt idx="2363">
                        <c:v>6517</c:v>
                      </c:pt>
                      <c:pt idx="2364">
                        <c:v>6308</c:v>
                      </c:pt>
                      <c:pt idx="2365">
                        <c:v>6176</c:v>
                      </c:pt>
                      <c:pt idx="2366">
                        <c:v>6450</c:v>
                      </c:pt>
                      <c:pt idx="2367">
                        <c:v>6739</c:v>
                      </c:pt>
                      <c:pt idx="2368">
                        <c:v>6932</c:v>
                      </c:pt>
                      <c:pt idx="2369">
                        <c:v>6657</c:v>
                      </c:pt>
                      <c:pt idx="2370">
                        <c:v>6395</c:v>
                      </c:pt>
                      <c:pt idx="2371">
                        <c:v>6415</c:v>
                      </c:pt>
                      <c:pt idx="2372">
                        <c:v>6900</c:v>
                      </c:pt>
                      <c:pt idx="2373">
                        <c:v>7141</c:v>
                      </c:pt>
                      <c:pt idx="2374">
                        <c:v>7286</c:v>
                      </c:pt>
                      <c:pt idx="2375">
                        <c:v>7080</c:v>
                      </c:pt>
                      <c:pt idx="2376">
                        <c:v>7271</c:v>
                      </c:pt>
                      <c:pt idx="2377">
                        <c:v>7224</c:v>
                      </c:pt>
                      <c:pt idx="2378">
                        <c:v>7284</c:v>
                      </c:pt>
                      <c:pt idx="2379">
                        <c:v>7027</c:v>
                      </c:pt>
                      <c:pt idx="2380">
                        <c:v>7036</c:v>
                      </c:pt>
                      <c:pt idx="2381">
                        <c:v>7109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F92-426B-AE97-6C9568291506}"/>
                  </c:ext>
                </c:extLst>
              </c15:ser>
            </c15:filteredScatterSeries>
          </c:ext>
        </c:extLst>
      </c:scatterChart>
      <c:valAx>
        <c:axId val="1138906335"/>
        <c:scaling>
          <c:orientation val="minMax"/>
          <c:max val="5"/>
          <c:min val="1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138888575"/>
        <c:crosses val="autoZero"/>
        <c:crossBetween val="midCat"/>
        <c:majorUnit val="1"/>
      </c:valAx>
      <c:valAx>
        <c:axId val="1138888575"/>
        <c:scaling>
          <c:orientation val="minMax"/>
        </c:scaling>
        <c:delete val="0"/>
        <c:axPos val="l"/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138906335"/>
        <c:crosses val="autoZero"/>
        <c:crossBetween val="midCat"/>
        <c:majorUnit val="4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ctr">
        <a:defRPr lang="en-US" sz="900" b="1" i="0" u="none" strike="noStrike" kern="1200" baseline="0">
          <a:solidFill>
            <a:sysClr val="windowText" lastClr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5" name="Google Shape;94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">
  <p:cSld name="End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aam slide layout">
  <p:cSld name="4_Taam slide layou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1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51"/>
          <p:cNvSpPr/>
          <p:nvPr>
            <p:ph idx="2" type="pic"/>
          </p:nvPr>
        </p:nvSpPr>
        <p:spPr>
          <a:xfrm>
            <a:off x="905524" y="1837041"/>
            <a:ext cx="2268000" cy="1986288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" name="Google Shape;26;p51"/>
          <p:cNvSpPr/>
          <p:nvPr>
            <p:ph idx="3" type="pic"/>
          </p:nvPr>
        </p:nvSpPr>
        <p:spPr>
          <a:xfrm>
            <a:off x="3603313" y="1837041"/>
            <a:ext cx="2268000" cy="1986288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" name="Google Shape;27;p51"/>
          <p:cNvSpPr/>
          <p:nvPr>
            <p:ph idx="4" type="pic"/>
          </p:nvPr>
        </p:nvSpPr>
        <p:spPr>
          <a:xfrm>
            <a:off x="6301102" y="1837041"/>
            <a:ext cx="2268000" cy="1986288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" name="Google Shape;28;p51"/>
          <p:cNvSpPr/>
          <p:nvPr>
            <p:ph idx="5" type="pic"/>
          </p:nvPr>
        </p:nvSpPr>
        <p:spPr>
          <a:xfrm>
            <a:off x="9016308" y="1837041"/>
            <a:ext cx="2268000" cy="1986288"/>
          </a:xfrm>
          <a:prstGeom prst="rect">
            <a:avLst/>
          </a:prstGeom>
          <a:solidFill>
            <a:srgbClr val="F2F2F2"/>
          </a:solidFill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ts slide layout">
  <p:cSld name="6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ontents slide layout">
  <p:cSld name="8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ontents slide layout">
  <p:cSld name="9_Contents slide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4"/>
          <p:cNvSpPr/>
          <p:nvPr/>
        </p:nvSpPr>
        <p:spPr>
          <a:xfrm>
            <a:off x="3397776" y="2717708"/>
            <a:ext cx="8794226" cy="2404870"/>
          </a:xfrm>
          <a:prstGeom prst="rect">
            <a:avLst/>
          </a:prstGeom>
          <a:solidFill>
            <a:schemeClr val="accent4">
              <a:alpha val="7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54"/>
          <p:cNvGrpSpPr/>
          <p:nvPr/>
        </p:nvGrpSpPr>
        <p:grpSpPr>
          <a:xfrm>
            <a:off x="733478" y="1571013"/>
            <a:ext cx="2664296" cy="4683693"/>
            <a:chOff x="445712" y="1449040"/>
            <a:chExt cx="2113018" cy="3924176"/>
          </a:xfrm>
        </p:grpSpPr>
        <p:sp>
          <p:nvSpPr>
            <p:cNvPr id="34" name="Google Shape;34;p54"/>
            <p:cNvSpPr/>
            <p:nvPr/>
          </p:nvSpPr>
          <p:spPr>
            <a:xfrm>
              <a:off x="445712" y="1449040"/>
              <a:ext cx="2113018" cy="3924176"/>
            </a:xfrm>
            <a:prstGeom prst="roundRect">
              <a:avLst>
                <a:gd fmla="val 13580" name="adj"/>
              </a:avLst>
            </a:prstGeom>
            <a:solidFill>
              <a:srgbClr val="26262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4"/>
            <p:cNvSpPr/>
            <p:nvPr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36;p54"/>
            <p:cNvGrpSpPr/>
            <p:nvPr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37" name="Google Shape;37;p54"/>
              <p:cNvSpPr/>
              <p:nvPr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>
                <a:gsLst>
                  <a:gs pos="0">
                    <a:srgbClr val="0F0F0F"/>
                  </a:gs>
                  <a:gs pos="56000">
                    <a:srgbClr val="595959"/>
                  </a:gs>
                  <a:gs pos="91000">
                    <a:srgbClr val="7F7F7F"/>
                  </a:gs>
                  <a:gs pos="100000">
                    <a:srgbClr val="BFBFBF"/>
                  </a:gs>
                </a:gsLst>
                <a:lin ang="10800000" scaled="0"/>
              </a:gradFill>
              <a:ln cap="flat" cmpd="sng" w="12700">
                <a:solidFill>
                  <a:srgbClr val="26262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4"/>
              <p:cNvSpPr/>
              <p:nvPr/>
            </p:nvSpPr>
            <p:spPr>
              <a:xfrm>
                <a:off x="1634225" y="5796647"/>
                <a:ext cx="142969" cy="144016"/>
              </a:xfrm>
              <a:prstGeom prst="roundRect">
                <a:avLst>
                  <a:gd fmla="val 16667" name="adj"/>
                </a:avLst>
              </a:prstGeom>
              <a:solidFill>
                <a:srgbClr val="737373"/>
              </a:solidFill>
              <a:ln cap="flat" cmpd="sng" w="9525">
                <a:solidFill>
                  <a:srgbClr val="B0B0B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" name="Google Shape;39;p54"/>
          <p:cNvSpPr/>
          <p:nvPr>
            <p:ph idx="2" type="pic"/>
          </p:nvPr>
        </p:nvSpPr>
        <p:spPr>
          <a:xfrm>
            <a:off x="921396" y="1982583"/>
            <a:ext cx="2288460" cy="375307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" name="Google Shape;40;p54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ontents slide layout">
  <p:cSld name="10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ontents slide layout">
  <p:cSld name="12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ontents slide layout">
  <p:cSld name="14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Contents slide layout">
  <p:cSld name="15_Contents slide layou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58"/>
          <p:cNvGrpSpPr/>
          <p:nvPr/>
        </p:nvGrpSpPr>
        <p:grpSpPr>
          <a:xfrm>
            <a:off x="3095065" y="1780189"/>
            <a:ext cx="6001870" cy="3297621"/>
            <a:chOff x="-548507" y="477868"/>
            <a:chExt cx="11570449" cy="6357177"/>
          </a:xfrm>
        </p:grpSpPr>
        <p:sp>
          <p:nvSpPr>
            <p:cNvPr id="46" name="Google Shape;46;p58"/>
            <p:cNvSpPr/>
            <p:nvPr/>
          </p:nvSpPr>
          <p:spPr>
            <a:xfrm>
              <a:off x="-482765" y="6440599"/>
              <a:ext cx="11438966" cy="394446"/>
            </a:xfrm>
            <a:custGeom>
              <a:rect b="b" l="l" r="r" t="t"/>
              <a:pathLst>
                <a:path extrusionOk="0" h="57150" w="16573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58"/>
            <p:cNvSpPr/>
            <p:nvPr/>
          </p:nvSpPr>
          <p:spPr>
            <a:xfrm>
              <a:off x="700575" y="477868"/>
              <a:ext cx="9072285" cy="5916709"/>
            </a:xfrm>
            <a:custGeom>
              <a:rect b="b" l="l" r="r" t="t"/>
              <a:pathLst>
                <a:path extrusionOk="0" h="857250" w="13144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58"/>
            <p:cNvSpPr/>
            <p:nvPr/>
          </p:nvSpPr>
          <p:spPr>
            <a:xfrm>
              <a:off x="1088451" y="839448"/>
              <a:ext cx="8283390" cy="5062073"/>
            </a:xfrm>
            <a:custGeom>
              <a:rect b="b" l="l" r="r" t="t"/>
              <a:pathLst>
                <a:path extrusionOk="0" h="733425" w="1200150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58"/>
            <p:cNvSpPr/>
            <p:nvPr/>
          </p:nvSpPr>
          <p:spPr>
            <a:xfrm>
              <a:off x="-548507" y="6164484"/>
              <a:ext cx="11570449" cy="460187"/>
            </a:xfrm>
            <a:custGeom>
              <a:rect b="b" l="l" r="r" t="t"/>
              <a:pathLst>
                <a:path extrusionOk="0" h="66675" w="1676400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58"/>
            <p:cNvSpPr/>
            <p:nvPr/>
          </p:nvSpPr>
          <p:spPr>
            <a:xfrm>
              <a:off x="4438629" y="6215033"/>
              <a:ext cx="1618413" cy="184076"/>
            </a:xfrm>
            <a:custGeom>
              <a:rect b="b" l="l" r="r" t="t"/>
              <a:pathLst>
                <a:path extrusionOk="0" h="184076" w="1618413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51;p58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2" name="Google Shape;52;p58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fmla="val 28154" name="adj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8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fmla="val 28154" name="adj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58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5" name="Google Shape;55;p58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fmla="val 28154" name="adj"/>
                </a:avLst>
              </a:prstGeom>
              <a:solidFill>
                <a:srgbClr val="BFBFB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58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fmla="val 28154" name="adj"/>
                </a:avLst>
              </a:prstGeom>
              <a:solidFill>
                <a:srgbClr val="59595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Google Shape;57;p58"/>
            <p:cNvSpPr/>
            <p:nvPr/>
          </p:nvSpPr>
          <p:spPr>
            <a:xfrm>
              <a:off x="3892805" y="496953"/>
              <a:ext cx="5479036" cy="5431217"/>
            </a:xfrm>
            <a:custGeom>
              <a:rect b="b" l="l" r="r" t="t"/>
              <a:pathLst>
                <a:path extrusionOk="0" h="4035268" w="3976489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19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58"/>
          <p:cNvSpPr/>
          <p:nvPr>
            <p:ph idx="2" type="pic"/>
          </p:nvPr>
        </p:nvSpPr>
        <p:spPr>
          <a:xfrm>
            <a:off x="3909754" y="1947860"/>
            <a:ext cx="4372493" cy="26694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58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ontents slide layout">
  <p:cSld name="16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ontents slide layout">
  <p:cSld name="17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">
  <p:cSld name="Cover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NG sets layout">
  <p:cSld name="PNG sets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1"/>
          <p:cNvSpPr txBox="1"/>
          <p:nvPr>
            <p:ph idx="1" type="body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con sets layout">
  <p:cSld name="1_Icon sets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2"/>
          <p:cNvSpPr txBox="1"/>
          <p:nvPr>
            <p:ph idx="1" type="body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62"/>
          <p:cNvSpPr/>
          <p:nvPr/>
        </p:nvSpPr>
        <p:spPr>
          <a:xfrm>
            <a:off x="354010" y="1131591"/>
            <a:ext cx="3560767" cy="5402561"/>
          </a:xfrm>
          <a:prstGeom prst="roundRect">
            <a:avLst>
              <a:gd fmla="val 396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62"/>
          <p:cNvSpPr/>
          <p:nvPr/>
        </p:nvSpPr>
        <p:spPr>
          <a:xfrm>
            <a:off x="531933" y="1347500"/>
            <a:ext cx="153868" cy="5015200"/>
          </a:xfrm>
          <a:prstGeom prst="roundRect">
            <a:avLst>
              <a:gd fmla="val 50000" name="adj"/>
            </a:avLst>
          </a:prstGeom>
          <a:solidFill>
            <a:schemeClr val="lt1">
              <a:alpha val="4117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62"/>
          <p:cNvSpPr/>
          <p:nvPr/>
        </p:nvSpPr>
        <p:spPr>
          <a:xfrm rot="5400000">
            <a:off x="3057177" y="1276653"/>
            <a:ext cx="685849" cy="685148"/>
          </a:xfrm>
          <a:prstGeom prst="halfFrame">
            <a:avLst>
              <a:gd fmla="val 23728" name="adj1"/>
              <a:gd fmla="val 24642" name="adj2"/>
            </a:avLst>
          </a:prstGeom>
          <a:solidFill>
            <a:schemeClr val="lt1">
              <a:alpha val="2313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62"/>
          <p:cNvSpPr txBox="1"/>
          <p:nvPr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62"/>
          <p:cNvSpPr txBox="1"/>
          <p:nvPr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2"/>
          <p:cNvSpPr txBox="1"/>
          <p:nvPr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www.allppt.com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2"/>
          <p:cNvSpPr txBox="1"/>
          <p:nvPr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TEMPLATES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ontents slide layout">
  <p:cSld name="17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Slide layout">
  <p:cSld name="Section Break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slide layout">
  <p:cSld name="1_Contents slide layou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5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Slide layout">
  <p:cSld name="Section Break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slide layout">
  <p:cSld name="Contents slide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Arial"/>
              <a:buNone/>
              <a:defRPr b="0" i="0" sz="5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s slide layout">
  <p:cSld name="2_Contents slide layou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Agenda slide layout">
  <p:cSld name="3_Agenda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64.png"/><Relationship Id="rId5" Type="http://schemas.openxmlformats.org/officeDocument/2006/relationships/image" Target="../media/image55.png"/><Relationship Id="rId6" Type="http://schemas.openxmlformats.org/officeDocument/2006/relationships/image" Target="../media/image47.png"/><Relationship Id="rId7" Type="http://schemas.openxmlformats.org/officeDocument/2006/relationships/image" Target="../media/image54.png"/><Relationship Id="rId8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png"/><Relationship Id="rId10" Type="http://schemas.openxmlformats.org/officeDocument/2006/relationships/image" Target="../media/image52.png"/><Relationship Id="rId13" Type="http://schemas.openxmlformats.org/officeDocument/2006/relationships/image" Target="../media/image57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64.png"/><Relationship Id="rId5" Type="http://schemas.openxmlformats.org/officeDocument/2006/relationships/image" Target="../media/image55.png"/><Relationship Id="rId6" Type="http://schemas.openxmlformats.org/officeDocument/2006/relationships/image" Target="../media/image47.png"/><Relationship Id="rId7" Type="http://schemas.openxmlformats.org/officeDocument/2006/relationships/image" Target="../media/image54.png"/><Relationship Id="rId8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25.png"/><Relationship Id="rId6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1.png"/><Relationship Id="rId4" Type="http://schemas.openxmlformats.org/officeDocument/2006/relationships/image" Target="../media/image7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Relationship Id="rId4" Type="http://schemas.openxmlformats.org/officeDocument/2006/relationships/image" Target="../media/image7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Relationship Id="rId4" Type="http://schemas.openxmlformats.org/officeDocument/2006/relationships/image" Target="../media/image59.png"/><Relationship Id="rId5" Type="http://schemas.openxmlformats.org/officeDocument/2006/relationships/image" Target="../media/image68.jpg"/><Relationship Id="rId6" Type="http://schemas.openxmlformats.org/officeDocument/2006/relationships/image" Target="../media/image6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chart" Target="../charts/chart3.xml"/><Relationship Id="rId4" Type="http://schemas.openxmlformats.org/officeDocument/2006/relationships/image" Target="../media/image56.png"/><Relationship Id="rId5" Type="http://schemas.openxmlformats.org/officeDocument/2006/relationships/image" Target="../media/image9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6.jpg"/><Relationship Id="rId4" Type="http://schemas.openxmlformats.org/officeDocument/2006/relationships/image" Target="../media/image65.jpg"/><Relationship Id="rId5" Type="http://schemas.openxmlformats.org/officeDocument/2006/relationships/image" Target="../media/image9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1.png"/><Relationship Id="rId4" Type="http://schemas.openxmlformats.org/officeDocument/2006/relationships/image" Target="../media/image7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Relationship Id="rId4" Type="http://schemas.openxmlformats.org/officeDocument/2006/relationships/image" Target="../media/image73.png"/><Relationship Id="rId5" Type="http://schemas.openxmlformats.org/officeDocument/2006/relationships/image" Target="../media/image9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9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Relationship Id="rId6" Type="http://schemas.openxmlformats.org/officeDocument/2006/relationships/image" Target="../media/image80.png"/><Relationship Id="rId7" Type="http://schemas.openxmlformats.org/officeDocument/2006/relationships/image" Target="../media/image7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png"/><Relationship Id="rId4" Type="http://schemas.openxmlformats.org/officeDocument/2006/relationships/image" Target="../media/image81.png"/><Relationship Id="rId5" Type="http://schemas.openxmlformats.org/officeDocument/2006/relationships/image" Target="../media/image7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png"/><Relationship Id="rId4" Type="http://schemas.openxmlformats.org/officeDocument/2006/relationships/image" Target="../media/image69.png"/><Relationship Id="rId5" Type="http://schemas.openxmlformats.org/officeDocument/2006/relationships/image" Target="../media/image83.png"/><Relationship Id="rId6" Type="http://schemas.openxmlformats.org/officeDocument/2006/relationships/image" Target="../media/image81.png"/><Relationship Id="rId7" Type="http://schemas.openxmlformats.org/officeDocument/2006/relationships/image" Target="../media/image7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6.jp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9.png"/><Relationship Id="rId4" Type="http://schemas.openxmlformats.org/officeDocument/2006/relationships/image" Target="../media/image91.jpg"/><Relationship Id="rId9" Type="http://schemas.openxmlformats.org/officeDocument/2006/relationships/image" Target="../media/image84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92.png"/><Relationship Id="rId8" Type="http://schemas.openxmlformats.org/officeDocument/2006/relationships/image" Target="../media/image9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7.png"/><Relationship Id="rId7" Type="http://schemas.openxmlformats.org/officeDocument/2006/relationships/image" Target="../media/image26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4.jpg"/><Relationship Id="rId5" Type="http://schemas.openxmlformats.org/officeDocument/2006/relationships/image" Target="../media/image13.jpg"/><Relationship Id="rId6" Type="http://schemas.openxmlformats.org/officeDocument/2006/relationships/image" Target="../media/image7.png"/><Relationship Id="rId7" Type="http://schemas.openxmlformats.org/officeDocument/2006/relationships/image" Target="../media/image26.png"/><Relationship Id="rId8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51.png"/><Relationship Id="rId5" Type="http://schemas.openxmlformats.org/officeDocument/2006/relationships/image" Target="../media/image46.png"/><Relationship Id="rId6" Type="http://schemas.openxmlformats.org/officeDocument/2006/relationships/image" Target="../media/image36.png"/><Relationship Id="rId7" Type="http://schemas.openxmlformats.org/officeDocument/2006/relationships/image" Target="../media/image62.png"/><Relationship Id="rId8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39.png"/><Relationship Id="rId9" Type="http://schemas.openxmlformats.org/officeDocument/2006/relationships/image" Target="../media/image15.png"/><Relationship Id="rId5" Type="http://schemas.openxmlformats.org/officeDocument/2006/relationships/image" Target="../media/image34.png"/><Relationship Id="rId6" Type="http://schemas.openxmlformats.org/officeDocument/2006/relationships/image" Target="../media/image25.png"/><Relationship Id="rId7" Type="http://schemas.openxmlformats.org/officeDocument/2006/relationships/image" Target="../media/image35.png"/><Relationship Id="rId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"/>
          <p:cNvSpPr txBox="1"/>
          <p:nvPr/>
        </p:nvSpPr>
        <p:spPr>
          <a:xfrm>
            <a:off x="509827" y="197346"/>
            <a:ext cx="9698534" cy="3416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4800" u="none" cap="none" strike="noStrike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Analytical and preparative supercritical fluid chromatography (SFC):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774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How green can it be?</a:t>
            </a:r>
            <a:endParaRPr/>
          </a:p>
        </p:txBody>
      </p:sp>
      <p:sp>
        <p:nvSpPr>
          <p:cNvPr id="78" name="Google Shape;78;p1"/>
          <p:cNvSpPr txBox="1"/>
          <p:nvPr/>
        </p:nvSpPr>
        <p:spPr>
          <a:xfrm>
            <a:off x="467318" y="5241361"/>
            <a:ext cx="9522001" cy="1446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Caroline West</a:t>
            </a:r>
            <a:endParaRPr b="1" baseline="30000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Université d’Orléans, ICOA, CNRS UMR 7311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SŌSHI Center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(Shimadzu Orléans University Supercritical fluids Innovations Centre)</a:t>
            </a:r>
            <a:endParaRPr/>
          </a:p>
        </p:txBody>
      </p:sp>
      <p:pic>
        <p:nvPicPr>
          <p:cNvPr id="79" name="Google Shape;7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7402" y="0"/>
            <a:ext cx="17580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0"/>
          <p:cNvSpPr txBox="1"/>
          <p:nvPr/>
        </p:nvSpPr>
        <p:spPr>
          <a:xfrm>
            <a:off x="5785806" y="1099114"/>
            <a:ext cx="621198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green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about SFC?</a:t>
            </a:r>
            <a:endParaRPr b="1"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1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1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542" name="Google Shape;542;p11"/>
          <p:cNvSpPr txBox="1"/>
          <p:nvPr/>
        </p:nvSpPr>
        <p:spPr>
          <a:xfrm>
            <a:off x="1150920" y="2150681"/>
            <a:ext cx="821250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Pre-requisite to a fair comparison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only optimized methods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methods based on identical scales and column dimensions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prep-HPLC/prep SFC ; HPLC/SFC; UHPLC/UHPSFC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 all chemicals included in the separation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solvents, additives, make-up fluids for prep or MS detection…</a:t>
            </a:r>
            <a:endParaRPr/>
          </a:p>
        </p:txBody>
      </p:sp>
      <p:sp>
        <p:nvSpPr>
          <p:cNvPr id="543" name="Google Shape;543;p11"/>
          <p:cNvSpPr txBox="1"/>
          <p:nvPr/>
        </p:nvSpPr>
        <p:spPr>
          <a:xfrm>
            <a:off x="1150920" y="1485802"/>
            <a:ext cx="100744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often observed: </a:t>
            </a: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comparison based on liquid solvent volumes </a:t>
            </a: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(excluding CO</a:t>
            </a:r>
            <a:r>
              <a:rPr baseline="-25000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544" name="Google Shape;544;p11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How to compare methods fairly?</a:t>
            </a:r>
            <a:endParaRPr/>
          </a:p>
        </p:txBody>
      </p:sp>
      <p:sp>
        <p:nvSpPr>
          <p:cNvPr id="545" name="Google Shape;545;p11"/>
          <p:cNvSpPr txBox="1"/>
          <p:nvPr/>
        </p:nvSpPr>
        <p:spPr>
          <a:xfrm>
            <a:off x="2222132" y="5426951"/>
            <a:ext cx="932660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Energy consumption must also be considered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Solvent economy is also related to energy economy at prep scale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2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A case study</a:t>
            </a:r>
            <a:endParaRPr/>
          </a:p>
        </p:txBody>
      </p:sp>
      <p:sp>
        <p:nvSpPr>
          <p:cNvPr id="551" name="Google Shape;551;p12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pic>
        <p:nvPicPr>
          <p:cNvPr id="553" name="Google Shape;5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400" y="1188720"/>
            <a:ext cx="8889028" cy="4609447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2"/>
          <p:cNvSpPr txBox="1"/>
          <p:nvPr/>
        </p:nvSpPr>
        <p:spPr>
          <a:xfrm>
            <a:off x="4883122" y="5658878"/>
            <a:ext cx="654377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methods compared: </a:t>
            </a:r>
            <a:r>
              <a:rPr b="1" lang="fr-FR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NPLC</a:t>
            </a: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RPLC</a:t>
            </a: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lang="fr-FR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SFC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Identical column dimensions for all </a:t>
            </a:r>
            <a:r>
              <a:rPr b="1"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(250 x 4.6 mm, 3 µm)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3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A case study</a:t>
            </a:r>
            <a:endParaRPr/>
          </a:p>
        </p:txBody>
      </p:sp>
      <p:sp>
        <p:nvSpPr>
          <p:cNvPr id="560" name="Google Shape;560;p13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3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562" name="Google Shape;562;p13"/>
          <p:cNvSpPr txBox="1"/>
          <p:nvPr/>
        </p:nvSpPr>
        <p:spPr>
          <a:xfrm>
            <a:off x="10198066" y="1541940"/>
            <a:ext cx="9717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NPLC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1 mL/min</a:t>
            </a:r>
            <a:endParaRPr b="1" sz="14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3"/>
          <p:cNvSpPr txBox="1"/>
          <p:nvPr/>
        </p:nvSpPr>
        <p:spPr>
          <a:xfrm>
            <a:off x="10198066" y="3927279"/>
            <a:ext cx="9717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RPLC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 mL/min</a:t>
            </a:r>
            <a:endParaRPr b="1" sz="1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3"/>
          <p:cNvSpPr txBox="1"/>
          <p:nvPr/>
        </p:nvSpPr>
        <p:spPr>
          <a:xfrm>
            <a:off x="10164750" y="4943232"/>
            <a:ext cx="97174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SFC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3 mL/min</a:t>
            </a:r>
            <a:endParaRPr b="1" sz="14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1078992" y="2064165"/>
            <a:ext cx="2031168" cy="8627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E7ED"/>
              </a:gs>
              <a:gs pos="50000">
                <a:srgbClr val="99E2E9"/>
              </a:gs>
              <a:gs pos="100000">
                <a:srgbClr val="87E2E9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Relevant for energy economy</a:t>
            </a:r>
            <a:endParaRPr sz="1800">
              <a:solidFill>
                <a:srgbClr val="177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66" name="Google Shape;566;p13"/>
          <p:cNvGraphicFramePr/>
          <p:nvPr/>
        </p:nvGraphicFramePr>
        <p:xfrm>
          <a:off x="3227684" y="1353351"/>
          <a:ext cx="7211124" cy="483959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567" name="Google Shape;567;p13"/>
          <p:cNvSpPr txBox="1"/>
          <p:nvPr/>
        </p:nvSpPr>
        <p:spPr>
          <a:xfrm>
            <a:off x="1831220" y="1311634"/>
            <a:ext cx="12789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(min)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2" name="Google Shape;572;p14"/>
          <p:cNvGraphicFramePr/>
          <p:nvPr/>
        </p:nvGraphicFramePr>
        <p:xfrm>
          <a:off x="3231324" y="1350898"/>
          <a:ext cx="7207484" cy="4839589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573" name="Google Shape;573;p14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A case study</a:t>
            </a:r>
            <a:endParaRPr/>
          </a:p>
        </p:txBody>
      </p:sp>
      <p:sp>
        <p:nvSpPr>
          <p:cNvPr id="574" name="Google Shape;574;p14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4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576" name="Google Shape;576;p14"/>
          <p:cNvSpPr txBox="1"/>
          <p:nvPr/>
        </p:nvSpPr>
        <p:spPr>
          <a:xfrm>
            <a:off x="9988329" y="1395636"/>
            <a:ext cx="1391215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NPLC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1 mL/min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HPT-iPrOH-FA</a:t>
            </a:r>
            <a:endParaRPr b="1" sz="14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80:20:0.1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4"/>
          <p:cNvSpPr txBox="1"/>
          <p:nvPr/>
        </p:nvSpPr>
        <p:spPr>
          <a:xfrm>
            <a:off x="10121123" y="3646838"/>
            <a:ext cx="125842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RPLC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1 mL/min</a:t>
            </a:r>
            <a:endParaRPr b="1" sz="1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baseline="-25000"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O-ACN-FA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30:70:0.1</a:t>
            </a:r>
            <a:endParaRPr/>
          </a:p>
        </p:txBody>
      </p:sp>
      <p:sp>
        <p:nvSpPr>
          <p:cNvPr id="578" name="Google Shape;578;p14"/>
          <p:cNvSpPr txBox="1"/>
          <p:nvPr/>
        </p:nvSpPr>
        <p:spPr>
          <a:xfrm>
            <a:off x="9992882" y="4797445"/>
            <a:ext cx="138666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SFC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3 mL/min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="1" baseline="-25000" lang="fr-FR" sz="1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fr-FR" sz="1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-MeOH-FA</a:t>
            </a:r>
            <a:endParaRPr b="1" sz="14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60:40:0.1</a:t>
            </a:r>
            <a:endParaRPr/>
          </a:p>
        </p:txBody>
      </p:sp>
      <p:sp>
        <p:nvSpPr>
          <p:cNvPr id="579" name="Google Shape;579;p14"/>
          <p:cNvSpPr/>
          <p:nvPr/>
        </p:nvSpPr>
        <p:spPr>
          <a:xfrm>
            <a:off x="1078992" y="2064164"/>
            <a:ext cx="2031168" cy="161172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E7ED"/>
              </a:gs>
              <a:gs pos="50000">
                <a:srgbClr val="99E2E9"/>
              </a:gs>
              <a:gs pos="100000">
                <a:srgbClr val="87E2E9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Relevant for solvent and energy economy at preparative scale</a:t>
            </a:r>
            <a:endParaRPr sz="1800">
              <a:solidFill>
                <a:srgbClr val="177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4"/>
          <p:cNvSpPr txBox="1"/>
          <p:nvPr/>
        </p:nvSpPr>
        <p:spPr>
          <a:xfrm>
            <a:off x="1514851" y="1311634"/>
            <a:ext cx="159530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Liquid solvent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volume (mL)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5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5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587" name="Google Shape;587;p15"/>
          <p:cNvSpPr txBox="1"/>
          <p:nvPr/>
        </p:nvSpPr>
        <p:spPr>
          <a:xfrm>
            <a:off x="1150920" y="2150681"/>
            <a:ext cx="8212505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Pre-requisite to a fair comparison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only optimized methods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Compare methods based on identical scales and column dimensions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prep-HPLC/prep SFC ; HPLC/SFC; UHPLC/UHPSFC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❖"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Consider all chemicals included in the separation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e.g. solvents, additives, make-up fluids for prep or MS detection…</a:t>
            </a:r>
            <a:endParaRPr/>
          </a:p>
        </p:txBody>
      </p:sp>
      <p:sp>
        <p:nvSpPr>
          <p:cNvPr id="588" name="Google Shape;588;p15"/>
          <p:cNvSpPr txBox="1"/>
          <p:nvPr/>
        </p:nvSpPr>
        <p:spPr>
          <a:xfrm>
            <a:off x="1150920" y="1485802"/>
            <a:ext cx="1007442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often observed: </a:t>
            </a: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comparison based on liquid solvent volumes </a:t>
            </a: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(excluding CO</a:t>
            </a:r>
            <a:r>
              <a:rPr baseline="-25000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589" name="Google Shape;589;p15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How to compare methods fairly?</a:t>
            </a:r>
            <a:endParaRPr/>
          </a:p>
        </p:txBody>
      </p:sp>
      <p:sp>
        <p:nvSpPr>
          <p:cNvPr id="590" name="Google Shape;590;p15"/>
          <p:cNvSpPr txBox="1"/>
          <p:nvPr/>
        </p:nvSpPr>
        <p:spPr>
          <a:xfrm>
            <a:off x="2222132" y="5426951"/>
            <a:ext cx="932660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Energy consumption must also be considered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Can we really pretend that CO</a:t>
            </a:r>
            <a:r>
              <a:rPr b="1" baseline="-25000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 has no impact 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6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6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597" name="Google Shape;597;p16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GSK solvent sustainability guide</a:t>
            </a:r>
            <a:endParaRPr/>
          </a:p>
        </p:txBody>
      </p:sp>
      <p:sp>
        <p:nvSpPr>
          <p:cNvPr id="598" name="Google Shape;598;p16"/>
          <p:cNvSpPr txBox="1"/>
          <p:nvPr/>
        </p:nvSpPr>
        <p:spPr>
          <a:xfrm>
            <a:off x="143555" y="6545263"/>
            <a:ext cx="8965521" cy="310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C.M. Alder et al., Green Chem. 18 (2016) 3879</a:t>
            </a:r>
            <a:endParaRPr/>
          </a:p>
        </p:txBody>
      </p:sp>
      <p:pic>
        <p:nvPicPr>
          <p:cNvPr id="599" name="Google Shape;5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8004" y="1597643"/>
            <a:ext cx="5306263" cy="479846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16"/>
          <p:cNvSpPr txBox="1"/>
          <p:nvPr/>
        </p:nvSpPr>
        <p:spPr>
          <a:xfrm>
            <a:off x="1169285" y="1267066"/>
            <a:ext cx="187743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Score /10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10 criteria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6"/>
          <p:cNvSpPr txBox="1"/>
          <p:nvPr/>
        </p:nvSpPr>
        <p:spPr>
          <a:xfrm>
            <a:off x="7197987" y="4901849"/>
            <a:ext cx="180245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surface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poor green performance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7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GSK solvent sustainability guide</a:t>
            </a:r>
            <a:endParaRPr/>
          </a:p>
        </p:txBody>
      </p:sp>
      <p:sp>
        <p:nvSpPr>
          <p:cNvPr id="607" name="Google Shape;607;p17"/>
          <p:cNvSpPr/>
          <p:nvPr/>
        </p:nvSpPr>
        <p:spPr>
          <a:xfrm rot="4649325">
            <a:off x="2311790" y="2127418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7"/>
          <p:cNvSpPr/>
          <p:nvPr/>
        </p:nvSpPr>
        <p:spPr>
          <a:xfrm rot="-4097169">
            <a:off x="4263239" y="4322761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7"/>
          <p:cNvSpPr/>
          <p:nvPr/>
        </p:nvSpPr>
        <p:spPr>
          <a:xfrm flipH="1" rot="5905681">
            <a:off x="2448967" y="3861687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7"/>
          <p:cNvSpPr/>
          <p:nvPr/>
        </p:nvSpPr>
        <p:spPr>
          <a:xfrm flipH="1" rot="-7324952">
            <a:off x="4045825" y="1494702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7"/>
          <p:cNvSpPr/>
          <p:nvPr/>
        </p:nvSpPr>
        <p:spPr>
          <a:xfrm flipH="1" rot="-2756695">
            <a:off x="5234158" y="2901226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7"/>
          <p:cNvSpPr txBox="1"/>
          <p:nvPr/>
        </p:nvSpPr>
        <p:spPr>
          <a:xfrm>
            <a:off x="1309513" y="2256208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Safety</a:t>
            </a:r>
            <a:endParaRPr b="1" sz="2000">
              <a:solidFill>
                <a:srgbClr val="9B11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7"/>
          <p:cNvSpPr txBox="1"/>
          <p:nvPr/>
        </p:nvSpPr>
        <p:spPr>
          <a:xfrm>
            <a:off x="1253391" y="4994904"/>
            <a:ext cx="9685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b="1" sz="20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7"/>
          <p:cNvSpPr txBox="1"/>
          <p:nvPr/>
        </p:nvSpPr>
        <p:spPr>
          <a:xfrm>
            <a:off x="5975602" y="6136778"/>
            <a:ext cx="17524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7"/>
          <p:cNvSpPr txBox="1"/>
          <p:nvPr/>
        </p:nvSpPr>
        <p:spPr>
          <a:xfrm>
            <a:off x="6497736" y="2311026"/>
            <a:ext cx="9301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Waste</a:t>
            </a:r>
            <a:endParaRPr b="1"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7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7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618" name="Google Shape;618;p17"/>
          <p:cNvSpPr txBox="1"/>
          <p:nvPr/>
        </p:nvSpPr>
        <p:spPr>
          <a:xfrm>
            <a:off x="143555" y="6545263"/>
            <a:ext cx="8965521" cy="310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C.M. Alder et al., Green Chem. 18 (2016) 3879</a:t>
            </a:r>
            <a:endParaRPr/>
          </a:p>
        </p:txBody>
      </p:sp>
      <p:pic>
        <p:nvPicPr>
          <p:cNvPr id="619" name="Google Shape;61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8004" y="1597643"/>
            <a:ext cx="5306263" cy="4798466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7"/>
          <p:cNvSpPr txBox="1"/>
          <p:nvPr/>
        </p:nvSpPr>
        <p:spPr>
          <a:xfrm>
            <a:off x="193238" y="3269195"/>
            <a:ext cx="180245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not take account of solvent production</a:t>
            </a:r>
            <a:endParaRPr/>
          </a:p>
        </p:txBody>
      </p:sp>
      <p:pic>
        <p:nvPicPr>
          <p:cNvPr id="621" name="Google Shape;62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09076" y="2353098"/>
            <a:ext cx="1936974" cy="2902822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7"/>
          <p:cNvSpPr txBox="1"/>
          <p:nvPr/>
        </p:nvSpPr>
        <p:spPr>
          <a:xfrm>
            <a:off x="7197987" y="4901849"/>
            <a:ext cx="180245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surface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poor green performance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8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GSK solvent sustainability guide</a:t>
            </a:r>
            <a:endParaRPr/>
          </a:p>
        </p:txBody>
      </p:sp>
      <p:sp>
        <p:nvSpPr>
          <p:cNvPr id="628" name="Google Shape;628;p18"/>
          <p:cNvSpPr/>
          <p:nvPr/>
        </p:nvSpPr>
        <p:spPr>
          <a:xfrm rot="4649325">
            <a:off x="2311790" y="2213678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8"/>
          <p:cNvSpPr/>
          <p:nvPr/>
        </p:nvSpPr>
        <p:spPr>
          <a:xfrm rot="-4097169">
            <a:off x="4263239" y="4409021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8"/>
          <p:cNvSpPr/>
          <p:nvPr/>
        </p:nvSpPr>
        <p:spPr>
          <a:xfrm flipH="1" rot="5905681">
            <a:off x="2448967" y="3947947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8"/>
          <p:cNvSpPr/>
          <p:nvPr/>
        </p:nvSpPr>
        <p:spPr>
          <a:xfrm flipH="1" rot="-7324952">
            <a:off x="4045825" y="1580962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8"/>
          <p:cNvSpPr/>
          <p:nvPr/>
        </p:nvSpPr>
        <p:spPr>
          <a:xfrm flipH="1" rot="-2756695">
            <a:off x="5234158" y="2987486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8"/>
          <p:cNvSpPr txBox="1"/>
          <p:nvPr/>
        </p:nvSpPr>
        <p:spPr>
          <a:xfrm>
            <a:off x="1309513" y="2342468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Safety</a:t>
            </a:r>
            <a:endParaRPr b="1" sz="2000">
              <a:solidFill>
                <a:srgbClr val="9B11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8"/>
          <p:cNvSpPr txBox="1"/>
          <p:nvPr/>
        </p:nvSpPr>
        <p:spPr>
          <a:xfrm>
            <a:off x="1253391" y="5081164"/>
            <a:ext cx="9685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b="1" sz="20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8"/>
          <p:cNvSpPr txBox="1"/>
          <p:nvPr/>
        </p:nvSpPr>
        <p:spPr>
          <a:xfrm>
            <a:off x="5975602" y="6223038"/>
            <a:ext cx="17524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8"/>
          <p:cNvSpPr txBox="1"/>
          <p:nvPr/>
        </p:nvSpPr>
        <p:spPr>
          <a:xfrm>
            <a:off x="6497736" y="2397286"/>
            <a:ext cx="9301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Waste</a:t>
            </a:r>
            <a:endParaRPr b="1"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8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8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639" name="Google Shape;639;p18"/>
          <p:cNvSpPr txBox="1"/>
          <p:nvPr/>
        </p:nvSpPr>
        <p:spPr>
          <a:xfrm>
            <a:off x="143555" y="6545263"/>
            <a:ext cx="8965521" cy="310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Based on a kind communication from Dr. H. Sneddon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4000" y="1692000"/>
            <a:ext cx="5308397" cy="4798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35556" y="2340000"/>
            <a:ext cx="1852818" cy="2812578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8"/>
          <p:cNvSpPr txBox="1"/>
          <p:nvPr/>
        </p:nvSpPr>
        <p:spPr>
          <a:xfrm>
            <a:off x="9158336" y="5154404"/>
            <a:ext cx="180245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in class?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9"/>
          <p:cNvSpPr/>
          <p:nvPr/>
        </p:nvSpPr>
        <p:spPr>
          <a:xfrm rot="-4097169">
            <a:off x="3092807" y="4322761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9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GSK solvent sustainability guide</a:t>
            </a:r>
            <a:endParaRPr/>
          </a:p>
        </p:txBody>
      </p:sp>
      <p:sp>
        <p:nvSpPr>
          <p:cNvPr id="649" name="Google Shape;649;p19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9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651" name="Google Shape;651;p19"/>
          <p:cNvSpPr txBox="1"/>
          <p:nvPr/>
        </p:nvSpPr>
        <p:spPr>
          <a:xfrm>
            <a:off x="143555" y="6545263"/>
            <a:ext cx="89655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C.M. Alder et al., Green Chem. 18 (2016) 3879 and based on a kind communication from H. Sneddon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9"/>
          <p:cNvSpPr/>
          <p:nvPr/>
        </p:nvSpPr>
        <p:spPr>
          <a:xfrm rot="4649325">
            <a:off x="1141358" y="2127418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9"/>
          <p:cNvSpPr/>
          <p:nvPr/>
        </p:nvSpPr>
        <p:spPr>
          <a:xfrm flipH="1" rot="5905681">
            <a:off x="1278535" y="3861687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9"/>
          <p:cNvSpPr/>
          <p:nvPr/>
        </p:nvSpPr>
        <p:spPr>
          <a:xfrm flipH="1" rot="-7324952">
            <a:off x="2875393" y="1494702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9"/>
          <p:cNvSpPr/>
          <p:nvPr/>
        </p:nvSpPr>
        <p:spPr>
          <a:xfrm flipH="1" rot="-2756695">
            <a:off x="4063726" y="2901226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9"/>
          <p:cNvSpPr txBox="1"/>
          <p:nvPr/>
        </p:nvSpPr>
        <p:spPr>
          <a:xfrm>
            <a:off x="139081" y="2256208"/>
            <a:ext cx="9541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Safety</a:t>
            </a:r>
            <a:endParaRPr b="1" sz="2000">
              <a:solidFill>
                <a:srgbClr val="9B11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9"/>
          <p:cNvSpPr txBox="1"/>
          <p:nvPr/>
        </p:nvSpPr>
        <p:spPr>
          <a:xfrm>
            <a:off x="82959" y="4994904"/>
            <a:ext cx="9685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b="1" sz="20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9"/>
          <p:cNvSpPr txBox="1"/>
          <p:nvPr/>
        </p:nvSpPr>
        <p:spPr>
          <a:xfrm>
            <a:off x="4805170" y="6136778"/>
            <a:ext cx="175240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Environment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9"/>
          <p:cNvSpPr txBox="1"/>
          <p:nvPr/>
        </p:nvSpPr>
        <p:spPr>
          <a:xfrm>
            <a:off x="5327304" y="2311026"/>
            <a:ext cx="9301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Waste</a:t>
            </a:r>
            <a:endParaRPr b="1"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0" name="Google Shape;66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3568" y="1605740"/>
            <a:ext cx="5308397" cy="4798466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9"/>
          <p:cNvSpPr/>
          <p:nvPr/>
        </p:nvSpPr>
        <p:spPr>
          <a:xfrm rot="-4097169">
            <a:off x="8262928" y="4376336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4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9"/>
          <p:cNvSpPr/>
          <p:nvPr/>
        </p:nvSpPr>
        <p:spPr>
          <a:xfrm rot="4649325">
            <a:off x="6311479" y="2180993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19"/>
          <p:cNvSpPr/>
          <p:nvPr/>
        </p:nvSpPr>
        <p:spPr>
          <a:xfrm flipH="1" rot="5905681">
            <a:off x="6448656" y="3915262"/>
            <a:ext cx="2162169" cy="2152461"/>
          </a:xfrm>
          <a:prstGeom prst="teardrop">
            <a:avLst>
              <a:gd fmla="val 100000" name="adj"/>
            </a:avLst>
          </a:prstGeom>
          <a:solidFill>
            <a:schemeClr val="accent3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9"/>
          <p:cNvSpPr/>
          <p:nvPr/>
        </p:nvSpPr>
        <p:spPr>
          <a:xfrm flipH="1" rot="-7324952">
            <a:off x="8045514" y="1548277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9"/>
          <p:cNvSpPr/>
          <p:nvPr/>
        </p:nvSpPr>
        <p:spPr>
          <a:xfrm flipH="1" rot="-2756695">
            <a:off x="9233847" y="3041061"/>
            <a:ext cx="2162169" cy="2152461"/>
          </a:xfrm>
          <a:prstGeom prst="teardrop">
            <a:avLst>
              <a:gd fmla="val 100000" name="adj"/>
            </a:avLst>
          </a:prstGeom>
          <a:solidFill>
            <a:srgbClr val="9976E4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8861" y="1726147"/>
            <a:ext cx="5315383" cy="480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/>
          <p:nvPr/>
        </p:nvSpPr>
        <p:spPr>
          <a:xfrm>
            <a:off x="909580" y="5367330"/>
            <a:ext cx="3548120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b="1"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 txBox="1"/>
          <p:nvPr/>
        </p:nvSpPr>
        <p:spPr>
          <a:xfrm>
            <a:off x="5965424" y="1447403"/>
            <a:ext cx="522718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Fluids &amp; instruments for SFC</a:t>
            </a:r>
            <a:endParaRPr b="1"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" name="Google Shape;86;p2"/>
          <p:cNvCxnSpPr/>
          <p:nvPr/>
        </p:nvCxnSpPr>
        <p:spPr>
          <a:xfrm flipH="1" rot="10800000">
            <a:off x="5871722" y="1195235"/>
            <a:ext cx="5520194" cy="5782"/>
          </a:xfrm>
          <a:prstGeom prst="straightConnector1">
            <a:avLst/>
          </a:prstGeom>
          <a:noFill/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87" name="Google Shape;87;p2"/>
          <p:cNvSpPr/>
          <p:nvPr/>
        </p:nvSpPr>
        <p:spPr>
          <a:xfrm>
            <a:off x="5213838" y="883255"/>
            <a:ext cx="652766" cy="652766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/>
          <p:nvPr/>
        </p:nvSpPr>
        <p:spPr>
          <a:xfrm>
            <a:off x="5218956" y="904766"/>
            <a:ext cx="642530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1" sz="32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6018228" y="3433387"/>
            <a:ext cx="522718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What is green about SFC?</a:t>
            </a:r>
            <a:endParaRPr b="1" sz="20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" name="Google Shape;90;p2"/>
          <p:cNvCxnSpPr/>
          <p:nvPr/>
        </p:nvCxnSpPr>
        <p:spPr>
          <a:xfrm flipH="1" rot="10800000">
            <a:off x="5871722" y="3121895"/>
            <a:ext cx="5520194" cy="5782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91" name="Google Shape;91;p2"/>
          <p:cNvSpPr/>
          <p:nvPr/>
        </p:nvSpPr>
        <p:spPr>
          <a:xfrm>
            <a:off x="5213838" y="2809915"/>
            <a:ext cx="652766" cy="652766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5218956" y="2831426"/>
            <a:ext cx="642530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1" sz="32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6024972" y="5301291"/>
            <a:ext cx="552019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Greener processes with online SFE-SFC</a:t>
            </a:r>
            <a:endParaRPr b="1" sz="20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94;p2"/>
          <p:cNvCxnSpPr/>
          <p:nvPr/>
        </p:nvCxnSpPr>
        <p:spPr>
          <a:xfrm flipH="1" rot="10800000">
            <a:off x="5878466" y="4989799"/>
            <a:ext cx="5520194" cy="5782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95" name="Google Shape;95;p2"/>
          <p:cNvSpPr/>
          <p:nvPr/>
        </p:nvSpPr>
        <p:spPr>
          <a:xfrm>
            <a:off x="5220582" y="4677819"/>
            <a:ext cx="652766" cy="652766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5225700" y="4699330"/>
            <a:ext cx="642530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sz="32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GSK solvent sustainability guide</a:t>
            </a:r>
            <a:endParaRPr/>
          </a:p>
        </p:txBody>
      </p:sp>
      <p:sp>
        <p:nvSpPr>
          <p:cNvPr id="672" name="Google Shape;672;p20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0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674" name="Google Shape;674;p20"/>
          <p:cNvSpPr txBox="1"/>
          <p:nvPr/>
        </p:nvSpPr>
        <p:spPr>
          <a:xfrm>
            <a:off x="143555" y="6545263"/>
            <a:ext cx="89655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C.M. Alder et al., Green Chem. 18 (2016) 3879 and based on a kind communication from H. Sneddon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620" y="38781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620" y="133188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6658" y="38781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6658" y="13635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48298" y="132792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67619" y="13635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48298" y="3878161"/>
            <a:ext cx="2918444" cy="264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67619" y="3878161"/>
            <a:ext cx="2918444" cy="263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1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GSK solvent sustainability guide</a:t>
            </a:r>
            <a:endParaRPr/>
          </a:p>
        </p:txBody>
      </p:sp>
      <p:sp>
        <p:nvSpPr>
          <p:cNvPr id="688" name="Google Shape;688;p21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1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690" name="Google Shape;690;p21"/>
          <p:cNvSpPr txBox="1"/>
          <p:nvPr/>
        </p:nvSpPr>
        <p:spPr>
          <a:xfrm>
            <a:off x="143555" y="6545263"/>
            <a:ext cx="89655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C.M. Alder et al., Green Chem. 18 (2016) 3879 and based on a kind communication from H. Sneddon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1" name="Google Shape;69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620" y="38781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620" y="133188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6658" y="38781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6658" y="13635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48298" y="132792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67619" y="13635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48298" y="3878161"/>
            <a:ext cx="2918444" cy="264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67619" y="3878161"/>
            <a:ext cx="2918444" cy="263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34174" y="3166863"/>
            <a:ext cx="2283163" cy="8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215788" y="3148830"/>
            <a:ext cx="2137855" cy="81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177452" y="3166863"/>
            <a:ext cx="2278067" cy="8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2"/>
          <p:cNvSpPr txBox="1"/>
          <p:nvPr/>
        </p:nvSpPr>
        <p:spPr>
          <a:xfrm>
            <a:off x="5262114" y="736804"/>
            <a:ext cx="686662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Greener processes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with online SFE-SFC</a:t>
            </a:r>
            <a:endParaRPr b="1"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23"/>
          <p:cNvSpPr/>
          <p:nvPr/>
        </p:nvSpPr>
        <p:spPr>
          <a:xfrm>
            <a:off x="6098054" y="2083224"/>
            <a:ext cx="1494839" cy="1404070"/>
          </a:xfrm>
          <a:prstGeom prst="cube">
            <a:avLst>
              <a:gd fmla="val 10455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3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SFE-SFC Instrument</a:t>
            </a:r>
            <a:endParaRPr/>
          </a:p>
        </p:txBody>
      </p:sp>
      <p:sp>
        <p:nvSpPr>
          <p:cNvPr id="713" name="Google Shape;713;p23"/>
          <p:cNvSpPr txBox="1"/>
          <p:nvPr/>
        </p:nvSpPr>
        <p:spPr>
          <a:xfrm>
            <a:off x="4855739" y="5330683"/>
            <a:ext cx="1289518" cy="653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Fraction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  <a:endParaRPr/>
          </a:p>
        </p:txBody>
      </p:sp>
      <p:sp>
        <p:nvSpPr>
          <p:cNvPr id="714" name="Google Shape;714;p23"/>
          <p:cNvSpPr/>
          <p:nvPr/>
        </p:nvSpPr>
        <p:spPr>
          <a:xfrm>
            <a:off x="3328526" y="1860543"/>
            <a:ext cx="1494839" cy="1941590"/>
          </a:xfrm>
          <a:prstGeom prst="cube">
            <a:avLst>
              <a:gd fmla="val 10455" name="adj"/>
            </a:avLst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3"/>
          <p:cNvSpPr/>
          <p:nvPr/>
        </p:nvSpPr>
        <p:spPr>
          <a:xfrm>
            <a:off x="1211541" y="2526175"/>
            <a:ext cx="732907" cy="441609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61D8E0"/>
              </a:gs>
              <a:gs pos="50000">
                <a:srgbClr val="3FD9E3"/>
              </a:gs>
              <a:gs pos="100000">
                <a:srgbClr val="2EC7D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3"/>
          <p:cNvSpPr/>
          <p:nvPr/>
        </p:nvSpPr>
        <p:spPr>
          <a:xfrm>
            <a:off x="224571" y="2487155"/>
            <a:ext cx="204229" cy="209901"/>
          </a:xfrm>
          <a:prstGeom prst="ellipse">
            <a:avLst/>
          </a:prstGeom>
          <a:noFill/>
          <a:ln cap="flat" cmpd="sng" w="19050">
            <a:solidFill>
              <a:srgbClr val="17747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3"/>
          <p:cNvSpPr/>
          <p:nvPr/>
        </p:nvSpPr>
        <p:spPr>
          <a:xfrm>
            <a:off x="5093252" y="3347629"/>
            <a:ext cx="718705" cy="439126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C090DA"/>
              </a:gs>
              <a:gs pos="50000">
                <a:srgbClr val="BA7DD9"/>
              </a:gs>
              <a:gs pos="100000">
                <a:srgbClr val="A569C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3"/>
          <p:cNvSpPr/>
          <p:nvPr/>
        </p:nvSpPr>
        <p:spPr>
          <a:xfrm>
            <a:off x="1737842" y="3165876"/>
            <a:ext cx="732907" cy="441609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7EB9E8"/>
              </a:gs>
              <a:gs pos="50000">
                <a:srgbClr val="66B0E9"/>
              </a:gs>
              <a:gs pos="100000">
                <a:srgbClr val="539CD5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9" name="Google Shape;719;p23"/>
          <p:cNvCxnSpPr/>
          <p:nvPr/>
        </p:nvCxnSpPr>
        <p:spPr>
          <a:xfrm rot="10800000">
            <a:off x="324256" y="2689767"/>
            <a:ext cx="1" cy="228306"/>
          </a:xfrm>
          <a:prstGeom prst="straightConnector1">
            <a:avLst/>
          </a:prstGeom>
          <a:noFill/>
          <a:ln cap="flat" cmpd="sng" w="38100">
            <a:solidFill>
              <a:srgbClr val="17747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0" name="Google Shape;720;p23"/>
          <p:cNvCxnSpPr/>
          <p:nvPr/>
        </p:nvCxnSpPr>
        <p:spPr>
          <a:xfrm flipH="1">
            <a:off x="325729" y="2517895"/>
            <a:ext cx="58585" cy="72042"/>
          </a:xfrm>
          <a:prstGeom prst="straightConnector1">
            <a:avLst/>
          </a:prstGeom>
          <a:noFill/>
          <a:ln cap="flat" cmpd="sng" w="28575">
            <a:solidFill>
              <a:srgbClr val="17747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1" name="Google Shape;721;p23"/>
          <p:cNvCxnSpPr>
            <a:endCxn id="715" idx="2"/>
          </p:cNvCxnSpPr>
          <p:nvPr/>
        </p:nvCxnSpPr>
        <p:spPr>
          <a:xfrm>
            <a:off x="307641" y="2788999"/>
            <a:ext cx="9039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23"/>
          <p:cNvCxnSpPr/>
          <p:nvPr/>
        </p:nvCxnSpPr>
        <p:spPr>
          <a:xfrm>
            <a:off x="1894389" y="2783064"/>
            <a:ext cx="158688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3" name="Google Shape;723;p23"/>
          <p:cNvSpPr/>
          <p:nvPr/>
        </p:nvSpPr>
        <p:spPr>
          <a:xfrm>
            <a:off x="2115294" y="2681081"/>
            <a:ext cx="204229" cy="209901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4" name="Google Shape;724;p23"/>
          <p:cNvCxnSpPr/>
          <p:nvPr/>
        </p:nvCxnSpPr>
        <p:spPr>
          <a:xfrm rot="5400000">
            <a:off x="2054731" y="3049350"/>
            <a:ext cx="32832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5" name="Google Shape;725;p23"/>
          <p:cNvPicPr preferRelativeResize="0"/>
          <p:nvPr/>
        </p:nvPicPr>
        <p:blipFill rotWithShape="1">
          <a:blip r:embed="rId3">
            <a:alphaModFix/>
          </a:blip>
          <a:srcRect b="4882" l="19890" r="0" t="0"/>
          <a:stretch/>
        </p:blipFill>
        <p:spPr>
          <a:xfrm>
            <a:off x="188386" y="2752557"/>
            <a:ext cx="280217" cy="1436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p23"/>
          <p:cNvCxnSpPr/>
          <p:nvPr/>
        </p:nvCxnSpPr>
        <p:spPr>
          <a:xfrm>
            <a:off x="4490086" y="2788648"/>
            <a:ext cx="176400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7" name="Google Shape;727;p23"/>
          <p:cNvSpPr/>
          <p:nvPr/>
        </p:nvSpPr>
        <p:spPr>
          <a:xfrm>
            <a:off x="5339523" y="2681081"/>
            <a:ext cx="204229" cy="209901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3"/>
          <p:cNvSpPr txBox="1"/>
          <p:nvPr/>
        </p:nvSpPr>
        <p:spPr>
          <a:xfrm>
            <a:off x="522272" y="3190836"/>
            <a:ext cx="6850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fr-FR" sz="1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729" name="Google Shape;729;p23"/>
          <p:cNvSpPr txBox="1"/>
          <p:nvPr/>
        </p:nvSpPr>
        <p:spPr>
          <a:xfrm>
            <a:off x="1065629" y="4061062"/>
            <a:ext cx="104067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Co-solvent</a:t>
            </a:r>
            <a:endParaRPr/>
          </a:p>
        </p:txBody>
      </p:sp>
      <p:sp>
        <p:nvSpPr>
          <p:cNvPr id="730" name="Google Shape;730;p23"/>
          <p:cNvSpPr txBox="1"/>
          <p:nvPr/>
        </p:nvSpPr>
        <p:spPr>
          <a:xfrm>
            <a:off x="2443016" y="3193400"/>
            <a:ext cx="7825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Solvent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pump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1" name="Google Shape;731;p23"/>
          <p:cNvCxnSpPr/>
          <p:nvPr/>
        </p:nvCxnSpPr>
        <p:spPr>
          <a:xfrm rot="5400000">
            <a:off x="5197850" y="3131430"/>
            <a:ext cx="49248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2" name="Google Shape;732;p23"/>
          <p:cNvSpPr txBox="1"/>
          <p:nvPr/>
        </p:nvSpPr>
        <p:spPr>
          <a:xfrm>
            <a:off x="5448448" y="3841857"/>
            <a:ext cx="6776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9541BF"/>
                </a:solidFill>
                <a:latin typeface="Arial"/>
                <a:ea typeface="Arial"/>
                <a:cs typeface="Arial"/>
                <a:sym typeface="Arial"/>
              </a:rPr>
              <a:t>BPR</a:t>
            </a:r>
            <a:endParaRPr/>
          </a:p>
        </p:txBody>
      </p:sp>
      <p:cxnSp>
        <p:nvCxnSpPr>
          <p:cNvPr id="733" name="Google Shape;733;p23"/>
          <p:cNvCxnSpPr/>
          <p:nvPr/>
        </p:nvCxnSpPr>
        <p:spPr>
          <a:xfrm rot="5400000">
            <a:off x="2874828" y="2847935"/>
            <a:ext cx="122400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4" name="Google Shape;734;p23"/>
          <p:cNvCxnSpPr/>
          <p:nvPr/>
        </p:nvCxnSpPr>
        <p:spPr>
          <a:xfrm>
            <a:off x="3477657" y="2239316"/>
            <a:ext cx="101232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5" name="Google Shape;735;p23"/>
          <p:cNvCxnSpPr/>
          <p:nvPr/>
        </p:nvCxnSpPr>
        <p:spPr>
          <a:xfrm>
            <a:off x="3485146" y="2637994"/>
            <a:ext cx="101232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6" name="Google Shape;736;p23"/>
          <p:cNvCxnSpPr/>
          <p:nvPr/>
        </p:nvCxnSpPr>
        <p:spPr>
          <a:xfrm>
            <a:off x="3481270" y="3031120"/>
            <a:ext cx="101232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37" name="Google Shape;737;p23"/>
          <p:cNvCxnSpPr/>
          <p:nvPr/>
        </p:nvCxnSpPr>
        <p:spPr>
          <a:xfrm>
            <a:off x="3477657" y="3453786"/>
            <a:ext cx="101232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38" name="Google Shape;738;p23"/>
          <p:cNvSpPr txBox="1"/>
          <p:nvPr/>
        </p:nvSpPr>
        <p:spPr>
          <a:xfrm>
            <a:off x="3627195" y="1490685"/>
            <a:ext cx="8373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Oven</a:t>
            </a:r>
            <a:endParaRPr sz="14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23"/>
          <p:cNvSpPr txBox="1"/>
          <p:nvPr/>
        </p:nvSpPr>
        <p:spPr>
          <a:xfrm>
            <a:off x="3432633" y="3533585"/>
            <a:ext cx="11008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Extraction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cells</a:t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0" name="Google Shape;740;p23"/>
          <p:cNvCxnSpPr/>
          <p:nvPr/>
        </p:nvCxnSpPr>
        <p:spPr>
          <a:xfrm rot="5400000">
            <a:off x="5059670" y="4162133"/>
            <a:ext cx="7200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1" name="Google Shape;74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9544" y="4637302"/>
            <a:ext cx="475026" cy="56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4322" y="4635004"/>
            <a:ext cx="475026" cy="56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91933" y="4632975"/>
            <a:ext cx="475026" cy="5679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4" name="Google Shape;744;p23"/>
          <p:cNvCxnSpPr/>
          <p:nvPr/>
        </p:nvCxnSpPr>
        <p:spPr>
          <a:xfrm rot="5400000">
            <a:off x="3881549" y="2845924"/>
            <a:ext cx="122400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5" name="Google Shape;745;p23"/>
          <p:cNvSpPr/>
          <p:nvPr/>
        </p:nvSpPr>
        <p:spPr>
          <a:xfrm rot="5400000">
            <a:off x="3863213" y="1974067"/>
            <a:ext cx="216000" cy="5400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617BE1"/>
              </a:gs>
              <a:gs pos="50000">
                <a:srgbClr val="3E66E4"/>
              </a:gs>
              <a:gs pos="100000">
                <a:srgbClr val="2E55D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23"/>
          <p:cNvSpPr/>
          <p:nvPr/>
        </p:nvSpPr>
        <p:spPr>
          <a:xfrm rot="5400000">
            <a:off x="3858202" y="2379559"/>
            <a:ext cx="216000" cy="5400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617BE1"/>
              </a:gs>
              <a:gs pos="50000">
                <a:srgbClr val="3E66E4"/>
              </a:gs>
              <a:gs pos="100000">
                <a:srgbClr val="2E55D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23"/>
          <p:cNvSpPr/>
          <p:nvPr/>
        </p:nvSpPr>
        <p:spPr>
          <a:xfrm rot="5400000">
            <a:off x="3865357" y="2761120"/>
            <a:ext cx="216000" cy="540000"/>
          </a:xfrm>
          <a:prstGeom prst="can">
            <a:avLst>
              <a:gd fmla="val 25000" name="adj"/>
            </a:avLst>
          </a:prstGeom>
          <a:gradFill>
            <a:gsLst>
              <a:gs pos="0">
                <a:srgbClr val="617BE1"/>
              </a:gs>
              <a:gs pos="50000">
                <a:srgbClr val="3E66E4"/>
              </a:gs>
              <a:gs pos="100000">
                <a:srgbClr val="2E55D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23"/>
          <p:cNvSpPr/>
          <p:nvPr/>
        </p:nvSpPr>
        <p:spPr>
          <a:xfrm>
            <a:off x="9659204" y="3352740"/>
            <a:ext cx="718705" cy="439126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C090DA"/>
              </a:gs>
              <a:gs pos="50000">
                <a:srgbClr val="BA7DD9"/>
              </a:gs>
              <a:gs pos="100000">
                <a:srgbClr val="A569C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23"/>
          <p:cNvSpPr/>
          <p:nvPr/>
        </p:nvSpPr>
        <p:spPr>
          <a:xfrm>
            <a:off x="10358442" y="2431536"/>
            <a:ext cx="990912" cy="641109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23"/>
          <p:cNvSpPr/>
          <p:nvPr/>
        </p:nvSpPr>
        <p:spPr>
          <a:xfrm>
            <a:off x="9026971" y="1627259"/>
            <a:ext cx="732907" cy="441609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7EB9E8"/>
              </a:gs>
              <a:gs pos="50000">
                <a:srgbClr val="66B0E9"/>
              </a:gs>
              <a:gs pos="100000">
                <a:srgbClr val="539CD5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Google Shape;751;p23"/>
          <p:cNvCxnSpPr/>
          <p:nvPr/>
        </p:nvCxnSpPr>
        <p:spPr>
          <a:xfrm>
            <a:off x="7259614" y="2793759"/>
            <a:ext cx="309168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2" name="Google Shape;752;p23"/>
          <p:cNvSpPr/>
          <p:nvPr/>
        </p:nvSpPr>
        <p:spPr>
          <a:xfrm>
            <a:off x="8079221" y="2565696"/>
            <a:ext cx="718705" cy="439126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23"/>
          <p:cNvSpPr/>
          <p:nvPr/>
        </p:nvSpPr>
        <p:spPr>
          <a:xfrm>
            <a:off x="9312120" y="2680400"/>
            <a:ext cx="204229" cy="209901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23"/>
          <p:cNvSpPr/>
          <p:nvPr/>
        </p:nvSpPr>
        <p:spPr>
          <a:xfrm>
            <a:off x="9905475" y="2686192"/>
            <a:ext cx="204229" cy="209901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3"/>
          <p:cNvSpPr txBox="1"/>
          <p:nvPr/>
        </p:nvSpPr>
        <p:spPr>
          <a:xfrm>
            <a:off x="8086371" y="1641855"/>
            <a:ext cx="9164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Make-up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fluid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6" name="Google Shape;756;p23"/>
          <p:cNvCxnSpPr/>
          <p:nvPr/>
        </p:nvCxnSpPr>
        <p:spPr>
          <a:xfrm rot="5400000">
            <a:off x="9112492" y="2377336"/>
            <a:ext cx="60192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23"/>
          <p:cNvCxnSpPr/>
          <p:nvPr/>
        </p:nvCxnSpPr>
        <p:spPr>
          <a:xfrm rot="5400000">
            <a:off x="9763802" y="3136541"/>
            <a:ext cx="49248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8" name="Google Shape;758;p23"/>
          <p:cNvSpPr txBox="1"/>
          <p:nvPr/>
        </p:nvSpPr>
        <p:spPr>
          <a:xfrm>
            <a:off x="10285979" y="2114213"/>
            <a:ext cx="11653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MS</a:t>
            </a:r>
            <a:endParaRPr/>
          </a:p>
        </p:txBody>
      </p:sp>
      <p:sp>
        <p:nvSpPr>
          <p:cNvPr id="759" name="Google Shape;759;p23"/>
          <p:cNvSpPr txBox="1"/>
          <p:nvPr/>
        </p:nvSpPr>
        <p:spPr>
          <a:xfrm>
            <a:off x="8414414" y="3449302"/>
            <a:ext cx="124994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9541BF"/>
                </a:solidFill>
                <a:latin typeface="Arial"/>
                <a:ea typeface="Arial"/>
                <a:cs typeface="Arial"/>
                <a:sym typeface="Arial"/>
              </a:rPr>
              <a:t>BPR</a:t>
            </a:r>
            <a:endParaRPr/>
          </a:p>
        </p:txBody>
      </p:sp>
      <p:cxnSp>
        <p:nvCxnSpPr>
          <p:cNvPr id="760" name="Google Shape;760;p23"/>
          <p:cNvCxnSpPr/>
          <p:nvPr/>
        </p:nvCxnSpPr>
        <p:spPr>
          <a:xfrm rot="5400000">
            <a:off x="5871833" y="2779019"/>
            <a:ext cx="76608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1" name="Google Shape;761;p23"/>
          <p:cNvCxnSpPr/>
          <p:nvPr/>
        </p:nvCxnSpPr>
        <p:spPr>
          <a:xfrm>
            <a:off x="6247185" y="2401510"/>
            <a:ext cx="101232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2" name="Google Shape;762;p23"/>
          <p:cNvCxnSpPr/>
          <p:nvPr/>
        </p:nvCxnSpPr>
        <p:spPr>
          <a:xfrm>
            <a:off x="6254674" y="2643105"/>
            <a:ext cx="101232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3" name="Google Shape;763;p23"/>
          <p:cNvCxnSpPr/>
          <p:nvPr/>
        </p:nvCxnSpPr>
        <p:spPr>
          <a:xfrm>
            <a:off x="6250798" y="2891847"/>
            <a:ext cx="101232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4" name="Google Shape;764;p23"/>
          <p:cNvCxnSpPr/>
          <p:nvPr/>
        </p:nvCxnSpPr>
        <p:spPr>
          <a:xfrm>
            <a:off x="6247185" y="3148966"/>
            <a:ext cx="101232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5" name="Google Shape;765;p23"/>
          <p:cNvCxnSpPr/>
          <p:nvPr/>
        </p:nvCxnSpPr>
        <p:spPr>
          <a:xfrm rot="5400000">
            <a:off x="6873926" y="2780502"/>
            <a:ext cx="76608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6" name="Google Shape;766;p23"/>
          <p:cNvSpPr txBox="1"/>
          <p:nvPr/>
        </p:nvSpPr>
        <p:spPr>
          <a:xfrm>
            <a:off x="6396723" y="1580020"/>
            <a:ext cx="8373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Column</a:t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oven</a:t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3"/>
          <p:cNvSpPr txBox="1"/>
          <p:nvPr/>
        </p:nvSpPr>
        <p:spPr>
          <a:xfrm>
            <a:off x="6311714" y="3214014"/>
            <a:ext cx="1013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Packed</a:t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columns</a:t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3"/>
          <p:cNvSpPr txBox="1"/>
          <p:nvPr/>
        </p:nvSpPr>
        <p:spPr>
          <a:xfrm>
            <a:off x="7774545" y="3047077"/>
            <a:ext cx="12739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UV or DAD</a:t>
            </a:r>
            <a:endParaRPr/>
          </a:p>
        </p:txBody>
      </p:sp>
      <p:pic>
        <p:nvPicPr>
          <p:cNvPr id="769" name="Google Shape;76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28779" y="4042578"/>
            <a:ext cx="361020" cy="431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0" name="Google Shape;770;p23"/>
          <p:cNvCxnSpPr/>
          <p:nvPr/>
        </p:nvCxnSpPr>
        <p:spPr>
          <a:xfrm rot="5400000">
            <a:off x="9847339" y="3942561"/>
            <a:ext cx="273600" cy="2967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71" name="Google Shape;771;p23"/>
          <p:cNvSpPr txBox="1"/>
          <p:nvPr/>
        </p:nvSpPr>
        <p:spPr>
          <a:xfrm>
            <a:off x="10244251" y="3843403"/>
            <a:ext cx="111661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Fraction collection or waste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2" name="Google Shape;772;p23"/>
          <p:cNvGrpSpPr/>
          <p:nvPr/>
        </p:nvGrpSpPr>
        <p:grpSpPr>
          <a:xfrm>
            <a:off x="1513640" y="3351049"/>
            <a:ext cx="227346" cy="719664"/>
            <a:chOff x="0" y="-711137"/>
            <a:chExt cx="758793" cy="2400872"/>
          </a:xfrm>
        </p:grpSpPr>
        <p:grpSp>
          <p:nvGrpSpPr>
            <p:cNvPr id="773" name="Google Shape;773;p23"/>
            <p:cNvGrpSpPr/>
            <p:nvPr/>
          </p:nvGrpSpPr>
          <p:grpSpPr>
            <a:xfrm>
              <a:off x="0" y="77470"/>
              <a:ext cx="720090" cy="1612265"/>
              <a:chOff x="0" y="0"/>
              <a:chExt cx="685800" cy="1534874"/>
            </a:xfrm>
          </p:grpSpPr>
          <p:grpSp>
            <p:nvGrpSpPr>
              <p:cNvPr id="774" name="Google Shape;774;p23"/>
              <p:cNvGrpSpPr/>
              <p:nvPr/>
            </p:nvGrpSpPr>
            <p:grpSpPr>
              <a:xfrm>
                <a:off x="0" y="0"/>
                <a:ext cx="685800" cy="1534874"/>
                <a:chOff x="0" y="0"/>
                <a:chExt cx="685800" cy="1534874"/>
              </a:xfrm>
            </p:grpSpPr>
            <p:grpSp>
              <p:nvGrpSpPr>
                <p:cNvPr id="775" name="Google Shape;775;p23"/>
                <p:cNvGrpSpPr/>
                <p:nvPr/>
              </p:nvGrpSpPr>
              <p:grpSpPr>
                <a:xfrm>
                  <a:off x="0" y="0"/>
                  <a:ext cx="685800" cy="1534874"/>
                  <a:chOff x="0" y="0"/>
                  <a:chExt cx="685800" cy="1534874"/>
                </a:xfrm>
              </p:grpSpPr>
              <p:grpSp>
                <p:nvGrpSpPr>
                  <p:cNvPr id="776" name="Google Shape;776;p23"/>
                  <p:cNvGrpSpPr/>
                  <p:nvPr/>
                </p:nvGrpSpPr>
                <p:grpSpPr>
                  <a:xfrm>
                    <a:off x="0" y="147320"/>
                    <a:ext cx="685800" cy="1387554"/>
                    <a:chOff x="0" y="0"/>
                    <a:chExt cx="685800" cy="1387554"/>
                  </a:xfrm>
                </p:grpSpPr>
                <p:sp>
                  <p:nvSpPr>
                    <p:cNvPr id="777" name="Google Shape;777;p23"/>
                    <p:cNvSpPr/>
                    <p:nvPr/>
                  </p:nvSpPr>
                  <p:spPr>
                    <a:xfrm>
                      <a:off x="0" y="221410"/>
                      <a:ext cx="685800" cy="1166144"/>
                    </a:xfrm>
                    <a:custGeom>
                      <a:rect b="b" l="l" r="r" t="t"/>
                      <a:pathLst>
                        <a:path extrusionOk="0" h="1225374" w="720090">
                          <a:moveTo>
                            <a:pt x="72009" y="0"/>
                          </a:moveTo>
                          <a:lnTo>
                            <a:pt x="648081" y="0"/>
                          </a:lnTo>
                          <a:cubicBezTo>
                            <a:pt x="687850" y="0"/>
                            <a:pt x="720090" y="32240"/>
                            <a:pt x="720090" y="72009"/>
                          </a:cubicBezTo>
                          <a:lnTo>
                            <a:pt x="720090" y="1140768"/>
                          </a:lnTo>
                          <a:cubicBezTo>
                            <a:pt x="720090" y="1168944"/>
                            <a:pt x="697248" y="1180929"/>
                            <a:pt x="669072" y="1191786"/>
                          </a:cubicBezTo>
                          <a:cubicBezTo>
                            <a:pt x="463054" y="1237920"/>
                            <a:pt x="238043" y="1235200"/>
                            <a:pt x="51018" y="1191786"/>
                          </a:cubicBezTo>
                          <a:cubicBezTo>
                            <a:pt x="22842" y="1178218"/>
                            <a:pt x="0" y="1168944"/>
                            <a:pt x="0" y="1140768"/>
                          </a:cubicBezTo>
                          <a:lnTo>
                            <a:pt x="0" y="72009"/>
                          </a:lnTo>
                          <a:cubicBezTo>
                            <a:pt x="0" y="32240"/>
                            <a:pt x="32240" y="0"/>
                            <a:pt x="72009" y="0"/>
                          </a:cubicBezTo>
                          <a:close/>
                        </a:path>
                      </a:pathLst>
                    </a:custGeom>
                    <a:solidFill>
                      <a:srgbClr val="E0EEF9"/>
                    </a:solidFill>
                    <a:ln cap="flat" cmpd="sng" w="19050">
                      <a:solidFill>
                        <a:srgbClr val="2789D5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8" name="Google Shape;778;p23"/>
                    <p:cNvSpPr/>
                    <p:nvPr/>
                  </p:nvSpPr>
                  <p:spPr>
                    <a:xfrm>
                      <a:off x="17145" y="0"/>
                      <a:ext cx="652780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rgbClr val="DCE6F2"/>
                    </a:solidFill>
                    <a:ln cap="flat" cmpd="sng" w="19050">
                      <a:solidFill>
                        <a:srgbClr val="2789D5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9" name="Google Shape;779;p23"/>
                    <p:cNvSpPr/>
                    <p:nvPr/>
                  </p:nvSpPr>
                  <p:spPr>
                    <a:xfrm>
                      <a:off x="40907" y="12699"/>
                      <a:ext cx="605256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rgbClr val="E0EEF9"/>
                    </a:solidFill>
                    <a:ln cap="flat" cmpd="sng" w="19050">
                      <a:solidFill>
                        <a:srgbClr val="E0EEF9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780" name="Google Shape;780;p23"/>
                  <p:cNvSpPr/>
                  <p:nvPr/>
                </p:nvSpPr>
                <p:spPr>
                  <a:xfrm>
                    <a:off x="258445" y="0"/>
                    <a:ext cx="167640" cy="147320"/>
                  </a:xfrm>
                  <a:prstGeom prst="rect">
                    <a:avLst/>
                  </a:prstGeom>
                  <a:solidFill>
                    <a:srgbClr val="DCE6F2"/>
                  </a:solidFill>
                  <a:ln cap="flat" cmpd="sng" w="19050">
                    <a:solidFill>
                      <a:srgbClr val="2245B8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1" name="Google Shape;781;p23"/>
                  <p:cNvSpPr/>
                  <p:nvPr/>
                </p:nvSpPr>
                <p:spPr>
                  <a:xfrm>
                    <a:off x="268605" y="30480"/>
                    <a:ext cx="147320" cy="147320"/>
                  </a:xfrm>
                  <a:prstGeom prst="rect">
                    <a:avLst/>
                  </a:prstGeom>
                  <a:solidFill>
                    <a:srgbClr val="E0EEF9"/>
                  </a:solidFill>
                  <a:ln cap="flat" cmpd="sng" w="19050">
                    <a:solidFill>
                      <a:srgbClr val="E0EEF9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82" name="Google Shape;782;p23"/>
                <p:cNvSpPr/>
                <p:nvPr/>
              </p:nvSpPr>
              <p:spPr>
                <a:xfrm>
                  <a:off x="24129" y="514352"/>
                  <a:ext cx="639449" cy="990601"/>
                </a:xfrm>
                <a:custGeom>
                  <a:rect b="b" l="l" r="r" t="t"/>
                  <a:pathLst>
                    <a:path extrusionOk="0" h="1040548" w="671420">
                      <a:moveTo>
                        <a:pt x="3" y="0"/>
                      </a:moveTo>
                      <a:lnTo>
                        <a:pt x="671420" y="0"/>
                      </a:lnTo>
                      <a:lnTo>
                        <a:pt x="671420" y="986577"/>
                      </a:lnTo>
                      <a:cubicBezTo>
                        <a:pt x="670109" y="1054411"/>
                        <a:pt x="-1399" y="1062551"/>
                        <a:pt x="3" y="986577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3DFF4"/>
                </a:solidFill>
                <a:ln cap="flat" cmpd="sng" w="19050">
                  <a:solidFill>
                    <a:schemeClr val="accent3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83" name="Google Shape;783;p23"/>
              <p:cNvSpPr/>
              <p:nvPr/>
            </p:nvSpPr>
            <p:spPr>
              <a:xfrm>
                <a:off x="24765" y="490220"/>
                <a:ext cx="637540" cy="45085"/>
              </a:xfrm>
              <a:prstGeom prst="ellipse">
                <a:avLst/>
              </a:prstGeom>
              <a:solidFill>
                <a:srgbClr val="C3DFF4"/>
              </a:solidFill>
              <a:ln cap="flat" cmpd="sng" w="1905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4" name="Google Shape;784;p23"/>
            <p:cNvGrpSpPr/>
            <p:nvPr/>
          </p:nvGrpSpPr>
          <p:grpSpPr>
            <a:xfrm>
              <a:off x="119302" y="-711137"/>
              <a:ext cx="639491" cy="2363975"/>
              <a:chOff x="-78" y="-803212"/>
              <a:chExt cx="639491" cy="2363975"/>
            </a:xfrm>
          </p:grpSpPr>
          <p:sp>
            <p:nvSpPr>
              <p:cNvPr id="785" name="Google Shape;785;p23"/>
              <p:cNvSpPr/>
              <p:nvPr/>
            </p:nvSpPr>
            <p:spPr>
              <a:xfrm>
                <a:off x="-78" y="-803212"/>
                <a:ext cx="639491" cy="2261171"/>
              </a:xfrm>
              <a:custGeom>
                <a:rect b="b" l="l" r="r" t="t"/>
                <a:pathLst>
                  <a:path extrusionOk="0" h="1143620" w="769614">
                    <a:moveTo>
                      <a:pt x="769614" y="0"/>
                    </a:moveTo>
                    <a:cubicBezTo>
                      <a:pt x="737679" y="13657"/>
                      <a:pt x="404164" y="-17705"/>
                      <a:pt x="321718" y="18027"/>
                    </a:cubicBezTo>
                    <a:cubicBezTo>
                      <a:pt x="239272" y="53759"/>
                      <a:pt x="287998" y="115824"/>
                      <a:pt x="274938" y="214392"/>
                    </a:cubicBezTo>
                    <a:cubicBezTo>
                      <a:pt x="261878" y="312960"/>
                      <a:pt x="288422" y="496984"/>
                      <a:pt x="243356" y="609435"/>
                    </a:cubicBezTo>
                    <a:cubicBezTo>
                      <a:pt x="198290" y="721886"/>
                      <a:pt x="-35259" y="811588"/>
                      <a:pt x="4543" y="889097"/>
                    </a:cubicBezTo>
                    <a:cubicBezTo>
                      <a:pt x="44345" y="966606"/>
                      <a:pt x="400469" y="1032070"/>
                      <a:pt x="482168" y="1074490"/>
                    </a:cubicBezTo>
                    <a:cubicBezTo>
                      <a:pt x="563867" y="1116910"/>
                      <a:pt x="494737" y="1143620"/>
                      <a:pt x="494737" y="1143620"/>
                    </a:cubicBezTo>
                  </a:path>
                </a:pathLst>
              </a:custGeom>
              <a:noFill/>
              <a:ln cap="flat" cmpd="sng" w="1905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3"/>
              <p:cNvSpPr/>
              <p:nvPr/>
            </p:nvSpPr>
            <p:spPr>
              <a:xfrm rot="-6961327">
                <a:off x="305753" y="1396682"/>
                <a:ext cx="77470" cy="179705"/>
              </a:xfrm>
              <a:prstGeom prst="can">
                <a:avLst>
                  <a:gd fmla="val 91470" name="adj"/>
                </a:avLst>
              </a:prstGeom>
              <a:solidFill>
                <a:srgbClr val="7F7F7F"/>
              </a:solidFill>
              <a:ln cap="flat" cmpd="sng" w="19050">
                <a:solidFill>
                  <a:srgbClr val="40404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7" name="Google Shape;787;p23"/>
            <p:cNvSpPr/>
            <p:nvPr/>
          </p:nvSpPr>
          <p:spPr>
            <a:xfrm>
              <a:off x="245745" y="0"/>
              <a:ext cx="232182" cy="133496"/>
            </a:xfrm>
            <a:prstGeom prst="can">
              <a:avLst>
                <a:gd fmla="val 25000" name="adj"/>
              </a:avLst>
            </a:prstGeom>
            <a:solidFill>
              <a:srgbClr val="DDD9C3"/>
            </a:solidFill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23"/>
          <p:cNvGrpSpPr/>
          <p:nvPr/>
        </p:nvGrpSpPr>
        <p:grpSpPr>
          <a:xfrm flipH="1">
            <a:off x="9754188" y="1818708"/>
            <a:ext cx="227346" cy="719664"/>
            <a:chOff x="0" y="-711137"/>
            <a:chExt cx="758793" cy="2400872"/>
          </a:xfrm>
        </p:grpSpPr>
        <p:grpSp>
          <p:nvGrpSpPr>
            <p:cNvPr id="789" name="Google Shape;789;p23"/>
            <p:cNvGrpSpPr/>
            <p:nvPr/>
          </p:nvGrpSpPr>
          <p:grpSpPr>
            <a:xfrm>
              <a:off x="0" y="77470"/>
              <a:ext cx="720090" cy="1612265"/>
              <a:chOff x="0" y="0"/>
              <a:chExt cx="685800" cy="1534874"/>
            </a:xfrm>
          </p:grpSpPr>
          <p:grpSp>
            <p:nvGrpSpPr>
              <p:cNvPr id="790" name="Google Shape;790;p23"/>
              <p:cNvGrpSpPr/>
              <p:nvPr/>
            </p:nvGrpSpPr>
            <p:grpSpPr>
              <a:xfrm>
                <a:off x="0" y="0"/>
                <a:ext cx="685800" cy="1534874"/>
                <a:chOff x="0" y="0"/>
                <a:chExt cx="685800" cy="1534874"/>
              </a:xfrm>
            </p:grpSpPr>
            <p:grpSp>
              <p:nvGrpSpPr>
                <p:cNvPr id="791" name="Google Shape;791;p23"/>
                <p:cNvGrpSpPr/>
                <p:nvPr/>
              </p:nvGrpSpPr>
              <p:grpSpPr>
                <a:xfrm>
                  <a:off x="0" y="0"/>
                  <a:ext cx="685800" cy="1534874"/>
                  <a:chOff x="0" y="0"/>
                  <a:chExt cx="685800" cy="1534874"/>
                </a:xfrm>
              </p:grpSpPr>
              <p:grpSp>
                <p:nvGrpSpPr>
                  <p:cNvPr id="792" name="Google Shape;792;p23"/>
                  <p:cNvGrpSpPr/>
                  <p:nvPr/>
                </p:nvGrpSpPr>
                <p:grpSpPr>
                  <a:xfrm>
                    <a:off x="0" y="147320"/>
                    <a:ext cx="685800" cy="1387554"/>
                    <a:chOff x="0" y="0"/>
                    <a:chExt cx="685800" cy="1387554"/>
                  </a:xfrm>
                </p:grpSpPr>
                <p:sp>
                  <p:nvSpPr>
                    <p:cNvPr id="793" name="Google Shape;793;p23"/>
                    <p:cNvSpPr/>
                    <p:nvPr/>
                  </p:nvSpPr>
                  <p:spPr>
                    <a:xfrm>
                      <a:off x="0" y="221410"/>
                      <a:ext cx="685800" cy="1166144"/>
                    </a:xfrm>
                    <a:custGeom>
                      <a:rect b="b" l="l" r="r" t="t"/>
                      <a:pathLst>
                        <a:path extrusionOk="0" h="1225374" w="720090">
                          <a:moveTo>
                            <a:pt x="72009" y="0"/>
                          </a:moveTo>
                          <a:lnTo>
                            <a:pt x="648081" y="0"/>
                          </a:lnTo>
                          <a:cubicBezTo>
                            <a:pt x="687850" y="0"/>
                            <a:pt x="720090" y="32240"/>
                            <a:pt x="720090" y="72009"/>
                          </a:cubicBezTo>
                          <a:lnTo>
                            <a:pt x="720090" y="1140768"/>
                          </a:lnTo>
                          <a:cubicBezTo>
                            <a:pt x="720090" y="1168944"/>
                            <a:pt x="697248" y="1180929"/>
                            <a:pt x="669072" y="1191786"/>
                          </a:cubicBezTo>
                          <a:cubicBezTo>
                            <a:pt x="463054" y="1237920"/>
                            <a:pt x="238043" y="1235200"/>
                            <a:pt x="51018" y="1191786"/>
                          </a:cubicBezTo>
                          <a:cubicBezTo>
                            <a:pt x="22842" y="1178218"/>
                            <a:pt x="0" y="1168944"/>
                            <a:pt x="0" y="1140768"/>
                          </a:cubicBezTo>
                          <a:lnTo>
                            <a:pt x="0" y="72009"/>
                          </a:lnTo>
                          <a:cubicBezTo>
                            <a:pt x="0" y="32240"/>
                            <a:pt x="32240" y="0"/>
                            <a:pt x="72009" y="0"/>
                          </a:cubicBezTo>
                          <a:close/>
                        </a:path>
                      </a:pathLst>
                    </a:custGeom>
                    <a:solidFill>
                      <a:srgbClr val="E0EEF9"/>
                    </a:solidFill>
                    <a:ln cap="flat" cmpd="sng" w="19050">
                      <a:solidFill>
                        <a:srgbClr val="2789D5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4" name="Google Shape;794;p23"/>
                    <p:cNvSpPr/>
                    <p:nvPr/>
                  </p:nvSpPr>
                  <p:spPr>
                    <a:xfrm>
                      <a:off x="17145" y="0"/>
                      <a:ext cx="652780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rgbClr val="DCE6F2"/>
                    </a:solidFill>
                    <a:ln cap="flat" cmpd="sng" w="19050">
                      <a:solidFill>
                        <a:srgbClr val="2789D5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5" name="Google Shape;795;p23"/>
                    <p:cNvSpPr/>
                    <p:nvPr/>
                  </p:nvSpPr>
                  <p:spPr>
                    <a:xfrm>
                      <a:off x="40907" y="12699"/>
                      <a:ext cx="605256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rgbClr val="E0EEF9"/>
                    </a:solidFill>
                    <a:ln cap="flat" cmpd="sng" w="19050">
                      <a:solidFill>
                        <a:srgbClr val="E0EEF9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796" name="Google Shape;796;p23"/>
                  <p:cNvSpPr/>
                  <p:nvPr/>
                </p:nvSpPr>
                <p:spPr>
                  <a:xfrm>
                    <a:off x="258445" y="0"/>
                    <a:ext cx="167640" cy="147320"/>
                  </a:xfrm>
                  <a:prstGeom prst="rect">
                    <a:avLst/>
                  </a:prstGeom>
                  <a:solidFill>
                    <a:srgbClr val="DCE6F2"/>
                  </a:solidFill>
                  <a:ln cap="flat" cmpd="sng" w="19050">
                    <a:solidFill>
                      <a:srgbClr val="2245B8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7" name="Google Shape;797;p23"/>
                  <p:cNvSpPr/>
                  <p:nvPr/>
                </p:nvSpPr>
                <p:spPr>
                  <a:xfrm>
                    <a:off x="268605" y="30480"/>
                    <a:ext cx="147320" cy="147320"/>
                  </a:xfrm>
                  <a:prstGeom prst="rect">
                    <a:avLst/>
                  </a:prstGeom>
                  <a:solidFill>
                    <a:srgbClr val="E0EEF9"/>
                  </a:solidFill>
                  <a:ln cap="flat" cmpd="sng" w="19050">
                    <a:solidFill>
                      <a:srgbClr val="E0EEF9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98" name="Google Shape;798;p23"/>
                <p:cNvSpPr/>
                <p:nvPr/>
              </p:nvSpPr>
              <p:spPr>
                <a:xfrm>
                  <a:off x="24129" y="514352"/>
                  <a:ext cx="639449" cy="990601"/>
                </a:xfrm>
                <a:custGeom>
                  <a:rect b="b" l="l" r="r" t="t"/>
                  <a:pathLst>
                    <a:path extrusionOk="0" h="1040548" w="671420">
                      <a:moveTo>
                        <a:pt x="3" y="0"/>
                      </a:moveTo>
                      <a:lnTo>
                        <a:pt x="671420" y="0"/>
                      </a:lnTo>
                      <a:lnTo>
                        <a:pt x="671420" y="986577"/>
                      </a:lnTo>
                      <a:cubicBezTo>
                        <a:pt x="670109" y="1054411"/>
                        <a:pt x="-1399" y="1062551"/>
                        <a:pt x="3" y="986577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3DFF4"/>
                </a:solidFill>
                <a:ln cap="flat" cmpd="sng" w="19050">
                  <a:solidFill>
                    <a:schemeClr val="accent3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99" name="Google Shape;799;p23"/>
              <p:cNvSpPr/>
              <p:nvPr/>
            </p:nvSpPr>
            <p:spPr>
              <a:xfrm>
                <a:off x="24765" y="490220"/>
                <a:ext cx="637540" cy="45085"/>
              </a:xfrm>
              <a:prstGeom prst="ellipse">
                <a:avLst/>
              </a:prstGeom>
              <a:solidFill>
                <a:srgbClr val="C3DFF4"/>
              </a:solidFill>
              <a:ln cap="flat" cmpd="sng" w="1905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0" name="Google Shape;800;p23"/>
            <p:cNvGrpSpPr/>
            <p:nvPr/>
          </p:nvGrpSpPr>
          <p:grpSpPr>
            <a:xfrm>
              <a:off x="119302" y="-711137"/>
              <a:ext cx="639491" cy="2363975"/>
              <a:chOff x="-78" y="-803212"/>
              <a:chExt cx="639491" cy="2363975"/>
            </a:xfrm>
          </p:grpSpPr>
          <p:sp>
            <p:nvSpPr>
              <p:cNvPr id="801" name="Google Shape;801;p23"/>
              <p:cNvSpPr/>
              <p:nvPr/>
            </p:nvSpPr>
            <p:spPr>
              <a:xfrm>
                <a:off x="-78" y="-803212"/>
                <a:ext cx="639491" cy="2261171"/>
              </a:xfrm>
              <a:custGeom>
                <a:rect b="b" l="l" r="r" t="t"/>
                <a:pathLst>
                  <a:path extrusionOk="0" h="1143620" w="769614">
                    <a:moveTo>
                      <a:pt x="769614" y="0"/>
                    </a:moveTo>
                    <a:cubicBezTo>
                      <a:pt x="737679" y="13657"/>
                      <a:pt x="404164" y="-17705"/>
                      <a:pt x="321718" y="18027"/>
                    </a:cubicBezTo>
                    <a:cubicBezTo>
                      <a:pt x="239272" y="53759"/>
                      <a:pt x="287998" y="115824"/>
                      <a:pt x="274938" y="214392"/>
                    </a:cubicBezTo>
                    <a:cubicBezTo>
                      <a:pt x="261878" y="312960"/>
                      <a:pt x="288422" y="496984"/>
                      <a:pt x="243356" y="609435"/>
                    </a:cubicBezTo>
                    <a:cubicBezTo>
                      <a:pt x="198290" y="721886"/>
                      <a:pt x="-35259" y="811588"/>
                      <a:pt x="4543" y="889097"/>
                    </a:cubicBezTo>
                    <a:cubicBezTo>
                      <a:pt x="44345" y="966606"/>
                      <a:pt x="400469" y="1032070"/>
                      <a:pt x="482168" y="1074490"/>
                    </a:cubicBezTo>
                    <a:cubicBezTo>
                      <a:pt x="563867" y="1116910"/>
                      <a:pt x="494737" y="1143620"/>
                      <a:pt x="494737" y="1143620"/>
                    </a:cubicBezTo>
                  </a:path>
                </a:pathLst>
              </a:custGeom>
              <a:noFill/>
              <a:ln cap="flat" cmpd="sng" w="1905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23"/>
              <p:cNvSpPr/>
              <p:nvPr/>
            </p:nvSpPr>
            <p:spPr>
              <a:xfrm rot="-6961327">
                <a:off x="305753" y="1396682"/>
                <a:ext cx="77470" cy="179705"/>
              </a:xfrm>
              <a:prstGeom prst="can">
                <a:avLst>
                  <a:gd fmla="val 91470" name="adj"/>
                </a:avLst>
              </a:prstGeom>
              <a:solidFill>
                <a:srgbClr val="7F7F7F"/>
              </a:solidFill>
              <a:ln cap="flat" cmpd="sng" w="19050">
                <a:solidFill>
                  <a:srgbClr val="40404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3" name="Google Shape;803;p23"/>
            <p:cNvSpPr/>
            <p:nvPr/>
          </p:nvSpPr>
          <p:spPr>
            <a:xfrm>
              <a:off x="245745" y="0"/>
              <a:ext cx="232182" cy="133496"/>
            </a:xfrm>
            <a:prstGeom prst="can">
              <a:avLst>
                <a:gd fmla="val 25000" name="adj"/>
              </a:avLst>
            </a:prstGeom>
            <a:solidFill>
              <a:srgbClr val="DDD9C3"/>
            </a:solidFill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4" name="Google Shape;804;p23"/>
          <p:cNvSpPr txBox="1"/>
          <p:nvPr/>
        </p:nvSpPr>
        <p:spPr>
          <a:xfrm>
            <a:off x="1277468" y="1953376"/>
            <a:ext cx="63190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pump</a:t>
            </a:r>
            <a:endParaRPr sz="1400">
              <a:solidFill>
                <a:srgbClr val="177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3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3"/>
          <p:cNvSpPr txBox="1"/>
          <p:nvPr/>
        </p:nvSpPr>
        <p:spPr>
          <a:xfrm>
            <a:off x="7106972" y="5057368"/>
            <a:ext cx="4250959" cy="1092607"/>
          </a:xfrm>
          <a:prstGeom prst="rect">
            <a:avLst/>
          </a:prstGeom>
          <a:gradFill>
            <a:gsLst>
              <a:gs pos="0">
                <a:srgbClr val="A8E7ED"/>
              </a:gs>
              <a:gs pos="50000">
                <a:srgbClr val="99E2E9"/>
              </a:gs>
              <a:gs pos="100000">
                <a:srgbClr val="87E2E9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A « natural » association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1774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Kinetic studies of extraction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On-line analysis/purification of extracts</a:t>
            </a:r>
            <a:endParaRPr sz="1800">
              <a:solidFill>
                <a:srgbClr val="177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3"/>
          <p:cNvSpPr txBox="1"/>
          <p:nvPr/>
        </p:nvSpPr>
        <p:spPr>
          <a:xfrm>
            <a:off x="4996708" y="2093276"/>
            <a:ext cx="87075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Loop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interface</a:t>
            </a:r>
            <a:endParaRPr/>
          </a:p>
        </p:txBody>
      </p:sp>
      <p:sp>
        <p:nvSpPr>
          <p:cNvPr id="808" name="Google Shape;808;p23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grpSp>
        <p:nvGrpSpPr>
          <p:cNvPr id="809" name="Google Shape;809;p23"/>
          <p:cNvGrpSpPr/>
          <p:nvPr/>
        </p:nvGrpSpPr>
        <p:grpSpPr>
          <a:xfrm>
            <a:off x="6352204" y="2361133"/>
            <a:ext cx="805947" cy="79333"/>
            <a:chOff x="0" y="0"/>
            <a:chExt cx="2104390" cy="394335"/>
          </a:xfrm>
        </p:grpSpPr>
        <p:sp>
          <p:nvSpPr>
            <p:cNvPr id="810" name="Google Shape;810;p23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3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3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3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3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3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3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3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3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3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3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1" name="Google Shape;821;p23"/>
          <p:cNvGrpSpPr/>
          <p:nvPr/>
        </p:nvGrpSpPr>
        <p:grpSpPr>
          <a:xfrm>
            <a:off x="6349334" y="2599793"/>
            <a:ext cx="805947" cy="79333"/>
            <a:chOff x="0" y="0"/>
            <a:chExt cx="2104390" cy="394335"/>
          </a:xfrm>
        </p:grpSpPr>
        <p:sp>
          <p:nvSpPr>
            <p:cNvPr id="822" name="Google Shape;822;p23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3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3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3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3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3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3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3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3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3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3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3" name="Google Shape;833;p23"/>
          <p:cNvGrpSpPr/>
          <p:nvPr/>
        </p:nvGrpSpPr>
        <p:grpSpPr>
          <a:xfrm>
            <a:off x="6355089" y="2838453"/>
            <a:ext cx="805947" cy="79333"/>
            <a:chOff x="0" y="0"/>
            <a:chExt cx="2104390" cy="394335"/>
          </a:xfrm>
        </p:grpSpPr>
        <p:sp>
          <p:nvSpPr>
            <p:cNvPr id="834" name="Google Shape;834;p23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3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3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3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3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3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3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3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3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3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3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23"/>
          <p:cNvGrpSpPr/>
          <p:nvPr/>
        </p:nvGrpSpPr>
        <p:grpSpPr>
          <a:xfrm>
            <a:off x="6360839" y="3102991"/>
            <a:ext cx="805947" cy="79333"/>
            <a:chOff x="0" y="0"/>
            <a:chExt cx="2104390" cy="394335"/>
          </a:xfrm>
        </p:grpSpPr>
        <p:sp>
          <p:nvSpPr>
            <p:cNvPr id="846" name="Google Shape;846;p23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3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3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3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3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3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3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3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3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3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3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4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Nexera UC SFE-SFC-MS system</a:t>
            </a:r>
            <a:endParaRPr/>
          </a:p>
        </p:txBody>
      </p:sp>
      <p:pic>
        <p:nvPicPr>
          <p:cNvPr id="862" name="Google Shape;86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236" y="1543784"/>
            <a:ext cx="3118552" cy="863824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24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24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pic>
        <p:nvPicPr>
          <p:cNvPr id="865" name="Google Shape;86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6769" y="1605921"/>
            <a:ext cx="10159220" cy="4652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5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Nexera UC SFE-SFC-MS system</a:t>
            </a:r>
            <a:endParaRPr/>
          </a:p>
        </p:txBody>
      </p:sp>
      <p:pic>
        <p:nvPicPr>
          <p:cNvPr id="871" name="Google Shape;8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236" y="1543784"/>
            <a:ext cx="3118552" cy="863824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25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3" name="Google Shape;87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412" y="2651349"/>
            <a:ext cx="11260328" cy="286093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25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6"/>
          <p:cNvSpPr txBox="1"/>
          <p:nvPr>
            <p:ph idx="1" type="body"/>
          </p:nvPr>
        </p:nvSpPr>
        <p:spPr>
          <a:xfrm>
            <a:off x="124077" y="339509"/>
            <a:ext cx="1171226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Problems with off-line extraction</a:t>
            </a:r>
            <a:endParaRPr/>
          </a:p>
        </p:txBody>
      </p:sp>
      <p:sp>
        <p:nvSpPr>
          <p:cNvPr id="880" name="Google Shape;880;p26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26"/>
          <p:cNvSpPr txBox="1"/>
          <p:nvPr/>
        </p:nvSpPr>
        <p:spPr>
          <a:xfrm>
            <a:off x="193716" y="6518491"/>
            <a:ext cx="45074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B. Caux et al., J. Chromatogr. A, 1735 (2024) 465323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6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grpSp>
        <p:nvGrpSpPr>
          <p:cNvPr id="883" name="Google Shape;883;p26"/>
          <p:cNvGrpSpPr/>
          <p:nvPr/>
        </p:nvGrpSpPr>
        <p:grpSpPr>
          <a:xfrm>
            <a:off x="575096" y="1402947"/>
            <a:ext cx="10684141" cy="4308138"/>
            <a:chOff x="501944" y="1086822"/>
            <a:chExt cx="8517765" cy="3180377"/>
          </a:xfrm>
        </p:grpSpPr>
        <p:pic>
          <p:nvPicPr>
            <p:cNvPr id="884" name="Google Shape;884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1944" y="1086822"/>
              <a:ext cx="6544791" cy="3180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5" name="Google Shape;885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13042" y="1876311"/>
              <a:ext cx="2382431" cy="1001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6" name="Google Shape;886;p26"/>
            <p:cNvSpPr txBox="1"/>
            <p:nvPr/>
          </p:nvSpPr>
          <p:spPr>
            <a:xfrm>
              <a:off x="3513042" y="1568534"/>
              <a:ext cx="10583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Oleamide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(lubricant)</a:t>
              </a:r>
              <a:endParaRPr b="1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Seringue à usage unique Injekt® F | Seringues à usage unique | Seringues et  accessoires | Liquid Handling | Matériel de laboratoire | Carl Roth - France" id="887" name="Google Shape;887;p26"/>
            <p:cNvPicPr preferRelativeResize="0"/>
            <p:nvPr/>
          </p:nvPicPr>
          <p:blipFill rotWithShape="1">
            <a:blip r:embed="rId5">
              <a:alphaModFix/>
            </a:blip>
            <a:srcRect b="512" l="-94" r="-623" t="213"/>
            <a:stretch/>
          </p:blipFill>
          <p:spPr>
            <a:xfrm rot="7561706">
              <a:off x="6879163" y="2495439"/>
              <a:ext cx="1486406" cy="962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FE 13mm 0,45 um filtre seringue, 100 / box" id="888" name="Google Shape;888;p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64595" y="3011274"/>
              <a:ext cx="939125" cy="939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p26"/>
            <p:cNvSpPr txBox="1"/>
            <p:nvPr/>
          </p:nvSpPr>
          <p:spPr>
            <a:xfrm>
              <a:off x="6953118" y="2198573"/>
              <a:ext cx="20665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Plastic syringe and filter</a:t>
              </a:r>
              <a:endParaRPr baseline="-25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0" name="Google Shape;890;p26"/>
          <p:cNvSpPr/>
          <p:nvPr/>
        </p:nvSpPr>
        <p:spPr>
          <a:xfrm>
            <a:off x="6964743" y="1105302"/>
            <a:ext cx="3174521" cy="1762077"/>
          </a:xfrm>
          <a:custGeom>
            <a:rect b="b" l="l" r="r" t="t"/>
            <a:pathLst>
              <a:path extrusionOk="0" h="21600" w="21600">
                <a:moveTo>
                  <a:pt x="10800" y="5800"/>
                </a:moveTo>
                <a:lnTo>
                  <a:pt x="14522" y="0"/>
                </a:lnTo>
                <a:cubicBezTo>
                  <a:pt x="14400" y="1775"/>
                  <a:pt x="14277" y="3550"/>
                  <a:pt x="14155" y="5325"/>
                </a:cubicBezTo>
                <a:lnTo>
                  <a:pt x="18380" y="4457"/>
                </a:lnTo>
                <a:lnTo>
                  <a:pt x="17054" y="7104"/>
                </a:lnTo>
                <a:lnTo>
                  <a:pt x="21097" y="8137"/>
                </a:lnTo>
                <a:lnTo>
                  <a:pt x="18957" y="10369"/>
                </a:lnTo>
                <a:lnTo>
                  <a:pt x="21600" y="13290"/>
                </a:lnTo>
                <a:lnTo>
                  <a:pt x="18657" y="14317"/>
                </a:lnTo>
                <a:cubicBezTo>
                  <a:pt x="18486" y="15858"/>
                  <a:pt x="18316" y="16554"/>
                  <a:pt x="18145" y="18095"/>
                </a:cubicBez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cubicBezTo>
                  <a:pt x="8228" y="19609"/>
                  <a:pt x="7972" y="17618"/>
                  <a:pt x="7715" y="15627"/>
                </a:cubicBez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1785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195" y="5686"/>
                </a:lnTo>
                <a:lnTo>
                  <a:pt x="8352" y="2295"/>
                </a:lnTo>
                <a:lnTo>
                  <a:pt x="10800" y="5800"/>
                </a:lnTo>
                <a:close/>
              </a:path>
            </a:pathLst>
          </a:custGeom>
          <a:solidFill>
            <a:schemeClr val="accent1"/>
          </a:solidFill>
          <a:ln cap="flat" cmpd="sng" w="12700">
            <a:solidFill>
              <a:srgbClr val="AD4E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26"/>
          <p:cNvSpPr txBox="1"/>
          <p:nvPr/>
        </p:nvSpPr>
        <p:spPr>
          <a:xfrm>
            <a:off x="7214086" y="1596137"/>
            <a:ext cx="273314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Plastic waste +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sample contamination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27"/>
          <p:cNvSpPr txBox="1"/>
          <p:nvPr>
            <p:ph idx="1" type="body"/>
          </p:nvPr>
        </p:nvSpPr>
        <p:spPr>
          <a:xfrm>
            <a:off x="124077" y="339509"/>
            <a:ext cx="1171226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Problems with off-line extraction</a:t>
            </a:r>
            <a:endParaRPr/>
          </a:p>
        </p:txBody>
      </p:sp>
      <p:sp>
        <p:nvSpPr>
          <p:cNvPr id="897" name="Google Shape;897;p27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27"/>
          <p:cNvSpPr txBox="1"/>
          <p:nvPr/>
        </p:nvSpPr>
        <p:spPr>
          <a:xfrm>
            <a:off x="193716" y="6518491"/>
            <a:ext cx="45074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B. Caux et al., J. Chromatogr. A, 1735 (2024) 465323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27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graphicFrame>
        <p:nvGraphicFramePr>
          <p:cNvPr id="900" name="Google Shape;900;p27"/>
          <p:cNvGraphicFramePr/>
          <p:nvPr/>
        </p:nvGraphicFramePr>
        <p:xfrm>
          <a:off x="1063603" y="1165963"/>
          <a:ext cx="4774472" cy="491479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901" name="Google Shape;901;p27"/>
          <p:cNvSpPr txBox="1"/>
          <p:nvPr/>
        </p:nvSpPr>
        <p:spPr>
          <a:xfrm>
            <a:off x="4050474" y="2328673"/>
            <a:ext cx="1482660" cy="705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DEHP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(plasticizer)</a:t>
            </a:r>
            <a:endParaRPr b="1" sz="1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27"/>
          <p:cNvSpPr txBox="1"/>
          <p:nvPr/>
        </p:nvSpPr>
        <p:spPr>
          <a:xfrm>
            <a:off x="5754769" y="4633235"/>
            <a:ext cx="12057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b="1" baseline="-25000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drying</a:t>
            </a:r>
            <a:endParaRPr/>
          </a:p>
        </p:txBody>
      </p:sp>
      <p:sp>
        <p:nvSpPr>
          <p:cNvPr id="903" name="Google Shape;903;p27"/>
          <p:cNvSpPr txBox="1"/>
          <p:nvPr/>
        </p:nvSpPr>
        <p:spPr>
          <a:xfrm>
            <a:off x="5754769" y="4983193"/>
            <a:ext cx="12747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Air drying</a:t>
            </a:r>
            <a:endParaRPr/>
          </a:p>
        </p:txBody>
      </p:sp>
      <p:sp>
        <p:nvSpPr>
          <p:cNvPr id="904" name="Google Shape;904;p27"/>
          <p:cNvSpPr txBox="1"/>
          <p:nvPr/>
        </p:nvSpPr>
        <p:spPr>
          <a:xfrm>
            <a:off x="5754769" y="5321796"/>
            <a:ext cx="15776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="1" baseline="-25000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 flushing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5" name="Google Shape;90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64994" y="1249688"/>
            <a:ext cx="2762679" cy="18265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intérieur, Poignée de porte, mur, porte&#10;&#10;Description générée automatiquement" id="906" name="Google Shape;906;p27"/>
          <p:cNvPicPr preferRelativeResize="0"/>
          <p:nvPr/>
        </p:nvPicPr>
        <p:blipFill rotWithShape="1">
          <a:blip r:embed="rId5">
            <a:alphaModFix/>
          </a:blip>
          <a:srcRect b="10361" l="44341" r="13870" t="10988"/>
          <a:stretch/>
        </p:blipFill>
        <p:spPr>
          <a:xfrm rot="5400000">
            <a:off x="8446477" y="2527227"/>
            <a:ext cx="1982586" cy="26103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7" name="Google Shape;907;p27"/>
          <p:cNvCxnSpPr>
            <a:stCxn id="902" idx="3"/>
          </p:cNvCxnSpPr>
          <p:nvPr/>
        </p:nvCxnSpPr>
        <p:spPr>
          <a:xfrm flipH="1" rot="10800000">
            <a:off x="6960548" y="4343301"/>
            <a:ext cx="1129200" cy="4746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908" name="Google Shape;908;p27"/>
          <p:cNvSpPr txBox="1"/>
          <p:nvPr/>
        </p:nvSpPr>
        <p:spPr>
          <a:xfrm>
            <a:off x="8689638" y="1876843"/>
            <a:ext cx="2219730" cy="7057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537B97"/>
                </a:solidFill>
                <a:latin typeface="Arial"/>
                <a:ea typeface="Arial"/>
                <a:cs typeface="Arial"/>
                <a:sym typeface="Arial"/>
              </a:rPr>
              <a:t>Flexible plastic tubings</a:t>
            </a:r>
            <a:endParaRPr/>
          </a:p>
        </p:txBody>
      </p:sp>
      <p:sp>
        <p:nvSpPr>
          <p:cNvPr id="909" name="Google Shape;909;p27"/>
          <p:cNvSpPr/>
          <p:nvPr/>
        </p:nvSpPr>
        <p:spPr>
          <a:xfrm rot="530022">
            <a:off x="10275896" y="2349486"/>
            <a:ext cx="332869" cy="1111155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27"/>
          <p:cNvSpPr/>
          <p:nvPr/>
        </p:nvSpPr>
        <p:spPr>
          <a:xfrm>
            <a:off x="460708" y="1447634"/>
            <a:ext cx="3174521" cy="1762077"/>
          </a:xfrm>
          <a:custGeom>
            <a:rect b="b" l="l" r="r" t="t"/>
            <a:pathLst>
              <a:path extrusionOk="0" h="21600" w="21600">
                <a:moveTo>
                  <a:pt x="10800" y="5800"/>
                </a:moveTo>
                <a:lnTo>
                  <a:pt x="14522" y="0"/>
                </a:lnTo>
                <a:cubicBezTo>
                  <a:pt x="14400" y="1775"/>
                  <a:pt x="14277" y="3550"/>
                  <a:pt x="14155" y="5325"/>
                </a:cubicBezTo>
                <a:lnTo>
                  <a:pt x="18380" y="4457"/>
                </a:lnTo>
                <a:lnTo>
                  <a:pt x="17054" y="7104"/>
                </a:lnTo>
                <a:lnTo>
                  <a:pt x="21097" y="8137"/>
                </a:lnTo>
                <a:lnTo>
                  <a:pt x="18957" y="10369"/>
                </a:lnTo>
                <a:lnTo>
                  <a:pt x="21600" y="13290"/>
                </a:lnTo>
                <a:lnTo>
                  <a:pt x="18657" y="14317"/>
                </a:lnTo>
                <a:cubicBezTo>
                  <a:pt x="18486" y="15858"/>
                  <a:pt x="18316" y="16554"/>
                  <a:pt x="18145" y="18095"/>
                </a:cubicBezTo>
                <a:lnTo>
                  <a:pt x="14020" y="14457"/>
                </a:lnTo>
                <a:lnTo>
                  <a:pt x="13247" y="19737"/>
                </a:lnTo>
                <a:lnTo>
                  <a:pt x="10532" y="14935"/>
                </a:lnTo>
                <a:lnTo>
                  <a:pt x="8485" y="21600"/>
                </a:lnTo>
                <a:cubicBezTo>
                  <a:pt x="8228" y="19609"/>
                  <a:pt x="7972" y="17618"/>
                  <a:pt x="7715" y="15627"/>
                </a:cubicBez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1785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195" y="5686"/>
                </a:lnTo>
                <a:lnTo>
                  <a:pt x="8352" y="2295"/>
                </a:lnTo>
                <a:lnTo>
                  <a:pt x="10800" y="5800"/>
                </a:lnTo>
                <a:close/>
              </a:path>
            </a:pathLst>
          </a:custGeom>
          <a:solidFill>
            <a:schemeClr val="accent1"/>
          </a:solidFill>
          <a:ln cap="flat" cmpd="sng" w="12700">
            <a:solidFill>
              <a:srgbClr val="AD4E8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27"/>
          <p:cNvSpPr txBox="1"/>
          <p:nvPr/>
        </p:nvSpPr>
        <p:spPr>
          <a:xfrm>
            <a:off x="616008" y="2144006"/>
            <a:ext cx="27331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sample contamination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8"/>
          <p:cNvSpPr txBox="1"/>
          <p:nvPr>
            <p:ph idx="1" type="body"/>
          </p:nvPr>
        </p:nvSpPr>
        <p:spPr>
          <a:xfrm>
            <a:off x="124077" y="339509"/>
            <a:ext cx="11712267" cy="9895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None/>
            </a:pPr>
            <a:r>
              <a:rPr lang="fr-FR" sz="4400"/>
              <a:t>Avoid lab contaminants and plastic waste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4400"/>
              <a:buNone/>
            </a:pPr>
            <a:r>
              <a:rPr lang="fr-FR" sz="4400"/>
              <a:t>with online SFE-SFC-MS</a:t>
            </a:r>
            <a:endParaRPr/>
          </a:p>
        </p:txBody>
      </p:sp>
      <p:sp>
        <p:nvSpPr>
          <p:cNvPr id="917" name="Google Shape;917;p28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28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919" name="Google Shape;919;p28"/>
          <p:cNvSpPr txBox="1"/>
          <p:nvPr/>
        </p:nvSpPr>
        <p:spPr>
          <a:xfrm>
            <a:off x="193716" y="6518491"/>
            <a:ext cx="45074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B. Caux et al., J. Chromatogr. A, 1735 (2024) 465323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0" name="Google Shape;920;p28"/>
          <p:cNvGrpSpPr/>
          <p:nvPr/>
        </p:nvGrpSpPr>
        <p:grpSpPr>
          <a:xfrm>
            <a:off x="445379" y="2546875"/>
            <a:ext cx="8214335" cy="2815634"/>
            <a:chOff x="1419705" y="1902653"/>
            <a:chExt cx="5465047" cy="1729677"/>
          </a:xfrm>
        </p:grpSpPr>
        <p:pic>
          <p:nvPicPr>
            <p:cNvPr descr="Une image contenant texte, règle, instrument de mesure rigide, intérieur&#10;&#10;Description générée automatiquement" id="921" name="Google Shape;921;p28"/>
            <p:cNvPicPr preferRelativeResize="0"/>
            <p:nvPr/>
          </p:nvPicPr>
          <p:blipFill rotWithShape="1">
            <a:blip r:embed="rId3">
              <a:alphaModFix/>
            </a:blip>
            <a:srcRect b="25869" l="41795" r="27764" t="39556"/>
            <a:stretch/>
          </p:blipFill>
          <p:spPr>
            <a:xfrm rot="5400000">
              <a:off x="3386361" y="2382405"/>
              <a:ext cx="1040606" cy="886482"/>
            </a:xfrm>
            <a:prstGeom prst="rect">
              <a:avLst/>
            </a:prstGeom>
            <a:noFill/>
            <a:ln cap="flat" cmpd="sng" w="19050">
              <a:solidFill>
                <a:srgbClr val="1D1B1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descr="90626 Kimtech, GANT JETABLE, VIOLET, NITRILE | Farnell FR" id="922" name="Google Shape;922;p28"/>
            <p:cNvPicPr preferRelativeResize="0"/>
            <p:nvPr/>
          </p:nvPicPr>
          <p:blipFill rotWithShape="1">
            <a:blip r:embed="rId4">
              <a:alphaModFix/>
            </a:blip>
            <a:srcRect b="20240" l="0" r="51785" t="0"/>
            <a:stretch/>
          </p:blipFill>
          <p:spPr>
            <a:xfrm>
              <a:off x="1419705" y="2297382"/>
              <a:ext cx="780375" cy="13349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3" name="Google Shape;923;p28"/>
            <p:cNvSpPr/>
            <p:nvPr/>
          </p:nvSpPr>
          <p:spPr>
            <a:xfrm>
              <a:off x="2403021" y="2771466"/>
              <a:ext cx="780375" cy="333375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9A9A9A"/>
                </a:gs>
                <a:gs pos="50000">
                  <a:srgbClr val="8D8D8D"/>
                </a:gs>
                <a:gs pos="100000">
                  <a:srgbClr val="787878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8"/>
            <p:cNvSpPr txBox="1"/>
            <p:nvPr/>
          </p:nvSpPr>
          <p:spPr>
            <a:xfrm>
              <a:off x="2001007" y="2458360"/>
              <a:ext cx="1548373" cy="2268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Cut in pieces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8"/>
            <p:cNvSpPr txBox="1"/>
            <p:nvPr/>
          </p:nvSpPr>
          <p:spPr>
            <a:xfrm>
              <a:off x="4363866" y="1902653"/>
              <a:ext cx="1533217" cy="3970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Add beads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(dehydrating agent)</a:t>
              </a: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4754873" y="2733650"/>
              <a:ext cx="780375" cy="333375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9A9A9A"/>
                </a:gs>
                <a:gs pos="50000">
                  <a:srgbClr val="8D8D8D"/>
                </a:gs>
                <a:gs pos="100000">
                  <a:srgbClr val="787878"/>
                </a:gs>
              </a:gsLst>
              <a:lin ang="5400000" scaled="0"/>
            </a:gra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Une image contenant salle de bain, douche, intérieur, Appareil sanitaire&#10;&#10;Description générée automatiquement" id="927" name="Google Shape;927;p28"/>
            <p:cNvPicPr preferRelativeResize="0"/>
            <p:nvPr/>
          </p:nvPicPr>
          <p:blipFill rotWithShape="1">
            <a:blip r:embed="rId5">
              <a:alphaModFix/>
            </a:blip>
            <a:srcRect b="28435" l="43020" r="18892" t="33060"/>
            <a:stretch/>
          </p:blipFill>
          <p:spPr>
            <a:xfrm rot="5400000">
              <a:off x="5693364" y="2257681"/>
              <a:ext cx="1355206" cy="102757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928" name="Google Shape;928;p28"/>
            <p:cNvSpPr txBox="1"/>
            <p:nvPr/>
          </p:nvSpPr>
          <p:spPr>
            <a:xfrm>
              <a:off x="3460102" y="3392690"/>
              <a:ext cx="918502" cy="2268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g </a:t>
              </a:r>
              <a:r>
                <a:rPr lang="fr-FR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sample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9" name="Google Shape;929;p28"/>
          <p:cNvSpPr txBox="1"/>
          <p:nvPr/>
        </p:nvSpPr>
        <p:spPr>
          <a:xfrm>
            <a:off x="4177197" y="1614799"/>
            <a:ext cx="4059957" cy="646331"/>
          </a:xfrm>
          <a:prstGeom prst="rect">
            <a:avLst/>
          </a:prstGeom>
          <a:gradFill>
            <a:gsLst>
              <a:gs pos="0">
                <a:srgbClr val="C090DA"/>
              </a:gs>
              <a:gs pos="50000">
                <a:srgbClr val="BA7DD9"/>
              </a:gs>
              <a:gs pos="100000">
                <a:srgbClr val="A569C4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SFE-SFC-MS of nitrile gloves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Looking for plastic additives</a:t>
            </a:r>
            <a:endParaRPr/>
          </a:p>
        </p:txBody>
      </p:sp>
      <p:sp>
        <p:nvSpPr>
          <p:cNvPr id="930" name="Google Shape;930;p28"/>
          <p:cNvSpPr/>
          <p:nvPr/>
        </p:nvSpPr>
        <p:spPr>
          <a:xfrm>
            <a:off x="8827442" y="3883921"/>
            <a:ext cx="1172956" cy="5426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9A9A9A"/>
              </a:gs>
              <a:gs pos="50000">
                <a:srgbClr val="8D8D8D"/>
              </a:gs>
              <a:gs pos="100000">
                <a:srgbClr val="787878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28"/>
          <p:cNvSpPr txBox="1"/>
          <p:nvPr/>
        </p:nvSpPr>
        <p:spPr>
          <a:xfrm>
            <a:off x="9772989" y="3780271"/>
            <a:ext cx="23045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SFE-SFC-MS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9"/>
          <p:cNvSpPr txBox="1"/>
          <p:nvPr>
            <p:ph idx="1" type="body"/>
          </p:nvPr>
        </p:nvSpPr>
        <p:spPr>
          <a:xfrm>
            <a:off x="124077" y="339509"/>
            <a:ext cx="11712267" cy="980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None/>
            </a:pPr>
            <a:r>
              <a:rPr lang="fr-FR" sz="4400"/>
              <a:t>Avoid lab contaminants and plastic waste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4400"/>
              <a:buNone/>
            </a:pPr>
            <a:r>
              <a:rPr lang="fr-FR" sz="4400"/>
              <a:t>with online SFE-SFC-MS</a:t>
            </a:r>
            <a:endParaRPr/>
          </a:p>
        </p:txBody>
      </p:sp>
      <p:sp>
        <p:nvSpPr>
          <p:cNvPr id="937" name="Google Shape;937;p29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9"/>
          <p:cNvSpPr txBox="1"/>
          <p:nvPr/>
        </p:nvSpPr>
        <p:spPr>
          <a:xfrm>
            <a:off x="4177197" y="1614799"/>
            <a:ext cx="4059957" cy="646331"/>
          </a:xfrm>
          <a:prstGeom prst="rect">
            <a:avLst/>
          </a:prstGeom>
          <a:gradFill>
            <a:gsLst>
              <a:gs pos="0">
                <a:srgbClr val="C090DA"/>
              </a:gs>
              <a:gs pos="50000">
                <a:srgbClr val="BA7DD9"/>
              </a:gs>
              <a:gs pos="100000">
                <a:srgbClr val="A569C4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SFE-SFC-MS of nitrile gloves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Looking for plastic additives</a:t>
            </a:r>
            <a:endParaRPr/>
          </a:p>
        </p:txBody>
      </p:sp>
      <p:sp>
        <p:nvSpPr>
          <p:cNvPr id="939" name="Google Shape;939;p29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940" name="Google Shape;940;p29"/>
          <p:cNvSpPr txBox="1"/>
          <p:nvPr/>
        </p:nvSpPr>
        <p:spPr>
          <a:xfrm>
            <a:off x="193716" y="6518491"/>
            <a:ext cx="45074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B. Caux et al., J. Chromatogr. A, 1735 (2024) 465323</a:t>
            </a:r>
            <a:endParaRPr i="1"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1" name="Google Shape;94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952" y="2397149"/>
            <a:ext cx="8524032" cy="4097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90626 Kimtech, GANT JETABLE, VIOLET, NITRILE | Farnell FR" id="942" name="Google Shape;942;p29"/>
          <p:cNvPicPr preferRelativeResize="0"/>
          <p:nvPr/>
        </p:nvPicPr>
        <p:blipFill rotWithShape="1">
          <a:blip r:embed="rId4">
            <a:alphaModFix/>
          </a:blip>
          <a:srcRect b="20240" l="0" r="51785" t="0"/>
          <a:stretch/>
        </p:blipFill>
        <p:spPr>
          <a:xfrm>
            <a:off x="9552232" y="1852279"/>
            <a:ext cx="1004816" cy="1709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/>
          <p:nvPr/>
        </p:nvSpPr>
        <p:spPr>
          <a:xfrm>
            <a:off x="5785806" y="1099114"/>
            <a:ext cx="621198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Fluids &amp;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Instruments for SFC</a:t>
            </a:r>
            <a:endParaRPr b="1"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cercle, clipart, jaune, Graphique&#10;&#10;Le contenu généré par l’IA peut être incorrect." id="947" name="Google Shape;9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267" y="1685037"/>
            <a:ext cx="4086544" cy="4086544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30"/>
          <p:cNvSpPr txBox="1"/>
          <p:nvPr>
            <p:ph idx="1" type="body"/>
          </p:nvPr>
        </p:nvSpPr>
        <p:spPr>
          <a:xfrm>
            <a:off x="124077" y="284645"/>
            <a:ext cx="1171226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A greener method</a:t>
            </a:r>
            <a:endParaRPr/>
          </a:p>
        </p:txBody>
      </p:sp>
      <p:sp>
        <p:nvSpPr>
          <p:cNvPr id="949" name="Google Shape;949;p30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30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pic>
        <p:nvPicPr>
          <p:cNvPr descr="Une image contenant cercle, clipart, Graphique, dessin humoristique&#10;&#10;Le contenu généré par l’IA peut être incorrect." id="951" name="Google Shape;95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077" y="1644280"/>
            <a:ext cx="4086542" cy="4086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lipart, cercle, Graphique, dessin humoristique&#10;&#10;Le contenu généré par l’IA peut être incorrect." id="952" name="Google Shape;952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17434" y="1739951"/>
            <a:ext cx="4086545" cy="4086545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30"/>
          <p:cNvSpPr txBox="1"/>
          <p:nvPr/>
        </p:nvSpPr>
        <p:spPr>
          <a:xfrm>
            <a:off x="8823550" y="5187486"/>
            <a:ext cx="14949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SFE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30"/>
          <p:cNvSpPr txBox="1"/>
          <p:nvPr/>
        </p:nvSpPr>
        <p:spPr>
          <a:xfrm>
            <a:off x="4572403" y="5125250"/>
            <a:ext cx="237523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Ultrasound extraction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30"/>
          <p:cNvSpPr txBox="1"/>
          <p:nvPr/>
        </p:nvSpPr>
        <p:spPr>
          <a:xfrm>
            <a:off x="825833" y="5125250"/>
            <a:ext cx="266366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Dissolution precipitation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30"/>
          <p:cNvSpPr txBox="1"/>
          <p:nvPr/>
        </p:nvSpPr>
        <p:spPr>
          <a:xfrm>
            <a:off x="10584315" y="2018986"/>
            <a:ext cx="121977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Non-toxic</a:t>
            </a:r>
            <a:endParaRPr sz="1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30"/>
          <p:cNvSpPr txBox="1"/>
          <p:nvPr/>
        </p:nvSpPr>
        <p:spPr>
          <a:xfrm>
            <a:off x="10740167" y="3129017"/>
            <a:ext cx="12197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Reusable</a:t>
            </a:r>
            <a:endParaRPr sz="1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vessel</a:t>
            </a:r>
            <a:endParaRPr sz="1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30"/>
          <p:cNvSpPr txBox="1"/>
          <p:nvPr/>
        </p:nvSpPr>
        <p:spPr>
          <a:xfrm>
            <a:off x="8075007" y="2072473"/>
            <a:ext cx="8993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Safe for operator</a:t>
            </a:r>
            <a:endParaRPr sz="1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30"/>
          <p:cNvSpPr txBox="1"/>
          <p:nvPr/>
        </p:nvSpPr>
        <p:spPr>
          <a:xfrm>
            <a:off x="8199909" y="4725821"/>
            <a:ext cx="7757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system</a:t>
            </a:r>
            <a:endParaRPr sz="14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30"/>
          <p:cNvSpPr txBox="1"/>
          <p:nvPr/>
        </p:nvSpPr>
        <p:spPr>
          <a:xfrm>
            <a:off x="4567347" y="5721313"/>
            <a:ext cx="25943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Poitou et al., Toxics, 9, 2021, 200 </a:t>
            </a:r>
            <a:endParaRPr i="1"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30"/>
          <p:cNvSpPr txBox="1"/>
          <p:nvPr/>
        </p:nvSpPr>
        <p:spPr>
          <a:xfrm>
            <a:off x="7911843" y="5721312"/>
            <a:ext cx="369189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Caux et al., J Chromatogr A, 1735, 2024, 465323 </a:t>
            </a:r>
            <a:endParaRPr i="1"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30"/>
          <p:cNvSpPr txBox="1"/>
          <p:nvPr/>
        </p:nvSpPr>
        <p:spPr>
          <a:xfrm>
            <a:off x="210301" y="5721312"/>
            <a:ext cx="406835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Gimeno et al., J Chromatogr B, 949-950, 2014, 99-108 </a:t>
            </a:r>
            <a:endParaRPr i="1"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30"/>
          <p:cNvSpPr txBox="1"/>
          <p:nvPr/>
        </p:nvSpPr>
        <p:spPr>
          <a:xfrm>
            <a:off x="3786507" y="1010800"/>
            <a:ext cx="461898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AGREEprep Greenscore</a:t>
            </a:r>
            <a:endParaRPr b="1" sz="240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64" name="Google Shape;964;p30"/>
          <p:cNvSpPr txBox="1"/>
          <p:nvPr/>
        </p:nvSpPr>
        <p:spPr>
          <a:xfrm>
            <a:off x="7691170" y="3866142"/>
            <a:ext cx="12197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consumption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30"/>
          <p:cNvSpPr txBox="1"/>
          <p:nvPr/>
        </p:nvSpPr>
        <p:spPr>
          <a:xfrm>
            <a:off x="100940" y="6538912"/>
            <a:ext cx="42870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Wojnowski et al., Trends in Anal. Chem., 149, 2022, 116553 </a:t>
            </a:r>
            <a:endParaRPr i="1" sz="1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31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None/>
            </a:pPr>
            <a:r>
              <a:rPr lang="fr-FR" sz="4800"/>
              <a:t>Complex samples (apolar/polar)</a:t>
            </a:r>
            <a:endParaRPr sz="4800"/>
          </a:p>
        </p:txBody>
      </p:sp>
      <p:pic>
        <p:nvPicPr>
          <p:cNvPr id="971" name="Google Shape;97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425" y="1137362"/>
            <a:ext cx="1816789" cy="120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115" y="1324806"/>
            <a:ext cx="2783632" cy="1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31"/>
          <p:cNvSpPr txBox="1"/>
          <p:nvPr/>
        </p:nvSpPr>
        <p:spPr>
          <a:xfrm>
            <a:off x="8150254" y="2577765"/>
            <a:ext cx="30933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Silibinine</a:t>
            </a:r>
            <a:endParaRPr b="1"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(Flavonolignans)</a:t>
            </a:r>
            <a:endParaRPr/>
          </a:p>
        </p:txBody>
      </p:sp>
      <p:pic>
        <p:nvPicPr>
          <p:cNvPr id="974" name="Google Shape;974;p31"/>
          <p:cNvPicPr preferRelativeResize="0"/>
          <p:nvPr/>
        </p:nvPicPr>
        <p:blipFill rotWithShape="1">
          <a:blip r:embed="rId5">
            <a:alphaModFix/>
          </a:blip>
          <a:srcRect b="33517" l="0" r="33556" t="0"/>
          <a:stretch/>
        </p:blipFill>
        <p:spPr>
          <a:xfrm>
            <a:off x="2898115" y="1095506"/>
            <a:ext cx="3738360" cy="17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31"/>
          <p:cNvSpPr txBox="1"/>
          <p:nvPr/>
        </p:nvSpPr>
        <p:spPr>
          <a:xfrm>
            <a:off x="3110769" y="2854764"/>
            <a:ext cx="30933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Triglycerides</a:t>
            </a:r>
            <a:endParaRPr b="1" sz="18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31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31"/>
          <p:cNvSpPr txBox="1"/>
          <p:nvPr/>
        </p:nvSpPr>
        <p:spPr>
          <a:xfrm>
            <a:off x="601317" y="2485432"/>
            <a:ext cx="12618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494429"/>
                </a:solidFill>
                <a:latin typeface="Arial"/>
                <a:ea typeface="Arial"/>
                <a:cs typeface="Arial"/>
                <a:sym typeface="Arial"/>
              </a:rPr>
              <a:t>Seeds of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Milk thistle</a:t>
            </a:r>
            <a:endParaRPr i="1" sz="18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31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979" name="Google Shape;979;p31"/>
          <p:cNvSpPr txBox="1"/>
          <p:nvPr/>
        </p:nvSpPr>
        <p:spPr>
          <a:xfrm>
            <a:off x="2355011" y="3933645"/>
            <a:ext cx="873373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Usual way to deal with such sample complexity is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extract the plant material with general-purpose solvent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then LLE or prep-LC to purify fractions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Involves large quantities of solvent and energy</a:t>
            </a:r>
            <a:endParaRPr b="1" sz="1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2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None/>
            </a:pPr>
            <a:r>
              <a:rPr lang="fr-FR" sz="4800"/>
              <a:t>Complex samples (apolar/polar)</a:t>
            </a:r>
            <a:endParaRPr sz="4800"/>
          </a:p>
        </p:txBody>
      </p:sp>
      <p:pic>
        <p:nvPicPr>
          <p:cNvPr id="985" name="Google Shape;98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425" y="1137362"/>
            <a:ext cx="1816789" cy="120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115" y="1324806"/>
            <a:ext cx="2783632" cy="1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32"/>
          <p:cNvSpPr txBox="1"/>
          <p:nvPr/>
        </p:nvSpPr>
        <p:spPr>
          <a:xfrm>
            <a:off x="8150254" y="2577765"/>
            <a:ext cx="30933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Silibinine</a:t>
            </a:r>
            <a:endParaRPr b="1"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(Flavonolignans)</a:t>
            </a:r>
            <a:endParaRPr/>
          </a:p>
        </p:txBody>
      </p:sp>
      <p:sp>
        <p:nvSpPr>
          <p:cNvPr id="988" name="Google Shape;988;p32"/>
          <p:cNvSpPr txBox="1"/>
          <p:nvPr/>
        </p:nvSpPr>
        <p:spPr>
          <a:xfrm>
            <a:off x="62054" y="6485318"/>
            <a:ext cx="62805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Q. Gros et al., J. Chromatogr. A 1705 (2023) 464168</a:t>
            </a:r>
            <a:endParaRPr/>
          </a:p>
        </p:txBody>
      </p:sp>
      <p:pic>
        <p:nvPicPr>
          <p:cNvPr id="989" name="Google Shape;989;p32"/>
          <p:cNvPicPr preferRelativeResize="0"/>
          <p:nvPr/>
        </p:nvPicPr>
        <p:blipFill rotWithShape="1">
          <a:blip r:embed="rId5">
            <a:alphaModFix/>
          </a:blip>
          <a:srcRect b="33517" l="0" r="33556" t="0"/>
          <a:stretch/>
        </p:blipFill>
        <p:spPr>
          <a:xfrm>
            <a:off x="2898115" y="1095506"/>
            <a:ext cx="3738360" cy="17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32"/>
          <p:cNvSpPr txBox="1"/>
          <p:nvPr/>
        </p:nvSpPr>
        <p:spPr>
          <a:xfrm>
            <a:off x="3110769" y="2854764"/>
            <a:ext cx="30933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Triglycerides</a:t>
            </a:r>
            <a:endParaRPr b="1" sz="18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2"/>
          <p:cNvSpPr/>
          <p:nvPr/>
        </p:nvSpPr>
        <p:spPr>
          <a:xfrm>
            <a:off x="3325827" y="3932727"/>
            <a:ext cx="2878296" cy="169123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9D7F2"/>
              </a:gs>
              <a:gs pos="50000">
                <a:srgbClr val="AACDEE"/>
              </a:gs>
              <a:gs pos="100000">
                <a:srgbClr val="9CC7EE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2"/>
          <p:cNvSpPr txBox="1"/>
          <p:nvPr/>
        </p:nvSpPr>
        <p:spPr>
          <a:xfrm>
            <a:off x="3601840" y="4060502"/>
            <a:ext cx="232627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Step 1 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Delipidation of seeds</a:t>
            </a:r>
            <a:endParaRPr sz="1800">
              <a:solidFill>
                <a:srgbClr val="1A5B8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100% CO</a:t>
            </a:r>
            <a:r>
              <a:rPr baseline="-25000"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40°C, 3 mL/min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249 bar / 250 bar</a:t>
            </a:r>
            <a:endParaRPr/>
          </a:p>
        </p:txBody>
      </p:sp>
      <p:pic>
        <p:nvPicPr>
          <p:cNvPr id="993" name="Google Shape;993;p32"/>
          <p:cNvPicPr preferRelativeResize="0"/>
          <p:nvPr/>
        </p:nvPicPr>
        <p:blipFill rotWithShape="1">
          <a:blip r:embed="rId6">
            <a:alphaModFix/>
          </a:blip>
          <a:srcRect b="55601" l="22048" r="0" t="1"/>
          <a:stretch/>
        </p:blipFill>
        <p:spPr>
          <a:xfrm>
            <a:off x="6404672" y="3484685"/>
            <a:ext cx="2615504" cy="2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32"/>
          <p:cNvSpPr txBox="1"/>
          <p:nvPr/>
        </p:nvSpPr>
        <p:spPr>
          <a:xfrm>
            <a:off x="6011091" y="5831003"/>
            <a:ext cx="531427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Kinetics with quick, low-resolution online SFC-MS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(every 5 min)</a:t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5" name="Google Shape;995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05115" y="3429000"/>
            <a:ext cx="3093354" cy="2530984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32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2"/>
          <p:cNvSpPr txBox="1"/>
          <p:nvPr/>
        </p:nvSpPr>
        <p:spPr>
          <a:xfrm>
            <a:off x="601317" y="2485432"/>
            <a:ext cx="12618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494429"/>
                </a:solidFill>
                <a:latin typeface="Arial"/>
                <a:ea typeface="Arial"/>
                <a:cs typeface="Arial"/>
                <a:sym typeface="Arial"/>
              </a:rPr>
              <a:t>Seeds of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Milk thistle</a:t>
            </a:r>
            <a:endParaRPr i="1" sz="18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2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cxnSp>
        <p:nvCxnSpPr>
          <p:cNvPr id="999" name="Google Shape;999;p32"/>
          <p:cNvCxnSpPr/>
          <p:nvPr/>
        </p:nvCxnSpPr>
        <p:spPr>
          <a:xfrm flipH="1">
            <a:off x="10084279" y="4908430"/>
            <a:ext cx="422696" cy="345057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000" name="Google Shape;1000;p32"/>
          <p:cNvSpPr txBox="1"/>
          <p:nvPr/>
        </p:nvSpPr>
        <p:spPr>
          <a:xfrm>
            <a:off x="10389130" y="4656791"/>
            <a:ext cx="132921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No more lipids</a:t>
            </a:r>
            <a:endParaRPr sz="14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2"/>
          <p:cNvSpPr/>
          <p:nvPr/>
        </p:nvSpPr>
        <p:spPr>
          <a:xfrm>
            <a:off x="10325819" y="3484685"/>
            <a:ext cx="762928" cy="99242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33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None/>
            </a:pPr>
            <a:r>
              <a:rPr lang="fr-FR" sz="4800"/>
              <a:t>Complex samples (apolar/polar)</a:t>
            </a:r>
            <a:endParaRPr sz="4800"/>
          </a:p>
        </p:txBody>
      </p:sp>
      <p:pic>
        <p:nvPicPr>
          <p:cNvPr id="1007" name="Google Shape;100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425" y="1137362"/>
            <a:ext cx="1816789" cy="120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5115" y="1324806"/>
            <a:ext cx="2783632" cy="1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33"/>
          <p:cNvSpPr txBox="1"/>
          <p:nvPr/>
        </p:nvSpPr>
        <p:spPr>
          <a:xfrm>
            <a:off x="8150254" y="2577765"/>
            <a:ext cx="309335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Silibinine</a:t>
            </a:r>
            <a:endParaRPr b="1"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(Flavonolignans)</a:t>
            </a:r>
            <a:endParaRPr/>
          </a:p>
        </p:txBody>
      </p:sp>
      <p:pic>
        <p:nvPicPr>
          <p:cNvPr id="1010" name="Google Shape;1010;p33"/>
          <p:cNvPicPr preferRelativeResize="0"/>
          <p:nvPr/>
        </p:nvPicPr>
        <p:blipFill rotWithShape="1">
          <a:blip r:embed="rId5">
            <a:alphaModFix/>
          </a:blip>
          <a:srcRect b="33517" l="0" r="33556" t="0"/>
          <a:stretch/>
        </p:blipFill>
        <p:spPr>
          <a:xfrm>
            <a:off x="2898115" y="1095506"/>
            <a:ext cx="3738360" cy="1727508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33"/>
          <p:cNvSpPr txBox="1"/>
          <p:nvPr/>
        </p:nvSpPr>
        <p:spPr>
          <a:xfrm>
            <a:off x="3110769" y="2854764"/>
            <a:ext cx="30933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Triglycerides</a:t>
            </a:r>
            <a:endParaRPr b="1" sz="18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3325827" y="3932727"/>
            <a:ext cx="2878296" cy="169123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9D7F2"/>
              </a:gs>
              <a:gs pos="50000">
                <a:srgbClr val="AACDEE"/>
              </a:gs>
              <a:gs pos="100000">
                <a:srgbClr val="9CC7EE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 txBox="1"/>
          <p:nvPr/>
        </p:nvSpPr>
        <p:spPr>
          <a:xfrm>
            <a:off x="3465585" y="4060502"/>
            <a:ext cx="259878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Step 1 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Delipidation of seeds</a:t>
            </a:r>
            <a:endParaRPr sz="1800">
              <a:solidFill>
                <a:srgbClr val="1A5B8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100% CO</a:t>
            </a:r>
            <a:r>
              <a:rPr baseline="-25000"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30 min, 40°C, 3 mL/min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249 bar / 250 bar</a:t>
            </a: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8305115" y="3932729"/>
            <a:ext cx="2878296" cy="169123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7BAE0"/>
              </a:gs>
              <a:gs pos="50000">
                <a:srgbClr val="F4AAD8"/>
              </a:gs>
              <a:gs pos="100000">
                <a:srgbClr val="F69BD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 txBox="1"/>
          <p:nvPr/>
        </p:nvSpPr>
        <p:spPr>
          <a:xfrm>
            <a:off x="8373352" y="4069955"/>
            <a:ext cx="276229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Step 2 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Extraction of polyphenols</a:t>
            </a:r>
            <a:endParaRPr sz="1800">
              <a:solidFill>
                <a:srgbClr val="9B116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fr-FR" sz="18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18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-EtOH 70-30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40°C, 3 mL/min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249 bar / 250 bar</a:t>
            </a:r>
            <a:endParaRPr/>
          </a:p>
        </p:txBody>
      </p:sp>
      <p:sp>
        <p:nvSpPr>
          <p:cNvPr id="1016" name="Google Shape;1016;p33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1018" name="Google Shape;1018;p33"/>
          <p:cNvSpPr txBox="1"/>
          <p:nvPr/>
        </p:nvSpPr>
        <p:spPr>
          <a:xfrm>
            <a:off x="601317" y="2485432"/>
            <a:ext cx="12618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494429"/>
                </a:solidFill>
                <a:latin typeface="Arial"/>
                <a:ea typeface="Arial"/>
                <a:cs typeface="Arial"/>
                <a:sym typeface="Arial"/>
              </a:rPr>
              <a:t>Seeds of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Milk thistle</a:t>
            </a:r>
            <a:endParaRPr i="1" sz="18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 txBox="1"/>
          <p:nvPr/>
        </p:nvSpPr>
        <p:spPr>
          <a:xfrm>
            <a:off x="62054" y="6485318"/>
            <a:ext cx="62805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Q. Gros et al., J. Chromatogr. A 1705 (2023) 464168</a:t>
            </a:r>
            <a:endParaRPr/>
          </a:p>
        </p:txBody>
      </p:sp>
      <p:sp>
        <p:nvSpPr>
          <p:cNvPr id="1020" name="Google Shape;1020;p33"/>
          <p:cNvSpPr txBox="1"/>
          <p:nvPr/>
        </p:nvSpPr>
        <p:spPr>
          <a:xfrm>
            <a:off x="4318147" y="3379608"/>
            <a:ext cx="57422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Sequential selective extraction (S</a:t>
            </a:r>
            <a:r>
              <a:rPr b="1" baseline="30000" lang="fr-FR" sz="2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lang="fr-FR" sz="2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FE)</a:t>
            </a:r>
            <a:endParaRPr b="1" sz="24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4414" y="2858325"/>
            <a:ext cx="4767642" cy="374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34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None/>
            </a:pPr>
            <a:r>
              <a:rPr lang="fr-FR" sz="4800"/>
              <a:t>Complex samples (apolar/polar)</a:t>
            </a:r>
            <a:endParaRPr sz="4800"/>
          </a:p>
        </p:txBody>
      </p:sp>
      <p:pic>
        <p:nvPicPr>
          <p:cNvPr id="1027" name="Google Shape;102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27" y="860363"/>
            <a:ext cx="1816789" cy="120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6545" y="2790507"/>
            <a:ext cx="5009421" cy="384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48722" y="3608795"/>
            <a:ext cx="1722745" cy="781964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34"/>
          <p:cNvSpPr txBox="1"/>
          <p:nvPr/>
        </p:nvSpPr>
        <p:spPr>
          <a:xfrm>
            <a:off x="7253937" y="3077118"/>
            <a:ext cx="309335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Silibinine</a:t>
            </a:r>
            <a:endParaRPr sz="16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(Flavonolignans)</a:t>
            </a:r>
            <a:endParaRPr/>
          </a:p>
        </p:txBody>
      </p:sp>
      <p:pic>
        <p:nvPicPr>
          <p:cNvPr id="1031" name="Google Shape;1031;p34"/>
          <p:cNvPicPr preferRelativeResize="0"/>
          <p:nvPr/>
        </p:nvPicPr>
        <p:blipFill rotWithShape="1">
          <a:blip r:embed="rId7">
            <a:alphaModFix/>
          </a:blip>
          <a:srcRect b="33517" l="0" r="33556" t="0"/>
          <a:stretch/>
        </p:blipFill>
        <p:spPr>
          <a:xfrm>
            <a:off x="4040805" y="3457228"/>
            <a:ext cx="2156886" cy="996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34"/>
          <p:cNvSpPr txBox="1"/>
          <p:nvPr/>
        </p:nvSpPr>
        <p:spPr>
          <a:xfrm>
            <a:off x="3172542" y="3148870"/>
            <a:ext cx="309335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Triglycerides</a:t>
            </a:r>
            <a:endParaRPr sz="16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34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34"/>
          <p:cNvSpPr/>
          <p:nvPr/>
        </p:nvSpPr>
        <p:spPr>
          <a:xfrm>
            <a:off x="3654233" y="6757987"/>
            <a:ext cx="161925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34"/>
          <p:cNvSpPr/>
          <p:nvPr/>
        </p:nvSpPr>
        <p:spPr>
          <a:xfrm>
            <a:off x="3654233" y="6757987"/>
            <a:ext cx="161925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34"/>
          <p:cNvSpPr/>
          <p:nvPr/>
        </p:nvSpPr>
        <p:spPr>
          <a:xfrm>
            <a:off x="3654233" y="6726237"/>
            <a:ext cx="161925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34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1038" name="Google Shape;1038;p34"/>
          <p:cNvSpPr txBox="1"/>
          <p:nvPr/>
        </p:nvSpPr>
        <p:spPr>
          <a:xfrm>
            <a:off x="62054" y="6485318"/>
            <a:ext cx="62805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Q. Gros et al., J. Chromatogr. A 1705 (2023) 464168</a:t>
            </a:r>
            <a:endParaRPr/>
          </a:p>
        </p:txBody>
      </p:sp>
      <p:sp>
        <p:nvSpPr>
          <p:cNvPr id="1039" name="Google Shape;1039;p34"/>
          <p:cNvSpPr txBox="1"/>
          <p:nvPr/>
        </p:nvSpPr>
        <p:spPr>
          <a:xfrm>
            <a:off x="446219" y="2208433"/>
            <a:ext cx="12618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494429"/>
                </a:solidFill>
                <a:latin typeface="Arial"/>
                <a:ea typeface="Arial"/>
                <a:cs typeface="Arial"/>
                <a:sym typeface="Arial"/>
              </a:rPr>
              <a:t>Seeds of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Milk thistle</a:t>
            </a:r>
            <a:endParaRPr i="1" sz="18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34"/>
          <p:cNvSpPr/>
          <p:nvPr/>
        </p:nvSpPr>
        <p:spPr>
          <a:xfrm>
            <a:off x="1888116" y="1138688"/>
            <a:ext cx="1928042" cy="106974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9D7F2"/>
              </a:gs>
              <a:gs pos="50000">
                <a:srgbClr val="AACDEE"/>
              </a:gs>
              <a:gs pos="100000">
                <a:srgbClr val="9CC7EE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34"/>
          <p:cNvSpPr txBox="1"/>
          <p:nvPr/>
        </p:nvSpPr>
        <p:spPr>
          <a:xfrm>
            <a:off x="2177708" y="1315967"/>
            <a:ext cx="134885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SFE with pure CO</a:t>
            </a:r>
            <a:r>
              <a:rPr baseline="-25000" lang="fr-FR" sz="20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aseline="-25000" sz="2000">
              <a:solidFill>
                <a:srgbClr val="1A5B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34"/>
          <p:cNvSpPr/>
          <p:nvPr/>
        </p:nvSpPr>
        <p:spPr>
          <a:xfrm>
            <a:off x="4269649" y="1138688"/>
            <a:ext cx="1928042" cy="106974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9D7F2"/>
              </a:gs>
              <a:gs pos="50000">
                <a:srgbClr val="AACDEE"/>
              </a:gs>
              <a:gs pos="100000">
                <a:srgbClr val="9CC7EE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34"/>
          <p:cNvSpPr txBox="1"/>
          <p:nvPr/>
        </p:nvSpPr>
        <p:spPr>
          <a:xfrm>
            <a:off x="4559241" y="1315967"/>
            <a:ext cx="134885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A5B8E"/>
                </a:solidFill>
                <a:latin typeface="Arial"/>
                <a:ea typeface="Arial"/>
                <a:cs typeface="Arial"/>
                <a:sym typeface="Arial"/>
              </a:rPr>
              <a:t>SFC-MS of lipids</a:t>
            </a:r>
            <a:endParaRPr sz="2000">
              <a:solidFill>
                <a:srgbClr val="1A5B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34"/>
          <p:cNvSpPr/>
          <p:nvPr/>
        </p:nvSpPr>
        <p:spPr>
          <a:xfrm>
            <a:off x="6894414" y="1135462"/>
            <a:ext cx="1928042" cy="106974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7BAE0"/>
              </a:gs>
              <a:gs pos="50000">
                <a:srgbClr val="F4AAD8"/>
              </a:gs>
              <a:gs pos="100000">
                <a:srgbClr val="F69BD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34"/>
          <p:cNvSpPr txBox="1"/>
          <p:nvPr/>
        </p:nvSpPr>
        <p:spPr>
          <a:xfrm>
            <a:off x="7184006" y="1312741"/>
            <a:ext cx="142380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SFE with CO</a:t>
            </a:r>
            <a:r>
              <a:rPr baseline="-25000" lang="fr-FR" sz="20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20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-EtOH</a:t>
            </a:r>
            <a:endParaRPr baseline="-25000" sz="2000">
              <a:solidFill>
                <a:srgbClr val="9B11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34"/>
          <p:cNvSpPr/>
          <p:nvPr/>
        </p:nvSpPr>
        <p:spPr>
          <a:xfrm>
            <a:off x="9275947" y="1135462"/>
            <a:ext cx="1928042" cy="106974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7BAE0"/>
              </a:gs>
              <a:gs pos="50000">
                <a:srgbClr val="F4AAD8"/>
              </a:gs>
              <a:gs pos="100000">
                <a:srgbClr val="F69BD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34"/>
          <p:cNvSpPr txBox="1"/>
          <p:nvPr/>
        </p:nvSpPr>
        <p:spPr>
          <a:xfrm>
            <a:off x="9450975" y="1312741"/>
            <a:ext cx="157358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9B116B"/>
                </a:solidFill>
                <a:latin typeface="Arial"/>
                <a:ea typeface="Arial"/>
                <a:cs typeface="Arial"/>
                <a:sym typeface="Arial"/>
              </a:rPr>
              <a:t>SFC-MS of polyphenols</a:t>
            </a:r>
            <a:endParaRPr sz="2000">
              <a:solidFill>
                <a:srgbClr val="9B11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34"/>
          <p:cNvSpPr/>
          <p:nvPr/>
        </p:nvSpPr>
        <p:spPr>
          <a:xfrm>
            <a:off x="3815732" y="1561418"/>
            <a:ext cx="453915" cy="22428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34"/>
          <p:cNvSpPr/>
          <p:nvPr/>
        </p:nvSpPr>
        <p:spPr>
          <a:xfrm>
            <a:off x="8833419" y="1558544"/>
            <a:ext cx="453915" cy="22428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34"/>
          <p:cNvSpPr/>
          <p:nvPr/>
        </p:nvSpPr>
        <p:spPr>
          <a:xfrm>
            <a:off x="6202371" y="1558547"/>
            <a:ext cx="684000" cy="224286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3"/>
              </a:gs>
              <a:gs pos="5300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34"/>
          <p:cNvSpPr txBox="1"/>
          <p:nvPr/>
        </p:nvSpPr>
        <p:spPr>
          <a:xfrm>
            <a:off x="2391665" y="2274409"/>
            <a:ext cx="838402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baseline="30000" lang="fr-FR" sz="2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lang="fr-FR" sz="24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FE-SFC: extract and analyze all in a single experiment</a:t>
            </a:r>
            <a:endParaRPr b="1" sz="24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37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Take home</a:t>
            </a:r>
            <a:endParaRPr/>
          </a:p>
        </p:txBody>
      </p:sp>
      <p:sp>
        <p:nvSpPr>
          <p:cNvPr id="1057" name="Google Shape;1057;p37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37"/>
          <p:cNvSpPr txBox="1"/>
          <p:nvPr/>
        </p:nvSpPr>
        <p:spPr>
          <a:xfrm>
            <a:off x="1738801" y="1602820"/>
            <a:ext cx="8576386" cy="4555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SFC is usually faster than LC at comparable scales: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translates into liquid solvent economy and energy economy</a:t>
            </a:r>
            <a:endParaRPr b="1"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Usual solvents in SFC are among the most desirable (EtOH &gt; MeOH!)</a:t>
            </a:r>
            <a:endParaRPr b="1" sz="20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On-line SFE-SFC is great to: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Simplify sample preparation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Reduce solvent consumption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Reduce plastic waste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Avoid lab contaminations for trace analysis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Observe the full sample in a single experiment with S</a:t>
            </a:r>
            <a:r>
              <a:rPr b="1" baseline="30000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FE</a:t>
            </a:r>
            <a:endParaRPr/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Purify target compounds online with SFE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37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619" y="3200071"/>
            <a:ext cx="1166352" cy="135275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065" name="Google Shape;1065;p38"/>
          <p:cNvSpPr txBox="1"/>
          <p:nvPr/>
        </p:nvSpPr>
        <p:spPr>
          <a:xfrm>
            <a:off x="1" y="2769507"/>
            <a:ext cx="1219199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Thanks !</a:t>
            </a:r>
            <a:endParaRPr sz="6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personne, homme, complet, mur&#10;&#10;Description générée automatiquement" id="1066" name="Google Shape;1066;p38"/>
          <p:cNvPicPr preferRelativeResize="0"/>
          <p:nvPr/>
        </p:nvPicPr>
        <p:blipFill rotWithShape="1">
          <a:blip r:embed="rId4">
            <a:alphaModFix/>
          </a:blip>
          <a:srcRect b="0" l="7488" r="11922" t="0"/>
          <a:stretch/>
        </p:blipFill>
        <p:spPr>
          <a:xfrm>
            <a:off x="2082846" y="4549779"/>
            <a:ext cx="1071938" cy="1330121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1067" name="Google Shape;106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74785" y="4552827"/>
            <a:ext cx="1139094" cy="118569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1068" name="Google Shape;1068;p38"/>
          <p:cNvSpPr txBox="1"/>
          <p:nvPr/>
        </p:nvSpPr>
        <p:spPr>
          <a:xfrm>
            <a:off x="8713879" y="5253396"/>
            <a:ext cx="219034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Dr. Eric Lesellier</a:t>
            </a:r>
            <a:endParaRPr b="1" sz="20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38"/>
          <p:cNvSpPr txBox="1"/>
          <p:nvPr/>
        </p:nvSpPr>
        <p:spPr>
          <a:xfrm>
            <a:off x="191215" y="5583798"/>
            <a:ext cx="372517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Y. Fujito, </a:t>
            </a:r>
            <a:r>
              <a:rPr b="1" lang="fr-F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Dr. Quentin Gros,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R. Abou-Naccoul, S. Horie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38"/>
          <p:cNvSpPr txBox="1"/>
          <p:nvPr/>
        </p:nvSpPr>
        <p:spPr>
          <a:xfrm>
            <a:off x="9603545" y="1402675"/>
            <a:ext cx="196560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Dr. Clément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De Saint Jores</a:t>
            </a:r>
            <a:endParaRPr b="1" sz="20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8"/>
          <p:cNvSpPr txBox="1"/>
          <p:nvPr/>
        </p:nvSpPr>
        <p:spPr>
          <a:xfrm>
            <a:off x="8705796" y="3258843"/>
            <a:ext cx="175112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Dr. Benjamin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Caux</a:t>
            </a:r>
            <a:endParaRPr b="1" sz="20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2" name="Google Shape;107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56917" y="2636369"/>
            <a:ext cx="1111783" cy="133036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1073" name="Google Shape;1073;p38"/>
          <p:cNvPicPr preferRelativeResize="0"/>
          <p:nvPr/>
        </p:nvPicPr>
        <p:blipFill rotWithShape="1">
          <a:blip r:embed="rId7">
            <a:alphaModFix/>
          </a:blip>
          <a:srcRect b="0" l="8793" r="8450" t="0"/>
          <a:stretch/>
        </p:blipFill>
        <p:spPr>
          <a:xfrm>
            <a:off x="8398762" y="730966"/>
            <a:ext cx="1111781" cy="1343418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grpSp>
        <p:nvGrpSpPr>
          <p:cNvPr id="1074" name="Google Shape;1074;p38"/>
          <p:cNvGrpSpPr/>
          <p:nvPr/>
        </p:nvGrpSpPr>
        <p:grpSpPr>
          <a:xfrm>
            <a:off x="934257" y="355715"/>
            <a:ext cx="1699216" cy="2084910"/>
            <a:chOff x="934257" y="355715"/>
            <a:chExt cx="1699216" cy="2084910"/>
          </a:xfrm>
        </p:grpSpPr>
        <p:pic>
          <p:nvPicPr>
            <p:cNvPr id="1075" name="Google Shape;1075;p3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34257" y="355715"/>
              <a:ext cx="1589584" cy="1059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6" name="Google Shape;1076;p38"/>
            <p:cNvSpPr txBox="1"/>
            <p:nvPr/>
          </p:nvSpPr>
          <p:spPr>
            <a:xfrm>
              <a:off x="934257" y="1240296"/>
              <a:ext cx="169921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SŌSHI Center</a:t>
              </a:r>
              <a:endParaRPr/>
            </a:p>
          </p:txBody>
        </p:sp>
        <p:pic>
          <p:nvPicPr>
            <p:cNvPr id="1077" name="Google Shape;1077;p3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321301" y="1361787"/>
              <a:ext cx="369425" cy="3852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Université d'Orléans" id="1078" name="Google Shape;1078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88795" y="828572"/>
            <a:ext cx="985990" cy="8645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ciété - SHIMADZU" id="1079" name="Google Shape;1079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223" y="5366155"/>
            <a:ext cx="1810334" cy="417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38"/>
          <p:cNvSpPr txBox="1"/>
          <p:nvPr/>
        </p:nvSpPr>
        <p:spPr>
          <a:xfrm>
            <a:off x="1578532" y="3277338"/>
            <a:ext cx="8869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Yiting</a:t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Zhou</a:t>
            </a:r>
            <a:endParaRPr b="1"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idx="1" type="body"/>
          </p:nvPr>
        </p:nvSpPr>
        <p:spPr>
          <a:xfrm>
            <a:off x="323529" y="123847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Fluid state</a:t>
            </a:r>
            <a:endParaRPr/>
          </a:p>
        </p:txBody>
      </p:sp>
      <p:sp>
        <p:nvSpPr>
          <p:cNvPr id="107" name="Google Shape;107;p4"/>
          <p:cNvSpPr/>
          <p:nvPr/>
        </p:nvSpPr>
        <p:spPr>
          <a:xfrm rot="10800000">
            <a:off x="4488273" y="1338196"/>
            <a:ext cx="5313616" cy="3780000"/>
          </a:xfrm>
          <a:custGeom>
            <a:rect b="b" l="l" r="r" t="t"/>
            <a:pathLst>
              <a:path extrusionOk="0" h="10031" w="10052">
                <a:moveTo>
                  <a:pt x="0" y="0"/>
                </a:moveTo>
                <a:cubicBezTo>
                  <a:pt x="3768" y="1"/>
                  <a:pt x="6228" y="93"/>
                  <a:pt x="10047" y="31"/>
                </a:cubicBezTo>
                <a:cubicBezTo>
                  <a:pt x="10052" y="3328"/>
                  <a:pt x="10025" y="6734"/>
                  <a:pt x="10030" y="10031"/>
                </a:cubicBezTo>
                <a:lnTo>
                  <a:pt x="74" y="10013"/>
                </a:lnTo>
                <a:cubicBezTo>
                  <a:pt x="69" y="8918"/>
                  <a:pt x="5" y="1094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D9F6F7"/>
              </a:gs>
              <a:gs pos="50000">
                <a:srgbClr val="8EE4EA"/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/>
          <p:nvPr/>
        </p:nvSpPr>
        <p:spPr>
          <a:xfrm>
            <a:off x="1890332" y="1901522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2272771" y="1338196"/>
            <a:ext cx="2226376" cy="3762091"/>
          </a:xfrm>
          <a:prstGeom prst="rect">
            <a:avLst/>
          </a:prstGeom>
          <a:gradFill>
            <a:gsLst>
              <a:gs pos="0">
                <a:srgbClr val="99CCFF"/>
              </a:gs>
              <a:gs pos="50000">
                <a:srgbClr val="99CCF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/>
          <p:nvPr/>
        </p:nvSpPr>
        <p:spPr>
          <a:xfrm>
            <a:off x="5493585" y="5521400"/>
            <a:ext cx="1223963" cy="6355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Gas</a:t>
            </a:r>
            <a:endParaRPr b="1"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4"/>
          <p:cNvCxnSpPr/>
          <p:nvPr/>
        </p:nvCxnSpPr>
        <p:spPr>
          <a:xfrm>
            <a:off x="2135422" y="5791150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4"/>
          <p:cNvCxnSpPr/>
          <p:nvPr/>
        </p:nvCxnSpPr>
        <p:spPr>
          <a:xfrm>
            <a:off x="2135422" y="5233504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" name="Google Shape;113;p4"/>
          <p:cNvCxnSpPr/>
          <p:nvPr/>
        </p:nvCxnSpPr>
        <p:spPr>
          <a:xfrm>
            <a:off x="2135422" y="4685205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" name="Google Shape;114;p4"/>
          <p:cNvSpPr/>
          <p:nvPr/>
        </p:nvSpPr>
        <p:spPr>
          <a:xfrm>
            <a:off x="1137728" y="1133241"/>
            <a:ext cx="92333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Pressure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(MPa)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10018447" y="6150521"/>
            <a:ext cx="17729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Temperature (°C)</a:t>
            </a:r>
            <a:endParaRPr/>
          </a:p>
        </p:txBody>
      </p:sp>
      <p:sp>
        <p:nvSpPr>
          <p:cNvPr id="116" name="Google Shape;116;p4"/>
          <p:cNvSpPr/>
          <p:nvPr/>
        </p:nvSpPr>
        <p:spPr>
          <a:xfrm>
            <a:off x="1943483" y="4597975"/>
            <a:ext cx="849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1935532" y="5144717"/>
            <a:ext cx="849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935532" y="5702362"/>
            <a:ext cx="849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" name="Google Shape;119;p4"/>
          <p:cNvCxnSpPr/>
          <p:nvPr/>
        </p:nvCxnSpPr>
        <p:spPr>
          <a:xfrm>
            <a:off x="2135422" y="4153579"/>
            <a:ext cx="139700" cy="1558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" name="Google Shape;120;p4"/>
          <p:cNvSpPr/>
          <p:nvPr/>
        </p:nvSpPr>
        <p:spPr>
          <a:xfrm>
            <a:off x="1951434" y="4051525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4"/>
          <p:cNvCxnSpPr/>
          <p:nvPr/>
        </p:nvCxnSpPr>
        <p:spPr>
          <a:xfrm>
            <a:off x="3354622" y="6348796"/>
            <a:ext cx="0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4"/>
          <p:cNvCxnSpPr/>
          <p:nvPr/>
        </p:nvCxnSpPr>
        <p:spPr>
          <a:xfrm>
            <a:off x="4434122" y="6348796"/>
            <a:ext cx="1588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4"/>
          <p:cNvSpPr/>
          <p:nvPr/>
        </p:nvSpPr>
        <p:spPr>
          <a:xfrm>
            <a:off x="3303822" y="6485871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5462822" y="6485871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4383322" y="6485871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4511910" y="5038795"/>
            <a:ext cx="2368550" cy="34269"/>
          </a:xfrm>
          <a:custGeom>
            <a:rect b="b" l="l" r="r" t="t"/>
            <a:pathLst>
              <a:path extrusionOk="0" fill="none" h="455" w="21600">
                <a:moveTo>
                  <a:pt x="0" y="371"/>
                </a:moveTo>
                <a:cubicBezTo>
                  <a:pt x="0" y="247"/>
                  <a:pt x="2" y="123"/>
                  <a:pt x="4" y="-1"/>
                </a:cubicBezTo>
              </a:path>
              <a:path extrusionOk="0" h="455" w="21600">
                <a:moveTo>
                  <a:pt x="0" y="371"/>
                </a:moveTo>
                <a:cubicBezTo>
                  <a:pt x="0" y="247"/>
                  <a:pt x="2" y="123"/>
                  <a:pt x="4" y="-1"/>
                </a:cubicBezTo>
                <a:lnTo>
                  <a:pt x="21600" y="455"/>
                </a:lnTo>
                <a:close/>
              </a:path>
            </a:pathLst>
          </a:custGeom>
          <a:noFill/>
          <a:ln cap="flat" cmpd="sng" w="25400">
            <a:solidFill>
              <a:srgbClr val="ADADA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27" name="Google Shape;127;p4"/>
          <p:cNvCxnSpPr/>
          <p:nvPr/>
        </p:nvCxnSpPr>
        <p:spPr>
          <a:xfrm>
            <a:off x="2123877" y="3627596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4"/>
          <p:cNvCxnSpPr/>
          <p:nvPr/>
        </p:nvCxnSpPr>
        <p:spPr>
          <a:xfrm>
            <a:off x="2126249" y="3063667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4"/>
          <p:cNvCxnSpPr/>
          <p:nvPr/>
        </p:nvCxnSpPr>
        <p:spPr>
          <a:xfrm>
            <a:off x="2138965" y="2505789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" name="Google Shape;130;p4"/>
          <p:cNvSpPr/>
          <p:nvPr/>
        </p:nvSpPr>
        <p:spPr>
          <a:xfrm>
            <a:off x="1878421" y="3556941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1900820" y="3062357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885923" y="2427773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6527137" y="6470705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" name="Google Shape;134;p4"/>
          <p:cNvCxnSpPr/>
          <p:nvPr/>
        </p:nvCxnSpPr>
        <p:spPr>
          <a:xfrm>
            <a:off x="6615047" y="6337197"/>
            <a:ext cx="1588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4"/>
          <p:cNvCxnSpPr/>
          <p:nvPr/>
        </p:nvCxnSpPr>
        <p:spPr>
          <a:xfrm>
            <a:off x="5534927" y="6356746"/>
            <a:ext cx="0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4"/>
          <p:cNvCxnSpPr/>
          <p:nvPr/>
        </p:nvCxnSpPr>
        <p:spPr>
          <a:xfrm flipH="1">
            <a:off x="2310471" y="5111349"/>
            <a:ext cx="2160238" cy="1201133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" name="Google Shape;137;p4"/>
          <p:cNvSpPr/>
          <p:nvPr/>
        </p:nvSpPr>
        <p:spPr>
          <a:xfrm>
            <a:off x="7639061" y="6455102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4"/>
          <p:cNvCxnSpPr/>
          <p:nvPr/>
        </p:nvCxnSpPr>
        <p:spPr>
          <a:xfrm>
            <a:off x="7711069" y="6344998"/>
            <a:ext cx="0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4"/>
          <p:cNvCxnSpPr/>
          <p:nvPr/>
        </p:nvCxnSpPr>
        <p:spPr>
          <a:xfrm>
            <a:off x="2272771" y="6334658"/>
            <a:ext cx="7632000" cy="0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40" name="Google Shape;140;p4"/>
          <p:cNvCxnSpPr/>
          <p:nvPr/>
        </p:nvCxnSpPr>
        <p:spPr>
          <a:xfrm>
            <a:off x="8809148" y="6353240"/>
            <a:ext cx="1588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4"/>
          <p:cNvCxnSpPr/>
          <p:nvPr/>
        </p:nvCxnSpPr>
        <p:spPr>
          <a:xfrm rot="10800000">
            <a:off x="2287997" y="1158196"/>
            <a:ext cx="0" cy="5184000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42" name="Google Shape;142;p4"/>
          <p:cNvCxnSpPr/>
          <p:nvPr/>
        </p:nvCxnSpPr>
        <p:spPr>
          <a:xfrm>
            <a:off x="2128755" y="2003843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4"/>
          <p:cNvCxnSpPr/>
          <p:nvPr/>
        </p:nvCxnSpPr>
        <p:spPr>
          <a:xfrm>
            <a:off x="2118545" y="1501898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4"/>
          <p:cNvSpPr/>
          <p:nvPr/>
        </p:nvSpPr>
        <p:spPr>
          <a:xfrm>
            <a:off x="8753491" y="6455102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4324519" y="5233732"/>
            <a:ext cx="764633" cy="49244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6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31°C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6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7.3 MPa</a:t>
            </a:r>
            <a:endParaRPr b="1" sz="16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4383322" y="4901720"/>
            <a:ext cx="24526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22AEB7"/>
                </a:solidFill>
                <a:latin typeface="Comic Sans MS"/>
                <a:ea typeface="Comic Sans MS"/>
                <a:cs typeface="Comic Sans MS"/>
                <a:sym typeface="Comic Sans MS"/>
              </a:rPr>
              <a:t>*</a:t>
            </a: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1890332" y="1397466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4488272" y="1338767"/>
            <a:ext cx="5201143" cy="30777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B050">
                <a:alpha val="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Supercritical fluid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 txBox="1"/>
          <p:nvPr/>
        </p:nvSpPr>
        <p:spPr>
          <a:xfrm rot="-5400000">
            <a:off x="3324767" y="5561729"/>
            <a:ext cx="1077539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Liquid</a:t>
            </a:r>
            <a:r>
              <a:rPr b="1" lang="fr-FR" sz="1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lang="fr-FR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gas</a:t>
            </a:r>
            <a:endParaRPr b="1"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 txBox="1"/>
          <p:nvPr/>
        </p:nvSpPr>
        <p:spPr>
          <a:xfrm rot="-5400000">
            <a:off x="4424948" y="4387237"/>
            <a:ext cx="12779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Critical point</a:t>
            </a:r>
            <a:endParaRPr/>
          </a:p>
        </p:txBody>
      </p:sp>
      <p:pic>
        <p:nvPicPr>
          <p:cNvPr id="151" name="Google Shape;15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1028" y="5275664"/>
            <a:ext cx="863600" cy="82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2501" y="4124376"/>
            <a:ext cx="857250" cy="82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3329" y="2969344"/>
            <a:ext cx="855662" cy="8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4"/>
          <p:cNvSpPr/>
          <p:nvPr/>
        </p:nvSpPr>
        <p:spPr>
          <a:xfrm>
            <a:off x="2302052" y="1338196"/>
            <a:ext cx="2196000" cy="30777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0"/>
              </a:srgbClr>
            </a:outerShdw>
          </a:effectLst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Liquid</a:t>
            </a:r>
            <a:endParaRPr b="1"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4919992" y="861581"/>
            <a:ext cx="24497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State diagram for CO</a:t>
            </a:r>
            <a:r>
              <a:rPr baseline="-25000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57" name="Google Shape;157;p4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6">
            <a:alphaModFix/>
          </a:blip>
          <a:srcRect b="17487" l="16807" r="18381" t="17915"/>
          <a:stretch/>
        </p:blipFill>
        <p:spPr>
          <a:xfrm>
            <a:off x="6375964" y="5522206"/>
            <a:ext cx="613714" cy="61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078436" y="1696964"/>
            <a:ext cx="610979" cy="61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8">
            <a:alphaModFix/>
          </a:blip>
          <a:srcRect b="23113" l="11525" r="13783" t="23851"/>
          <a:stretch/>
        </p:blipFill>
        <p:spPr>
          <a:xfrm flipH="1">
            <a:off x="3115838" y="1757859"/>
            <a:ext cx="657827" cy="46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Google Shape;165;p5"/>
          <p:cNvCxnSpPr/>
          <p:nvPr/>
        </p:nvCxnSpPr>
        <p:spPr>
          <a:xfrm>
            <a:off x="4456670" y="4948804"/>
            <a:ext cx="45360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6" name="Google Shape;166;p5"/>
          <p:cNvCxnSpPr/>
          <p:nvPr/>
        </p:nvCxnSpPr>
        <p:spPr>
          <a:xfrm rot="-5400000">
            <a:off x="2778005" y="3265977"/>
            <a:ext cx="33480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7" name="Google Shape;167;p5"/>
          <p:cNvSpPr txBox="1"/>
          <p:nvPr>
            <p:ph idx="1" type="body"/>
          </p:nvPr>
        </p:nvSpPr>
        <p:spPr>
          <a:xfrm>
            <a:off x="323529" y="166986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Fluid density</a:t>
            </a:r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5021558" y="5598732"/>
            <a:ext cx="1223963" cy="6355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Gas</a:t>
            </a:r>
            <a:endParaRPr b="1"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p5"/>
          <p:cNvCxnSpPr/>
          <p:nvPr/>
        </p:nvCxnSpPr>
        <p:spPr>
          <a:xfrm>
            <a:off x="2135422" y="5607786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5"/>
          <p:cNvSpPr/>
          <p:nvPr/>
        </p:nvSpPr>
        <p:spPr>
          <a:xfrm>
            <a:off x="1137728" y="1046981"/>
            <a:ext cx="92333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Pressure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(MPa)</a:t>
            </a:r>
            <a:endParaRPr/>
          </a:p>
        </p:txBody>
      </p:sp>
      <p:sp>
        <p:nvSpPr>
          <p:cNvPr id="171" name="Google Shape;171;p5"/>
          <p:cNvSpPr/>
          <p:nvPr/>
        </p:nvSpPr>
        <p:spPr>
          <a:xfrm>
            <a:off x="1935532" y="5518998"/>
            <a:ext cx="8496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" name="Google Shape;172;p5"/>
          <p:cNvCxnSpPr/>
          <p:nvPr/>
        </p:nvCxnSpPr>
        <p:spPr>
          <a:xfrm>
            <a:off x="4094258" y="6262536"/>
            <a:ext cx="1588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3" name="Google Shape;173;p5"/>
          <p:cNvSpPr/>
          <p:nvPr/>
        </p:nvSpPr>
        <p:spPr>
          <a:xfrm>
            <a:off x="5398086" y="6399611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45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4035366" y="6399611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5"/>
          <p:cNvCxnSpPr/>
          <p:nvPr/>
        </p:nvCxnSpPr>
        <p:spPr>
          <a:xfrm>
            <a:off x="2123877" y="4269616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6" name="Google Shape;176;p5"/>
          <p:cNvCxnSpPr/>
          <p:nvPr/>
        </p:nvCxnSpPr>
        <p:spPr>
          <a:xfrm>
            <a:off x="2126249" y="2936947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5"/>
          <p:cNvSpPr/>
          <p:nvPr/>
        </p:nvSpPr>
        <p:spPr>
          <a:xfrm>
            <a:off x="1878421" y="4198961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/>
          <p:cNvSpPr/>
          <p:nvPr/>
        </p:nvSpPr>
        <p:spPr>
          <a:xfrm>
            <a:off x="1878422" y="2846625"/>
            <a:ext cx="260822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6713253" y="6384445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65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" name="Google Shape;180;p5"/>
          <p:cNvCxnSpPr/>
          <p:nvPr/>
        </p:nvCxnSpPr>
        <p:spPr>
          <a:xfrm>
            <a:off x="6801163" y="6250937"/>
            <a:ext cx="1588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5"/>
          <p:cNvCxnSpPr/>
          <p:nvPr/>
        </p:nvCxnSpPr>
        <p:spPr>
          <a:xfrm>
            <a:off x="5478283" y="6270486"/>
            <a:ext cx="0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5"/>
          <p:cNvCxnSpPr/>
          <p:nvPr/>
        </p:nvCxnSpPr>
        <p:spPr>
          <a:xfrm>
            <a:off x="8148037" y="6258738"/>
            <a:ext cx="0" cy="107479"/>
          </a:xfrm>
          <a:prstGeom prst="straightConnector1">
            <a:avLst/>
          </a:prstGeom>
          <a:noFill/>
          <a:ln cap="flat" cmpd="sng" w="12700">
            <a:solidFill>
              <a:srgbClr val="ADADA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5"/>
          <p:cNvCxnSpPr/>
          <p:nvPr/>
        </p:nvCxnSpPr>
        <p:spPr>
          <a:xfrm>
            <a:off x="2272771" y="6248398"/>
            <a:ext cx="7632000" cy="0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84" name="Google Shape;184;p5"/>
          <p:cNvCxnSpPr/>
          <p:nvPr/>
        </p:nvCxnSpPr>
        <p:spPr>
          <a:xfrm rot="10800000">
            <a:off x="2287997" y="1071936"/>
            <a:ext cx="0" cy="5184000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lg" w="lg" type="stealth"/>
          </a:ln>
        </p:spPr>
      </p:cxnSp>
      <p:cxnSp>
        <p:nvCxnSpPr>
          <p:cNvPr id="185" name="Google Shape;185;p5"/>
          <p:cNvCxnSpPr/>
          <p:nvPr/>
        </p:nvCxnSpPr>
        <p:spPr>
          <a:xfrm>
            <a:off x="2118545" y="1593662"/>
            <a:ext cx="139700" cy="1557"/>
          </a:xfrm>
          <a:prstGeom prst="straightConnector1">
            <a:avLst/>
          </a:prstGeom>
          <a:noFill/>
          <a:ln cap="flat" cmpd="sng" w="127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5"/>
          <p:cNvSpPr/>
          <p:nvPr/>
        </p:nvSpPr>
        <p:spPr>
          <a:xfrm>
            <a:off x="8033303" y="6368842"/>
            <a:ext cx="169918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85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1890332" y="1448770"/>
            <a:ext cx="238423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</p:txBody>
      </p:sp>
      <p:sp>
        <p:nvSpPr>
          <p:cNvPr id="188" name="Google Shape;188;p5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1345163" y="4291294"/>
            <a:ext cx="24526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*</a:t>
            </a:r>
            <a:endParaRPr/>
          </a:p>
        </p:txBody>
      </p:sp>
      <p:sp>
        <p:nvSpPr>
          <p:cNvPr id="190" name="Google Shape;190;p5"/>
          <p:cNvSpPr txBox="1"/>
          <p:nvPr/>
        </p:nvSpPr>
        <p:spPr>
          <a:xfrm>
            <a:off x="3872" y="6558960"/>
            <a:ext cx="63279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Adapté de A.Tarafder, G. Guiochon, J. Chromatogr. A 126 (2012) 165</a:t>
            </a:r>
            <a:endParaRPr/>
          </a:p>
        </p:txBody>
      </p:sp>
      <p:pic>
        <p:nvPicPr>
          <p:cNvPr id="191" name="Google Shape;19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35" y="5198507"/>
            <a:ext cx="863600" cy="82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210" y="3938032"/>
            <a:ext cx="857250" cy="82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910" y="2644219"/>
            <a:ext cx="855662" cy="8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 rot="-5400000">
            <a:off x="674392" y="5577225"/>
            <a:ext cx="104868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rgbClr val="2789D5"/>
                </a:solidFill>
                <a:latin typeface="Comic Sans MS"/>
                <a:ea typeface="Comic Sans MS"/>
                <a:cs typeface="Comic Sans MS"/>
                <a:sym typeface="Comic Sans MS"/>
              </a:rPr>
              <a:t>Liquid/</a:t>
            </a:r>
            <a:r>
              <a:rPr b="1" lang="fr-FR" sz="1400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rPr>
              <a:t>gas</a:t>
            </a:r>
            <a:endParaRPr b="1" sz="1400">
              <a:solidFill>
                <a:schemeClr val="accen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5" name="Google Shape;195;p5"/>
          <p:cNvSpPr txBox="1"/>
          <p:nvPr/>
        </p:nvSpPr>
        <p:spPr>
          <a:xfrm rot="-5400000">
            <a:off x="531064" y="4238963"/>
            <a:ext cx="13067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Critical point</a:t>
            </a:r>
            <a:endParaRPr/>
          </a:p>
        </p:txBody>
      </p:sp>
      <p:sp>
        <p:nvSpPr>
          <p:cNvPr id="196" name="Google Shape;196;p5"/>
          <p:cNvSpPr txBox="1"/>
          <p:nvPr/>
        </p:nvSpPr>
        <p:spPr>
          <a:xfrm rot="-5400000">
            <a:off x="291537" y="2666544"/>
            <a:ext cx="17604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40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Supercritical fluid</a:t>
            </a:r>
            <a:endParaRPr b="1" sz="140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197" name="Google Shape;197;p5"/>
          <p:cNvCxnSpPr/>
          <p:nvPr/>
        </p:nvCxnSpPr>
        <p:spPr>
          <a:xfrm flipH="1" rot="10800000">
            <a:off x="2289672" y="1696376"/>
            <a:ext cx="1134000" cy="3600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8" name="Google Shape;198;p5"/>
          <p:cNvCxnSpPr/>
          <p:nvPr/>
        </p:nvCxnSpPr>
        <p:spPr>
          <a:xfrm flipH="1" rot="10800000">
            <a:off x="2606169" y="1615516"/>
            <a:ext cx="1595941" cy="4302201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9" name="Google Shape;199;p5"/>
          <p:cNvCxnSpPr/>
          <p:nvPr/>
        </p:nvCxnSpPr>
        <p:spPr>
          <a:xfrm flipH="1" rot="10800000">
            <a:off x="3095958" y="1630898"/>
            <a:ext cx="1769722" cy="409047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0" name="Google Shape;200;p5"/>
          <p:cNvCxnSpPr/>
          <p:nvPr/>
        </p:nvCxnSpPr>
        <p:spPr>
          <a:xfrm flipH="1" rot="10800000">
            <a:off x="3470456" y="1636500"/>
            <a:ext cx="2016000" cy="3888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5"/>
          <p:cNvCxnSpPr/>
          <p:nvPr/>
        </p:nvCxnSpPr>
        <p:spPr>
          <a:xfrm flipH="1" rot="10800000">
            <a:off x="3845250" y="1628963"/>
            <a:ext cx="2204986" cy="3678353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5"/>
          <p:cNvCxnSpPr/>
          <p:nvPr/>
        </p:nvCxnSpPr>
        <p:spPr>
          <a:xfrm flipH="1" rot="10800000">
            <a:off x="4065993" y="1643216"/>
            <a:ext cx="2525789" cy="3555292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5"/>
          <p:cNvCxnSpPr/>
          <p:nvPr/>
        </p:nvCxnSpPr>
        <p:spPr>
          <a:xfrm flipH="1" rot="10800000">
            <a:off x="4245408" y="1643216"/>
            <a:ext cx="2850349" cy="344624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5"/>
          <p:cNvCxnSpPr/>
          <p:nvPr/>
        </p:nvCxnSpPr>
        <p:spPr>
          <a:xfrm flipH="1" rot="10800000">
            <a:off x="4349573" y="1643218"/>
            <a:ext cx="3253337" cy="3380504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5" name="Google Shape;205;p5"/>
          <p:cNvCxnSpPr/>
          <p:nvPr/>
        </p:nvCxnSpPr>
        <p:spPr>
          <a:xfrm flipH="1" rot="10800000">
            <a:off x="4478456" y="1635680"/>
            <a:ext cx="3673409" cy="3321907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6" name="Google Shape;206;p5"/>
          <p:cNvCxnSpPr/>
          <p:nvPr/>
        </p:nvCxnSpPr>
        <p:spPr>
          <a:xfrm flipH="1" rot="10800000">
            <a:off x="4491174" y="1643217"/>
            <a:ext cx="4249017" cy="328697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7" name="Google Shape;207;p5"/>
          <p:cNvCxnSpPr/>
          <p:nvPr/>
        </p:nvCxnSpPr>
        <p:spPr>
          <a:xfrm flipH="1" rot="10800000">
            <a:off x="4401604" y="1912025"/>
            <a:ext cx="4644000" cy="3079907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8" name="Google Shape;208;p5"/>
          <p:cNvCxnSpPr/>
          <p:nvPr/>
        </p:nvCxnSpPr>
        <p:spPr>
          <a:xfrm flipH="1" rot="10800000">
            <a:off x="4452005" y="2393029"/>
            <a:ext cx="4521655" cy="254694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9" name="Google Shape;209;p5"/>
          <p:cNvCxnSpPr/>
          <p:nvPr/>
        </p:nvCxnSpPr>
        <p:spPr>
          <a:xfrm flipH="1" rot="10800000">
            <a:off x="4349573" y="2820433"/>
            <a:ext cx="4624087" cy="218941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0" name="Google Shape;210;p5"/>
          <p:cNvCxnSpPr>
            <a:stCxn id="211" idx="4"/>
          </p:cNvCxnSpPr>
          <p:nvPr/>
        </p:nvCxnSpPr>
        <p:spPr>
          <a:xfrm flipH="1" rot="10800000">
            <a:off x="4215810" y="3239644"/>
            <a:ext cx="4770600" cy="1868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2" name="Google Shape;212;p5"/>
          <p:cNvCxnSpPr/>
          <p:nvPr/>
        </p:nvCxnSpPr>
        <p:spPr>
          <a:xfrm flipH="1" rot="10800000">
            <a:off x="4094258" y="3676133"/>
            <a:ext cx="4896000" cy="1512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3" name="Google Shape;213;p5"/>
          <p:cNvCxnSpPr/>
          <p:nvPr/>
        </p:nvCxnSpPr>
        <p:spPr>
          <a:xfrm flipH="1" rot="10800000">
            <a:off x="3750801" y="4170064"/>
            <a:ext cx="5258178" cy="1202957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4" name="Google Shape;214;p5"/>
          <p:cNvCxnSpPr/>
          <p:nvPr/>
        </p:nvCxnSpPr>
        <p:spPr>
          <a:xfrm flipH="1" rot="10800000">
            <a:off x="3210421" y="4725804"/>
            <a:ext cx="5806953" cy="924885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5" name="Google Shape;215;p5"/>
          <p:cNvCxnSpPr/>
          <p:nvPr/>
        </p:nvCxnSpPr>
        <p:spPr>
          <a:xfrm flipH="1" rot="10800000">
            <a:off x="2431214" y="5347814"/>
            <a:ext cx="6583081" cy="634806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5"/>
          <p:cNvCxnSpPr/>
          <p:nvPr/>
        </p:nvCxnSpPr>
        <p:spPr>
          <a:xfrm flipH="1" rot="10800000">
            <a:off x="5661770" y="6088590"/>
            <a:ext cx="3324590" cy="137722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1" name="Google Shape;211;p5"/>
          <p:cNvSpPr/>
          <p:nvPr/>
        </p:nvSpPr>
        <p:spPr>
          <a:xfrm>
            <a:off x="2301950" y="4964205"/>
            <a:ext cx="2126512" cy="1089837"/>
          </a:xfrm>
          <a:custGeom>
            <a:rect b="b" l="l" r="r" t="t"/>
            <a:pathLst>
              <a:path extrusionOk="0" h="1089837" w="2126512">
                <a:moveTo>
                  <a:pt x="0" y="1089837"/>
                </a:moveTo>
                <a:lnTo>
                  <a:pt x="574158" y="834655"/>
                </a:lnTo>
                <a:cubicBezTo>
                  <a:pt x="768202" y="748709"/>
                  <a:pt x="998574" y="654788"/>
                  <a:pt x="1164265" y="574158"/>
                </a:cubicBezTo>
                <a:cubicBezTo>
                  <a:pt x="1329956" y="493528"/>
                  <a:pt x="1443369" y="422644"/>
                  <a:pt x="1568302" y="350874"/>
                </a:cubicBezTo>
                <a:cubicBezTo>
                  <a:pt x="1693235" y="279104"/>
                  <a:pt x="1820825" y="202018"/>
                  <a:pt x="1913860" y="143539"/>
                </a:cubicBezTo>
                <a:cubicBezTo>
                  <a:pt x="2006895" y="85060"/>
                  <a:pt x="2066703" y="42530"/>
                  <a:pt x="212651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5"/>
          <p:cNvCxnSpPr/>
          <p:nvPr/>
        </p:nvCxnSpPr>
        <p:spPr>
          <a:xfrm flipH="1" rot="10800000">
            <a:off x="2317105" y="1600979"/>
            <a:ext cx="335718" cy="133596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8" name="Google Shape;218;p5"/>
          <p:cNvSpPr/>
          <p:nvPr/>
        </p:nvSpPr>
        <p:spPr>
          <a:xfrm>
            <a:off x="2534160" y="1126802"/>
            <a:ext cx="1223963" cy="6355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Liquid</a:t>
            </a:r>
            <a:endParaRPr b="1" sz="20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8752909" y="1156053"/>
            <a:ext cx="1914158" cy="63552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Supercritical fluid</a:t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"/>
          <p:cNvSpPr txBox="1"/>
          <p:nvPr/>
        </p:nvSpPr>
        <p:spPr>
          <a:xfrm>
            <a:off x="2389587" y="1802829"/>
            <a:ext cx="397866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1.0</a:t>
            </a:r>
            <a:endParaRPr/>
          </a:p>
        </p:txBody>
      </p:sp>
      <p:sp>
        <p:nvSpPr>
          <p:cNvPr id="221" name="Google Shape;221;p5"/>
          <p:cNvSpPr txBox="1"/>
          <p:nvPr/>
        </p:nvSpPr>
        <p:spPr>
          <a:xfrm>
            <a:off x="3016437" y="2222647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0.95</a:t>
            </a:r>
            <a:endParaRPr/>
          </a:p>
        </p:txBody>
      </p:sp>
      <p:sp>
        <p:nvSpPr>
          <p:cNvPr id="222" name="Google Shape;222;p5"/>
          <p:cNvSpPr txBox="1"/>
          <p:nvPr/>
        </p:nvSpPr>
        <p:spPr>
          <a:xfrm>
            <a:off x="3754639" y="2003368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0.90</a:t>
            </a:r>
            <a:endParaRPr/>
          </a:p>
        </p:txBody>
      </p:sp>
      <p:sp>
        <p:nvSpPr>
          <p:cNvPr id="223" name="Google Shape;223;p5"/>
          <p:cNvSpPr txBox="1"/>
          <p:nvPr/>
        </p:nvSpPr>
        <p:spPr>
          <a:xfrm>
            <a:off x="4200335" y="2388678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0.85</a:t>
            </a:r>
            <a:endParaRPr/>
          </a:p>
        </p:txBody>
      </p:sp>
      <p:sp>
        <p:nvSpPr>
          <p:cNvPr id="224" name="Google Shape;224;p5"/>
          <p:cNvSpPr txBox="1"/>
          <p:nvPr/>
        </p:nvSpPr>
        <p:spPr>
          <a:xfrm>
            <a:off x="4956291" y="2056768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0.80</a:t>
            </a:r>
            <a:endParaRPr/>
          </a:p>
        </p:txBody>
      </p:sp>
      <p:sp>
        <p:nvSpPr>
          <p:cNvPr id="225" name="Google Shape;225;p5"/>
          <p:cNvSpPr txBox="1"/>
          <p:nvPr/>
        </p:nvSpPr>
        <p:spPr>
          <a:xfrm>
            <a:off x="5143195" y="2536970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0.75</a:t>
            </a:r>
            <a:endParaRPr/>
          </a:p>
        </p:txBody>
      </p:sp>
      <p:sp>
        <p:nvSpPr>
          <p:cNvPr id="226" name="Google Shape;226;p5"/>
          <p:cNvSpPr txBox="1"/>
          <p:nvPr/>
        </p:nvSpPr>
        <p:spPr>
          <a:xfrm>
            <a:off x="5850558" y="2209168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0.70</a:t>
            </a:r>
            <a:endParaRPr/>
          </a:p>
        </p:txBody>
      </p:sp>
      <p:sp>
        <p:nvSpPr>
          <p:cNvPr id="227" name="Google Shape;227;p5"/>
          <p:cNvSpPr/>
          <p:nvPr/>
        </p:nvSpPr>
        <p:spPr>
          <a:xfrm>
            <a:off x="4340192" y="4780956"/>
            <a:ext cx="24526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22AEB7"/>
                </a:solidFill>
                <a:latin typeface="Comic Sans MS"/>
                <a:ea typeface="Comic Sans MS"/>
                <a:cs typeface="Comic Sans MS"/>
                <a:sym typeface="Comic Sans MS"/>
              </a:rPr>
              <a:t>*</a:t>
            </a:r>
            <a:endParaRPr/>
          </a:p>
        </p:txBody>
      </p:sp>
      <p:sp>
        <p:nvSpPr>
          <p:cNvPr id="228" name="Google Shape;228;p5"/>
          <p:cNvSpPr txBox="1"/>
          <p:nvPr/>
        </p:nvSpPr>
        <p:spPr>
          <a:xfrm>
            <a:off x="6494199" y="1885394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0.65</a:t>
            </a:r>
            <a:endParaRPr/>
          </a:p>
        </p:txBody>
      </p:sp>
      <p:sp>
        <p:nvSpPr>
          <p:cNvPr id="229" name="Google Shape;229;p5"/>
          <p:cNvSpPr txBox="1"/>
          <p:nvPr/>
        </p:nvSpPr>
        <p:spPr>
          <a:xfrm>
            <a:off x="7125591" y="1723949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0.60</a:t>
            </a:r>
            <a:endParaRPr/>
          </a:p>
        </p:txBody>
      </p:sp>
      <p:sp>
        <p:nvSpPr>
          <p:cNvPr id="230" name="Google Shape;230;p5"/>
          <p:cNvSpPr txBox="1"/>
          <p:nvPr/>
        </p:nvSpPr>
        <p:spPr>
          <a:xfrm>
            <a:off x="7241817" y="2037794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0.55</a:t>
            </a:r>
            <a:endParaRPr/>
          </a:p>
        </p:txBody>
      </p:sp>
      <p:sp>
        <p:nvSpPr>
          <p:cNvPr id="231" name="Google Shape;231;p5"/>
          <p:cNvSpPr txBox="1"/>
          <p:nvPr/>
        </p:nvSpPr>
        <p:spPr>
          <a:xfrm>
            <a:off x="8011229" y="1876349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0.50</a:t>
            </a:r>
            <a:endParaRPr/>
          </a:p>
        </p:txBody>
      </p:sp>
      <p:sp>
        <p:nvSpPr>
          <p:cNvPr id="232" name="Google Shape;232;p5"/>
          <p:cNvSpPr txBox="1"/>
          <p:nvPr/>
        </p:nvSpPr>
        <p:spPr>
          <a:xfrm>
            <a:off x="7868667" y="2388600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0.45</a:t>
            </a:r>
            <a:endParaRPr/>
          </a:p>
        </p:txBody>
      </p:sp>
      <p:sp>
        <p:nvSpPr>
          <p:cNvPr id="233" name="Google Shape;233;p5"/>
          <p:cNvSpPr txBox="1"/>
          <p:nvPr/>
        </p:nvSpPr>
        <p:spPr>
          <a:xfrm>
            <a:off x="8396543" y="2460067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0.40</a:t>
            </a:r>
            <a:endParaRPr/>
          </a:p>
        </p:txBody>
      </p:sp>
      <p:sp>
        <p:nvSpPr>
          <p:cNvPr id="234" name="Google Shape;234;p5"/>
          <p:cNvSpPr txBox="1"/>
          <p:nvPr/>
        </p:nvSpPr>
        <p:spPr>
          <a:xfrm>
            <a:off x="8021067" y="3015450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0.35</a:t>
            </a:r>
            <a:endParaRPr/>
          </a:p>
        </p:txBody>
      </p:sp>
      <p:sp>
        <p:nvSpPr>
          <p:cNvPr id="235" name="Google Shape;235;p5"/>
          <p:cNvSpPr txBox="1"/>
          <p:nvPr/>
        </p:nvSpPr>
        <p:spPr>
          <a:xfrm>
            <a:off x="8548943" y="3173185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0.30</a:t>
            </a:r>
            <a:endParaRPr/>
          </a:p>
        </p:txBody>
      </p:sp>
      <p:sp>
        <p:nvSpPr>
          <p:cNvPr id="236" name="Google Shape;236;p5"/>
          <p:cNvSpPr txBox="1"/>
          <p:nvPr/>
        </p:nvSpPr>
        <p:spPr>
          <a:xfrm>
            <a:off x="8173467" y="3719943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0.25</a:t>
            </a:r>
            <a:endParaRPr/>
          </a:p>
        </p:txBody>
      </p:sp>
      <p:sp>
        <p:nvSpPr>
          <p:cNvPr id="237" name="Google Shape;237;p5"/>
          <p:cNvSpPr txBox="1"/>
          <p:nvPr/>
        </p:nvSpPr>
        <p:spPr>
          <a:xfrm>
            <a:off x="7808285" y="4226023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0.20</a:t>
            </a:r>
            <a:endParaRPr/>
          </a:p>
        </p:txBody>
      </p:sp>
      <p:sp>
        <p:nvSpPr>
          <p:cNvPr id="238" name="Google Shape;238;p5"/>
          <p:cNvSpPr txBox="1"/>
          <p:nvPr/>
        </p:nvSpPr>
        <p:spPr>
          <a:xfrm>
            <a:off x="8127458" y="4648719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0.15</a:t>
            </a:r>
            <a:endParaRPr/>
          </a:p>
        </p:txBody>
      </p:sp>
      <p:sp>
        <p:nvSpPr>
          <p:cNvPr id="239" name="Google Shape;239;p5"/>
          <p:cNvSpPr txBox="1"/>
          <p:nvPr/>
        </p:nvSpPr>
        <p:spPr>
          <a:xfrm>
            <a:off x="7607003" y="5310070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0.10</a:t>
            </a:r>
            <a:endParaRPr/>
          </a:p>
        </p:txBody>
      </p:sp>
      <p:sp>
        <p:nvSpPr>
          <p:cNvPr id="240" name="Google Shape;240;p5"/>
          <p:cNvSpPr txBox="1"/>
          <p:nvPr/>
        </p:nvSpPr>
        <p:spPr>
          <a:xfrm>
            <a:off x="8207975" y="5945542"/>
            <a:ext cx="4828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0.05</a:t>
            </a:r>
            <a:endParaRPr/>
          </a:p>
        </p:txBody>
      </p:sp>
      <p:sp>
        <p:nvSpPr>
          <p:cNvPr id="241" name="Google Shape;241;p5"/>
          <p:cNvSpPr txBox="1"/>
          <p:nvPr/>
        </p:nvSpPr>
        <p:spPr>
          <a:xfrm>
            <a:off x="4616105" y="853049"/>
            <a:ext cx="30700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Isodensity lines in pure CO</a:t>
            </a:r>
            <a:r>
              <a:rPr baseline="-25000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aseline="-25000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5"/>
          <p:cNvSpPr txBox="1"/>
          <p:nvPr/>
        </p:nvSpPr>
        <p:spPr>
          <a:xfrm>
            <a:off x="9096006" y="1859409"/>
            <a:ext cx="2894794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Highly compressible!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Large range of densities: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ρ = 0.15-0.90</a:t>
            </a:r>
            <a:endParaRPr/>
          </a:p>
        </p:txBody>
      </p:sp>
      <p:sp>
        <p:nvSpPr>
          <p:cNvPr id="243" name="Google Shape;243;p5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244" name="Google Shape;244;p5"/>
          <p:cNvSpPr/>
          <p:nvPr/>
        </p:nvSpPr>
        <p:spPr>
          <a:xfrm>
            <a:off x="10018447" y="6150521"/>
            <a:ext cx="17729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Temperature (°C)</a:t>
            </a:r>
            <a:endParaRPr/>
          </a:p>
        </p:txBody>
      </p:sp>
      <p:pic>
        <p:nvPicPr>
          <p:cNvPr id="245" name="Google Shape;245;p5"/>
          <p:cNvPicPr preferRelativeResize="0"/>
          <p:nvPr/>
        </p:nvPicPr>
        <p:blipFill rotWithShape="1">
          <a:blip r:embed="rId6">
            <a:alphaModFix/>
          </a:blip>
          <a:srcRect b="17487" l="16807" r="18381" t="17915"/>
          <a:stretch/>
        </p:blipFill>
        <p:spPr>
          <a:xfrm>
            <a:off x="5988167" y="5564072"/>
            <a:ext cx="613714" cy="61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67504" y="1156746"/>
            <a:ext cx="610979" cy="61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/>
          <p:cNvPicPr preferRelativeResize="0"/>
          <p:nvPr/>
        </p:nvPicPr>
        <p:blipFill rotWithShape="1">
          <a:blip r:embed="rId8">
            <a:alphaModFix/>
          </a:blip>
          <a:srcRect b="23113" l="11525" r="13783" t="23851"/>
          <a:stretch/>
        </p:blipFill>
        <p:spPr>
          <a:xfrm flipH="1">
            <a:off x="3643668" y="1195832"/>
            <a:ext cx="657827" cy="46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"/>
          <p:cNvSpPr txBox="1"/>
          <p:nvPr/>
        </p:nvSpPr>
        <p:spPr>
          <a:xfrm>
            <a:off x="2602523" y="1324316"/>
            <a:ext cx="7015882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Critical point is easy to reach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= favorable to low energy consumption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Non flammable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Low reactivity, not corrosive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Low toxicity (GRAS)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Recyclable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Available in large amounts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at different levels of purity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Cheap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E51EA0"/>
                </a:solidFill>
                <a:latin typeface="Arial"/>
                <a:ea typeface="Arial"/>
                <a:cs typeface="Arial"/>
                <a:sym typeface="Arial"/>
              </a:rPr>
              <a:t>Low polarity</a:t>
            </a:r>
            <a:endParaRPr b="1" sz="1800">
              <a:solidFill>
                <a:srgbClr val="E51E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but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22AEB7"/>
                </a:solidFill>
                <a:latin typeface="Arial"/>
                <a:ea typeface="Arial"/>
                <a:cs typeface="Arial"/>
                <a:sym typeface="Arial"/>
              </a:rPr>
              <a:t>Excellent miscibility to most organic solvents</a:t>
            </a:r>
            <a:endParaRPr b="1" sz="1800">
              <a:solidFill>
                <a:srgbClr val="22AE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Why CO</a:t>
            </a:r>
            <a:r>
              <a:rPr baseline="-25000" lang="fr-FR"/>
              <a:t>2</a:t>
            </a:r>
            <a:r>
              <a:rPr lang="fr-FR"/>
              <a:t>?</a:t>
            </a:r>
            <a:endParaRPr/>
          </a:p>
        </p:txBody>
      </p:sp>
      <p:sp>
        <p:nvSpPr>
          <p:cNvPr id="254" name="Google Shape;254;p6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255" name="Google Shape;255;p6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6"/>
          <p:cNvGrpSpPr/>
          <p:nvPr/>
        </p:nvGrpSpPr>
        <p:grpSpPr>
          <a:xfrm>
            <a:off x="3869703" y="3106435"/>
            <a:ext cx="876240" cy="876240"/>
            <a:chOff x="3906642" y="2438398"/>
            <a:chExt cx="2346666" cy="2346666"/>
          </a:xfrm>
        </p:grpSpPr>
        <p:grpSp>
          <p:nvGrpSpPr>
            <p:cNvPr id="257" name="Google Shape;257;p6"/>
            <p:cNvGrpSpPr/>
            <p:nvPr/>
          </p:nvGrpSpPr>
          <p:grpSpPr>
            <a:xfrm>
              <a:off x="3906642" y="2438398"/>
              <a:ext cx="2346666" cy="2346666"/>
              <a:chOff x="7461591" y="4949444"/>
              <a:chExt cx="904875" cy="904875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7461591" y="4949444"/>
                <a:ext cx="904875" cy="904875"/>
              </a:xfrm>
              <a:custGeom>
                <a:rect b="b" l="l" r="r" t="t"/>
                <a:pathLst>
                  <a:path extrusionOk="0" h="3422" w="3421">
                    <a:moveTo>
                      <a:pt x="1711" y="0"/>
                    </a:moveTo>
                    <a:lnTo>
                      <a:pt x="1799" y="3"/>
                    </a:lnTo>
                    <a:lnTo>
                      <a:pt x="1886" y="10"/>
                    </a:lnTo>
                    <a:lnTo>
                      <a:pt x="1971" y="20"/>
                    </a:lnTo>
                    <a:lnTo>
                      <a:pt x="2056" y="35"/>
                    </a:lnTo>
                    <a:lnTo>
                      <a:pt x="2139" y="55"/>
                    </a:lnTo>
                    <a:lnTo>
                      <a:pt x="2219" y="78"/>
                    </a:lnTo>
                    <a:lnTo>
                      <a:pt x="2299" y="104"/>
                    </a:lnTo>
                    <a:lnTo>
                      <a:pt x="2376" y="136"/>
                    </a:lnTo>
                    <a:lnTo>
                      <a:pt x="2452" y="169"/>
                    </a:lnTo>
                    <a:lnTo>
                      <a:pt x="2526" y="207"/>
                    </a:lnTo>
                    <a:lnTo>
                      <a:pt x="2598" y="249"/>
                    </a:lnTo>
                    <a:lnTo>
                      <a:pt x="2668" y="293"/>
                    </a:lnTo>
                    <a:lnTo>
                      <a:pt x="2735" y="341"/>
                    </a:lnTo>
                    <a:lnTo>
                      <a:pt x="2799" y="391"/>
                    </a:lnTo>
                    <a:lnTo>
                      <a:pt x="2861" y="446"/>
                    </a:lnTo>
                    <a:lnTo>
                      <a:pt x="2920" y="502"/>
                    </a:lnTo>
                    <a:lnTo>
                      <a:pt x="2977" y="561"/>
                    </a:lnTo>
                    <a:lnTo>
                      <a:pt x="3031" y="624"/>
                    </a:lnTo>
                    <a:lnTo>
                      <a:pt x="3082" y="688"/>
                    </a:lnTo>
                    <a:lnTo>
                      <a:pt x="3130" y="755"/>
                    </a:lnTo>
                    <a:lnTo>
                      <a:pt x="3174" y="825"/>
                    </a:lnTo>
                    <a:lnTo>
                      <a:pt x="3215" y="896"/>
                    </a:lnTo>
                    <a:lnTo>
                      <a:pt x="3252" y="970"/>
                    </a:lnTo>
                    <a:lnTo>
                      <a:pt x="3287" y="1046"/>
                    </a:lnTo>
                    <a:lnTo>
                      <a:pt x="3317" y="1124"/>
                    </a:lnTo>
                    <a:lnTo>
                      <a:pt x="3345" y="1203"/>
                    </a:lnTo>
                    <a:lnTo>
                      <a:pt x="3368" y="1284"/>
                    </a:lnTo>
                    <a:lnTo>
                      <a:pt x="3386" y="1367"/>
                    </a:lnTo>
                    <a:lnTo>
                      <a:pt x="3402" y="1451"/>
                    </a:lnTo>
                    <a:lnTo>
                      <a:pt x="3413" y="1536"/>
                    </a:lnTo>
                    <a:lnTo>
                      <a:pt x="3419" y="1623"/>
                    </a:lnTo>
                    <a:lnTo>
                      <a:pt x="3421" y="1711"/>
                    </a:lnTo>
                    <a:lnTo>
                      <a:pt x="3419" y="1799"/>
                    </a:lnTo>
                    <a:lnTo>
                      <a:pt x="3413" y="1886"/>
                    </a:lnTo>
                    <a:lnTo>
                      <a:pt x="3402" y="1972"/>
                    </a:lnTo>
                    <a:lnTo>
                      <a:pt x="3386" y="2056"/>
                    </a:lnTo>
                    <a:lnTo>
                      <a:pt x="3368" y="2139"/>
                    </a:lnTo>
                    <a:lnTo>
                      <a:pt x="3345" y="2221"/>
                    </a:lnTo>
                    <a:lnTo>
                      <a:pt x="3317" y="2299"/>
                    </a:lnTo>
                    <a:lnTo>
                      <a:pt x="3287" y="2378"/>
                    </a:lnTo>
                    <a:lnTo>
                      <a:pt x="3252" y="2453"/>
                    </a:lnTo>
                    <a:lnTo>
                      <a:pt x="3215" y="2527"/>
                    </a:lnTo>
                    <a:lnTo>
                      <a:pt x="3174" y="2599"/>
                    </a:lnTo>
                    <a:lnTo>
                      <a:pt x="3130" y="2668"/>
                    </a:lnTo>
                    <a:lnTo>
                      <a:pt x="3082" y="2735"/>
                    </a:lnTo>
                    <a:lnTo>
                      <a:pt x="3031" y="2800"/>
                    </a:lnTo>
                    <a:lnTo>
                      <a:pt x="2977" y="2862"/>
                    </a:lnTo>
                    <a:lnTo>
                      <a:pt x="2920" y="2922"/>
                    </a:lnTo>
                    <a:lnTo>
                      <a:pt x="2861" y="2978"/>
                    </a:lnTo>
                    <a:lnTo>
                      <a:pt x="2799" y="3032"/>
                    </a:lnTo>
                    <a:lnTo>
                      <a:pt x="2735" y="3082"/>
                    </a:lnTo>
                    <a:lnTo>
                      <a:pt x="2668" y="3130"/>
                    </a:lnTo>
                    <a:lnTo>
                      <a:pt x="2598" y="3174"/>
                    </a:lnTo>
                    <a:lnTo>
                      <a:pt x="2526" y="3216"/>
                    </a:lnTo>
                    <a:lnTo>
                      <a:pt x="2452" y="3254"/>
                    </a:lnTo>
                    <a:lnTo>
                      <a:pt x="2376" y="3288"/>
                    </a:lnTo>
                    <a:lnTo>
                      <a:pt x="2299" y="3319"/>
                    </a:lnTo>
                    <a:lnTo>
                      <a:pt x="2219" y="3345"/>
                    </a:lnTo>
                    <a:lnTo>
                      <a:pt x="2139" y="3368"/>
                    </a:lnTo>
                    <a:lnTo>
                      <a:pt x="2056" y="3388"/>
                    </a:lnTo>
                    <a:lnTo>
                      <a:pt x="1971" y="3403"/>
                    </a:lnTo>
                    <a:lnTo>
                      <a:pt x="1886" y="3413"/>
                    </a:lnTo>
                    <a:lnTo>
                      <a:pt x="1799" y="3420"/>
                    </a:lnTo>
                    <a:lnTo>
                      <a:pt x="1711" y="3422"/>
                    </a:lnTo>
                    <a:lnTo>
                      <a:pt x="1623" y="3420"/>
                    </a:lnTo>
                    <a:lnTo>
                      <a:pt x="1536" y="3413"/>
                    </a:lnTo>
                    <a:lnTo>
                      <a:pt x="1450" y="3403"/>
                    </a:lnTo>
                    <a:lnTo>
                      <a:pt x="1366" y="3388"/>
                    </a:lnTo>
                    <a:lnTo>
                      <a:pt x="1284" y="3368"/>
                    </a:lnTo>
                    <a:lnTo>
                      <a:pt x="1202" y="3345"/>
                    </a:lnTo>
                    <a:lnTo>
                      <a:pt x="1122" y="3319"/>
                    </a:lnTo>
                    <a:lnTo>
                      <a:pt x="1045" y="3288"/>
                    </a:lnTo>
                    <a:lnTo>
                      <a:pt x="969" y="3254"/>
                    </a:lnTo>
                    <a:lnTo>
                      <a:pt x="895" y="3216"/>
                    </a:lnTo>
                    <a:lnTo>
                      <a:pt x="824" y="3174"/>
                    </a:lnTo>
                    <a:lnTo>
                      <a:pt x="755" y="3130"/>
                    </a:lnTo>
                    <a:lnTo>
                      <a:pt x="687" y="3082"/>
                    </a:lnTo>
                    <a:lnTo>
                      <a:pt x="623" y="3032"/>
                    </a:lnTo>
                    <a:lnTo>
                      <a:pt x="561" y="2978"/>
                    </a:lnTo>
                    <a:lnTo>
                      <a:pt x="501" y="2922"/>
                    </a:lnTo>
                    <a:lnTo>
                      <a:pt x="444" y="2862"/>
                    </a:lnTo>
                    <a:lnTo>
                      <a:pt x="391" y="2800"/>
                    </a:lnTo>
                    <a:lnTo>
                      <a:pt x="340" y="2735"/>
                    </a:lnTo>
                    <a:lnTo>
                      <a:pt x="292" y="2668"/>
                    </a:lnTo>
                    <a:lnTo>
                      <a:pt x="247" y="2599"/>
                    </a:lnTo>
                    <a:lnTo>
                      <a:pt x="207" y="2527"/>
                    </a:lnTo>
                    <a:lnTo>
                      <a:pt x="169" y="2453"/>
                    </a:lnTo>
                    <a:lnTo>
                      <a:pt x="134" y="2378"/>
                    </a:lnTo>
                    <a:lnTo>
                      <a:pt x="104" y="2299"/>
                    </a:lnTo>
                    <a:lnTo>
                      <a:pt x="77" y="2221"/>
                    </a:lnTo>
                    <a:lnTo>
                      <a:pt x="54" y="2139"/>
                    </a:lnTo>
                    <a:lnTo>
                      <a:pt x="35" y="2056"/>
                    </a:lnTo>
                    <a:lnTo>
                      <a:pt x="20" y="1972"/>
                    </a:lnTo>
                    <a:lnTo>
                      <a:pt x="9" y="1886"/>
                    </a:lnTo>
                    <a:lnTo>
                      <a:pt x="2" y="1799"/>
                    </a:lnTo>
                    <a:lnTo>
                      <a:pt x="0" y="1711"/>
                    </a:lnTo>
                    <a:lnTo>
                      <a:pt x="2" y="1623"/>
                    </a:lnTo>
                    <a:lnTo>
                      <a:pt x="9" y="1536"/>
                    </a:lnTo>
                    <a:lnTo>
                      <a:pt x="20" y="1451"/>
                    </a:lnTo>
                    <a:lnTo>
                      <a:pt x="35" y="1367"/>
                    </a:lnTo>
                    <a:lnTo>
                      <a:pt x="54" y="1284"/>
                    </a:lnTo>
                    <a:lnTo>
                      <a:pt x="77" y="1203"/>
                    </a:lnTo>
                    <a:lnTo>
                      <a:pt x="104" y="1124"/>
                    </a:lnTo>
                    <a:lnTo>
                      <a:pt x="134" y="1046"/>
                    </a:lnTo>
                    <a:lnTo>
                      <a:pt x="169" y="970"/>
                    </a:lnTo>
                    <a:lnTo>
                      <a:pt x="207" y="896"/>
                    </a:lnTo>
                    <a:lnTo>
                      <a:pt x="247" y="825"/>
                    </a:lnTo>
                    <a:lnTo>
                      <a:pt x="292" y="755"/>
                    </a:lnTo>
                    <a:lnTo>
                      <a:pt x="340" y="688"/>
                    </a:lnTo>
                    <a:lnTo>
                      <a:pt x="391" y="624"/>
                    </a:lnTo>
                    <a:lnTo>
                      <a:pt x="444" y="561"/>
                    </a:lnTo>
                    <a:lnTo>
                      <a:pt x="501" y="502"/>
                    </a:lnTo>
                    <a:lnTo>
                      <a:pt x="561" y="446"/>
                    </a:lnTo>
                    <a:lnTo>
                      <a:pt x="623" y="391"/>
                    </a:lnTo>
                    <a:lnTo>
                      <a:pt x="687" y="341"/>
                    </a:lnTo>
                    <a:lnTo>
                      <a:pt x="755" y="293"/>
                    </a:lnTo>
                    <a:lnTo>
                      <a:pt x="824" y="249"/>
                    </a:lnTo>
                    <a:lnTo>
                      <a:pt x="895" y="207"/>
                    </a:lnTo>
                    <a:lnTo>
                      <a:pt x="969" y="169"/>
                    </a:lnTo>
                    <a:lnTo>
                      <a:pt x="1045" y="136"/>
                    </a:lnTo>
                    <a:lnTo>
                      <a:pt x="1122" y="104"/>
                    </a:lnTo>
                    <a:lnTo>
                      <a:pt x="1202" y="78"/>
                    </a:lnTo>
                    <a:lnTo>
                      <a:pt x="1284" y="55"/>
                    </a:lnTo>
                    <a:lnTo>
                      <a:pt x="1366" y="35"/>
                    </a:lnTo>
                    <a:lnTo>
                      <a:pt x="1450" y="20"/>
                    </a:lnTo>
                    <a:lnTo>
                      <a:pt x="1536" y="10"/>
                    </a:lnTo>
                    <a:lnTo>
                      <a:pt x="1623" y="3"/>
                    </a:ln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E0EEF9"/>
              </a:solidFill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7461591" y="4949444"/>
                <a:ext cx="904875" cy="865188"/>
              </a:xfrm>
              <a:custGeom>
                <a:rect b="b" l="l" r="r" t="t"/>
                <a:pathLst>
                  <a:path extrusionOk="0" h="3276" w="3419">
                    <a:moveTo>
                      <a:pt x="1014" y="3276"/>
                    </a:moveTo>
                    <a:lnTo>
                      <a:pt x="1014" y="3275"/>
                    </a:lnTo>
                    <a:lnTo>
                      <a:pt x="1009" y="3273"/>
                    </a:lnTo>
                    <a:lnTo>
                      <a:pt x="1005" y="3271"/>
                    </a:lnTo>
                    <a:lnTo>
                      <a:pt x="990" y="3264"/>
                    </a:lnTo>
                    <a:lnTo>
                      <a:pt x="979" y="3258"/>
                    </a:lnTo>
                    <a:lnTo>
                      <a:pt x="977" y="3257"/>
                    </a:lnTo>
                    <a:lnTo>
                      <a:pt x="976" y="3257"/>
                    </a:lnTo>
                    <a:lnTo>
                      <a:pt x="977" y="3257"/>
                    </a:lnTo>
                    <a:lnTo>
                      <a:pt x="982" y="3259"/>
                    </a:lnTo>
                    <a:lnTo>
                      <a:pt x="994" y="3263"/>
                    </a:lnTo>
                    <a:lnTo>
                      <a:pt x="1000" y="3265"/>
                    </a:lnTo>
                    <a:lnTo>
                      <a:pt x="998" y="3264"/>
                    </a:lnTo>
                    <a:lnTo>
                      <a:pt x="994" y="3261"/>
                    </a:lnTo>
                    <a:lnTo>
                      <a:pt x="991" y="3259"/>
                    </a:lnTo>
                    <a:lnTo>
                      <a:pt x="989" y="3258"/>
                    </a:lnTo>
                    <a:lnTo>
                      <a:pt x="989" y="3258"/>
                    </a:lnTo>
                    <a:lnTo>
                      <a:pt x="991" y="3258"/>
                    </a:lnTo>
                    <a:lnTo>
                      <a:pt x="998" y="3259"/>
                    </a:lnTo>
                    <a:lnTo>
                      <a:pt x="1005" y="3262"/>
                    </a:lnTo>
                    <a:lnTo>
                      <a:pt x="1008" y="3262"/>
                    </a:lnTo>
                    <a:lnTo>
                      <a:pt x="1009" y="3262"/>
                    </a:lnTo>
                    <a:lnTo>
                      <a:pt x="1010" y="3262"/>
                    </a:lnTo>
                    <a:lnTo>
                      <a:pt x="1009" y="3261"/>
                    </a:lnTo>
                    <a:lnTo>
                      <a:pt x="1000" y="3256"/>
                    </a:lnTo>
                    <a:lnTo>
                      <a:pt x="987" y="3250"/>
                    </a:lnTo>
                    <a:lnTo>
                      <a:pt x="978" y="3244"/>
                    </a:lnTo>
                    <a:lnTo>
                      <a:pt x="976" y="3243"/>
                    </a:lnTo>
                    <a:lnTo>
                      <a:pt x="984" y="3245"/>
                    </a:lnTo>
                    <a:lnTo>
                      <a:pt x="996" y="3248"/>
                    </a:lnTo>
                    <a:lnTo>
                      <a:pt x="1006" y="3252"/>
                    </a:lnTo>
                    <a:lnTo>
                      <a:pt x="1012" y="3253"/>
                    </a:lnTo>
                    <a:lnTo>
                      <a:pt x="1011" y="3250"/>
                    </a:lnTo>
                    <a:lnTo>
                      <a:pt x="1008" y="3245"/>
                    </a:lnTo>
                    <a:lnTo>
                      <a:pt x="1007" y="3243"/>
                    </a:lnTo>
                    <a:lnTo>
                      <a:pt x="1007" y="3241"/>
                    </a:lnTo>
                    <a:lnTo>
                      <a:pt x="1007" y="3240"/>
                    </a:lnTo>
                    <a:lnTo>
                      <a:pt x="1009" y="3240"/>
                    </a:lnTo>
                    <a:lnTo>
                      <a:pt x="1022" y="3243"/>
                    </a:lnTo>
                    <a:lnTo>
                      <a:pt x="1044" y="3248"/>
                    </a:lnTo>
                    <a:lnTo>
                      <a:pt x="1054" y="3252"/>
                    </a:lnTo>
                    <a:lnTo>
                      <a:pt x="1064" y="3253"/>
                    </a:lnTo>
                    <a:lnTo>
                      <a:pt x="1070" y="3254"/>
                    </a:lnTo>
                    <a:lnTo>
                      <a:pt x="1073" y="3254"/>
                    </a:lnTo>
                    <a:lnTo>
                      <a:pt x="1078" y="3246"/>
                    </a:lnTo>
                    <a:lnTo>
                      <a:pt x="1084" y="3241"/>
                    </a:lnTo>
                    <a:lnTo>
                      <a:pt x="1079" y="3238"/>
                    </a:lnTo>
                    <a:lnTo>
                      <a:pt x="1070" y="3233"/>
                    </a:lnTo>
                    <a:lnTo>
                      <a:pt x="1066" y="3230"/>
                    </a:lnTo>
                    <a:lnTo>
                      <a:pt x="1063" y="3226"/>
                    </a:lnTo>
                    <a:lnTo>
                      <a:pt x="1061" y="3225"/>
                    </a:lnTo>
                    <a:lnTo>
                      <a:pt x="1062" y="3224"/>
                    </a:lnTo>
                    <a:lnTo>
                      <a:pt x="1070" y="3224"/>
                    </a:lnTo>
                    <a:lnTo>
                      <a:pt x="1082" y="3226"/>
                    </a:lnTo>
                    <a:lnTo>
                      <a:pt x="1092" y="3228"/>
                    </a:lnTo>
                    <a:lnTo>
                      <a:pt x="1098" y="3230"/>
                    </a:lnTo>
                    <a:lnTo>
                      <a:pt x="1102" y="3230"/>
                    </a:lnTo>
                    <a:lnTo>
                      <a:pt x="1111" y="3229"/>
                    </a:lnTo>
                    <a:lnTo>
                      <a:pt x="1119" y="3229"/>
                    </a:lnTo>
                    <a:lnTo>
                      <a:pt x="1127" y="3225"/>
                    </a:lnTo>
                    <a:lnTo>
                      <a:pt x="1134" y="3218"/>
                    </a:lnTo>
                    <a:lnTo>
                      <a:pt x="1141" y="3210"/>
                    </a:lnTo>
                    <a:lnTo>
                      <a:pt x="1151" y="3203"/>
                    </a:lnTo>
                    <a:lnTo>
                      <a:pt x="1159" y="3198"/>
                    </a:lnTo>
                    <a:lnTo>
                      <a:pt x="1163" y="3194"/>
                    </a:lnTo>
                    <a:lnTo>
                      <a:pt x="1165" y="3190"/>
                    </a:lnTo>
                    <a:lnTo>
                      <a:pt x="1167" y="3185"/>
                    </a:lnTo>
                    <a:lnTo>
                      <a:pt x="1169" y="3180"/>
                    </a:lnTo>
                    <a:lnTo>
                      <a:pt x="1179" y="3177"/>
                    </a:lnTo>
                    <a:lnTo>
                      <a:pt x="1188" y="3173"/>
                    </a:lnTo>
                    <a:lnTo>
                      <a:pt x="1187" y="3168"/>
                    </a:lnTo>
                    <a:lnTo>
                      <a:pt x="1186" y="3159"/>
                    </a:lnTo>
                    <a:lnTo>
                      <a:pt x="1184" y="3152"/>
                    </a:lnTo>
                    <a:lnTo>
                      <a:pt x="1181" y="3142"/>
                    </a:lnTo>
                    <a:lnTo>
                      <a:pt x="1181" y="3136"/>
                    </a:lnTo>
                    <a:lnTo>
                      <a:pt x="1181" y="3132"/>
                    </a:lnTo>
                    <a:lnTo>
                      <a:pt x="1182" y="3130"/>
                    </a:lnTo>
                    <a:lnTo>
                      <a:pt x="1183" y="3129"/>
                    </a:lnTo>
                    <a:lnTo>
                      <a:pt x="1185" y="3128"/>
                    </a:lnTo>
                    <a:lnTo>
                      <a:pt x="1186" y="3128"/>
                    </a:lnTo>
                    <a:lnTo>
                      <a:pt x="1203" y="3121"/>
                    </a:lnTo>
                    <a:lnTo>
                      <a:pt x="1218" y="3112"/>
                    </a:lnTo>
                    <a:lnTo>
                      <a:pt x="1225" y="3111"/>
                    </a:lnTo>
                    <a:lnTo>
                      <a:pt x="1233" y="3111"/>
                    </a:lnTo>
                    <a:lnTo>
                      <a:pt x="1242" y="3112"/>
                    </a:lnTo>
                    <a:lnTo>
                      <a:pt x="1250" y="3112"/>
                    </a:lnTo>
                    <a:lnTo>
                      <a:pt x="1260" y="3110"/>
                    </a:lnTo>
                    <a:lnTo>
                      <a:pt x="1271" y="3108"/>
                    </a:lnTo>
                    <a:lnTo>
                      <a:pt x="1283" y="3107"/>
                    </a:lnTo>
                    <a:lnTo>
                      <a:pt x="1292" y="3107"/>
                    </a:lnTo>
                    <a:lnTo>
                      <a:pt x="1298" y="3108"/>
                    </a:lnTo>
                    <a:lnTo>
                      <a:pt x="1303" y="3110"/>
                    </a:lnTo>
                    <a:lnTo>
                      <a:pt x="1306" y="3110"/>
                    </a:lnTo>
                    <a:lnTo>
                      <a:pt x="1308" y="3110"/>
                    </a:lnTo>
                    <a:lnTo>
                      <a:pt x="1310" y="3109"/>
                    </a:lnTo>
                    <a:lnTo>
                      <a:pt x="1313" y="3108"/>
                    </a:lnTo>
                    <a:lnTo>
                      <a:pt x="1318" y="3104"/>
                    </a:lnTo>
                    <a:lnTo>
                      <a:pt x="1325" y="3098"/>
                    </a:lnTo>
                    <a:lnTo>
                      <a:pt x="1327" y="3096"/>
                    </a:lnTo>
                    <a:lnTo>
                      <a:pt x="1327" y="3091"/>
                    </a:lnTo>
                    <a:lnTo>
                      <a:pt x="1327" y="3088"/>
                    </a:lnTo>
                    <a:lnTo>
                      <a:pt x="1327" y="3084"/>
                    </a:lnTo>
                    <a:lnTo>
                      <a:pt x="1327" y="3080"/>
                    </a:lnTo>
                    <a:lnTo>
                      <a:pt x="1327" y="3077"/>
                    </a:lnTo>
                    <a:lnTo>
                      <a:pt x="1329" y="3074"/>
                    </a:lnTo>
                    <a:lnTo>
                      <a:pt x="1332" y="3071"/>
                    </a:lnTo>
                    <a:lnTo>
                      <a:pt x="1340" y="3068"/>
                    </a:lnTo>
                    <a:lnTo>
                      <a:pt x="1347" y="3065"/>
                    </a:lnTo>
                    <a:lnTo>
                      <a:pt x="1350" y="3063"/>
                    </a:lnTo>
                    <a:lnTo>
                      <a:pt x="1351" y="3061"/>
                    </a:lnTo>
                    <a:lnTo>
                      <a:pt x="1352" y="3060"/>
                    </a:lnTo>
                    <a:lnTo>
                      <a:pt x="1352" y="3057"/>
                    </a:lnTo>
                    <a:lnTo>
                      <a:pt x="1351" y="3050"/>
                    </a:lnTo>
                    <a:lnTo>
                      <a:pt x="1351" y="3042"/>
                    </a:lnTo>
                    <a:lnTo>
                      <a:pt x="1352" y="3034"/>
                    </a:lnTo>
                    <a:lnTo>
                      <a:pt x="1354" y="3027"/>
                    </a:lnTo>
                    <a:lnTo>
                      <a:pt x="1354" y="3012"/>
                    </a:lnTo>
                    <a:lnTo>
                      <a:pt x="1352" y="2981"/>
                    </a:lnTo>
                    <a:lnTo>
                      <a:pt x="1351" y="2966"/>
                    </a:lnTo>
                    <a:lnTo>
                      <a:pt x="1351" y="2952"/>
                    </a:lnTo>
                    <a:lnTo>
                      <a:pt x="1351" y="2947"/>
                    </a:lnTo>
                    <a:lnTo>
                      <a:pt x="1351" y="2942"/>
                    </a:lnTo>
                    <a:lnTo>
                      <a:pt x="1352" y="2939"/>
                    </a:lnTo>
                    <a:lnTo>
                      <a:pt x="1353" y="2938"/>
                    </a:lnTo>
                    <a:lnTo>
                      <a:pt x="1358" y="2937"/>
                    </a:lnTo>
                    <a:lnTo>
                      <a:pt x="1364" y="2936"/>
                    </a:lnTo>
                    <a:lnTo>
                      <a:pt x="1370" y="2934"/>
                    </a:lnTo>
                    <a:lnTo>
                      <a:pt x="1374" y="2931"/>
                    </a:lnTo>
                    <a:lnTo>
                      <a:pt x="1378" y="2925"/>
                    </a:lnTo>
                    <a:lnTo>
                      <a:pt x="1382" y="2917"/>
                    </a:lnTo>
                    <a:lnTo>
                      <a:pt x="1384" y="2914"/>
                    </a:lnTo>
                    <a:lnTo>
                      <a:pt x="1387" y="2911"/>
                    </a:lnTo>
                    <a:lnTo>
                      <a:pt x="1390" y="2909"/>
                    </a:lnTo>
                    <a:lnTo>
                      <a:pt x="1393" y="2908"/>
                    </a:lnTo>
                    <a:lnTo>
                      <a:pt x="1398" y="2907"/>
                    </a:lnTo>
                    <a:lnTo>
                      <a:pt x="1403" y="2903"/>
                    </a:lnTo>
                    <a:lnTo>
                      <a:pt x="1408" y="2899"/>
                    </a:lnTo>
                    <a:lnTo>
                      <a:pt x="1412" y="2895"/>
                    </a:lnTo>
                    <a:lnTo>
                      <a:pt x="1422" y="2889"/>
                    </a:lnTo>
                    <a:lnTo>
                      <a:pt x="1431" y="2883"/>
                    </a:lnTo>
                    <a:lnTo>
                      <a:pt x="1435" y="2881"/>
                    </a:lnTo>
                    <a:lnTo>
                      <a:pt x="1437" y="2879"/>
                    </a:lnTo>
                    <a:lnTo>
                      <a:pt x="1438" y="2873"/>
                    </a:lnTo>
                    <a:lnTo>
                      <a:pt x="1438" y="2863"/>
                    </a:lnTo>
                    <a:lnTo>
                      <a:pt x="1437" y="2849"/>
                    </a:lnTo>
                    <a:lnTo>
                      <a:pt x="1436" y="2838"/>
                    </a:lnTo>
                    <a:lnTo>
                      <a:pt x="1435" y="2828"/>
                    </a:lnTo>
                    <a:lnTo>
                      <a:pt x="1431" y="2822"/>
                    </a:lnTo>
                    <a:lnTo>
                      <a:pt x="1429" y="2820"/>
                    </a:lnTo>
                    <a:lnTo>
                      <a:pt x="1425" y="2817"/>
                    </a:lnTo>
                    <a:lnTo>
                      <a:pt x="1420" y="2814"/>
                    </a:lnTo>
                    <a:lnTo>
                      <a:pt x="1415" y="2812"/>
                    </a:lnTo>
                    <a:lnTo>
                      <a:pt x="1401" y="2805"/>
                    </a:lnTo>
                    <a:lnTo>
                      <a:pt x="1390" y="2800"/>
                    </a:lnTo>
                    <a:lnTo>
                      <a:pt x="1381" y="2796"/>
                    </a:lnTo>
                    <a:lnTo>
                      <a:pt x="1375" y="2794"/>
                    </a:lnTo>
                    <a:lnTo>
                      <a:pt x="1368" y="2790"/>
                    </a:lnTo>
                    <a:lnTo>
                      <a:pt x="1359" y="2783"/>
                    </a:lnTo>
                    <a:lnTo>
                      <a:pt x="1349" y="2774"/>
                    </a:lnTo>
                    <a:lnTo>
                      <a:pt x="1339" y="2765"/>
                    </a:lnTo>
                    <a:lnTo>
                      <a:pt x="1334" y="2761"/>
                    </a:lnTo>
                    <a:lnTo>
                      <a:pt x="1329" y="2759"/>
                    </a:lnTo>
                    <a:lnTo>
                      <a:pt x="1324" y="2756"/>
                    </a:lnTo>
                    <a:lnTo>
                      <a:pt x="1317" y="2755"/>
                    </a:lnTo>
                    <a:lnTo>
                      <a:pt x="1298" y="2753"/>
                    </a:lnTo>
                    <a:lnTo>
                      <a:pt x="1274" y="2752"/>
                    </a:lnTo>
                    <a:lnTo>
                      <a:pt x="1263" y="2752"/>
                    </a:lnTo>
                    <a:lnTo>
                      <a:pt x="1252" y="2751"/>
                    </a:lnTo>
                    <a:lnTo>
                      <a:pt x="1244" y="2749"/>
                    </a:lnTo>
                    <a:lnTo>
                      <a:pt x="1239" y="2748"/>
                    </a:lnTo>
                    <a:lnTo>
                      <a:pt x="1230" y="2741"/>
                    </a:lnTo>
                    <a:lnTo>
                      <a:pt x="1223" y="2736"/>
                    </a:lnTo>
                    <a:lnTo>
                      <a:pt x="1219" y="2734"/>
                    </a:lnTo>
                    <a:lnTo>
                      <a:pt x="1216" y="2733"/>
                    </a:lnTo>
                    <a:lnTo>
                      <a:pt x="1213" y="2733"/>
                    </a:lnTo>
                    <a:lnTo>
                      <a:pt x="1210" y="2735"/>
                    </a:lnTo>
                    <a:lnTo>
                      <a:pt x="1207" y="2738"/>
                    </a:lnTo>
                    <a:lnTo>
                      <a:pt x="1204" y="2741"/>
                    </a:lnTo>
                    <a:lnTo>
                      <a:pt x="1203" y="2741"/>
                    </a:lnTo>
                    <a:lnTo>
                      <a:pt x="1202" y="2741"/>
                    </a:lnTo>
                    <a:lnTo>
                      <a:pt x="1201" y="2740"/>
                    </a:lnTo>
                    <a:lnTo>
                      <a:pt x="1200" y="2738"/>
                    </a:lnTo>
                    <a:lnTo>
                      <a:pt x="1198" y="2732"/>
                    </a:lnTo>
                    <a:lnTo>
                      <a:pt x="1196" y="2724"/>
                    </a:lnTo>
                    <a:lnTo>
                      <a:pt x="1194" y="2717"/>
                    </a:lnTo>
                    <a:lnTo>
                      <a:pt x="1191" y="2714"/>
                    </a:lnTo>
                    <a:lnTo>
                      <a:pt x="1183" y="2709"/>
                    </a:lnTo>
                    <a:lnTo>
                      <a:pt x="1171" y="2702"/>
                    </a:lnTo>
                    <a:lnTo>
                      <a:pt x="1163" y="2697"/>
                    </a:lnTo>
                    <a:lnTo>
                      <a:pt x="1157" y="2694"/>
                    </a:lnTo>
                    <a:lnTo>
                      <a:pt x="1151" y="2692"/>
                    </a:lnTo>
                    <a:lnTo>
                      <a:pt x="1147" y="2692"/>
                    </a:lnTo>
                    <a:lnTo>
                      <a:pt x="1137" y="2702"/>
                    </a:lnTo>
                    <a:lnTo>
                      <a:pt x="1123" y="2717"/>
                    </a:lnTo>
                    <a:lnTo>
                      <a:pt x="1116" y="2725"/>
                    </a:lnTo>
                    <a:lnTo>
                      <a:pt x="1109" y="2730"/>
                    </a:lnTo>
                    <a:lnTo>
                      <a:pt x="1107" y="2732"/>
                    </a:lnTo>
                    <a:lnTo>
                      <a:pt x="1104" y="2732"/>
                    </a:lnTo>
                    <a:lnTo>
                      <a:pt x="1101" y="2732"/>
                    </a:lnTo>
                    <a:lnTo>
                      <a:pt x="1100" y="2731"/>
                    </a:lnTo>
                    <a:lnTo>
                      <a:pt x="1099" y="2729"/>
                    </a:lnTo>
                    <a:lnTo>
                      <a:pt x="1099" y="2727"/>
                    </a:lnTo>
                    <a:lnTo>
                      <a:pt x="1099" y="2725"/>
                    </a:lnTo>
                    <a:lnTo>
                      <a:pt x="1099" y="2723"/>
                    </a:lnTo>
                    <a:lnTo>
                      <a:pt x="1102" y="2717"/>
                    </a:lnTo>
                    <a:lnTo>
                      <a:pt x="1106" y="2712"/>
                    </a:lnTo>
                    <a:lnTo>
                      <a:pt x="1108" y="2707"/>
                    </a:lnTo>
                    <a:lnTo>
                      <a:pt x="1110" y="2702"/>
                    </a:lnTo>
                    <a:lnTo>
                      <a:pt x="1111" y="2699"/>
                    </a:lnTo>
                    <a:lnTo>
                      <a:pt x="1111" y="2697"/>
                    </a:lnTo>
                    <a:lnTo>
                      <a:pt x="1110" y="2695"/>
                    </a:lnTo>
                    <a:lnTo>
                      <a:pt x="1109" y="2694"/>
                    </a:lnTo>
                    <a:lnTo>
                      <a:pt x="1105" y="2691"/>
                    </a:lnTo>
                    <a:lnTo>
                      <a:pt x="1100" y="2690"/>
                    </a:lnTo>
                    <a:lnTo>
                      <a:pt x="1096" y="2690"/>
                    </a:lnTo>
                    <a:lnTo>
                      <a:pt x="1091" y="2691"/>
                    </a:lnTo>
                    <a:lnTo>
                      <a:pt x="1082" y="2695"/>
                    </a:lnTo>
                    <a:lnTo>
                      <a:pt x="1075" y="2698"/>
                    </a:lnTo>
                    <a:lnTo>
                      <a:pt x="1068" y="2702"/>
                    </a:lnTo>
                    <a:lnTo>
                      <a:pt x="1058" y="2704"/>
                    </a:lnTo>
                    <a:lnTo>
                      <a:pt x="1054" y="2705"/>
                    </a:lnTo>
                    <a:lnTo>
                      <a:pt x="1049" y="2705"/>
                    </a:lnTo>
                    <a:lnTo>
                      <a:pt x="1046" y="2704"/>
                    </a:lnTo>
                    <a:lnTo>
                      <a:pt x="1044" y="2703"/>
                    </a:lnTo>
                    <a:lnTo>
                      <a:pt x="1043" y="2701"/>
                    </a:lnTo>
                    <a:lnTo>
                      <a:pt x="1043" y="2698"/>
                    </a:lnTo>
                    <a:lnTo>
                      <a:pt x="1044" y="2695"/>
                    </a:lnTo>
                    <a:lnTo>
                      <a:pt x="1046" y="2692"/>
                    </a:lnTo>
                    <a:lnTo>
                      <a:pt x="1048" y="2689"/>
                    </a:lnTo>
                    <a:lnTo>
                      <a:pt x="1050" y="2687"/>
                    </a:lnTo>
                    <a:lnTo>
                      <a:pt x="1052" y="2685"/>
                    </a:lnTo>
                    <a:lnTo>
                      <a:pt x="1055" y="2683"/>
                    </a:lnTo>
                    <a:lnTo>
                      <a:pt x="1062" y="2679"/>
                    </a:lnTo>
                    <a:lnTo>
                      <a:pt x="1069" y="2672"/>
                    </a:lnTo>
                    <a:lnTo>
                      <a:pt x="1072" y="2669"/>
                    </a:lnTo>
                    <a:lnTo>
                      <a:pt x="1075" y="2665"/>
                    </a:lnTo>
                    <a:lnTo>
                      <a:pt x="1077" y="2662"/>
                    </a:lnTo>
                    <a:lnTo>
                      <a:pt x="1077" y="2658"/>
                    </a:lnTo>
                    <a:lnTo>
                      <a:pt x="1076" y="2654"/>
                    </a:lnTo>
                    <a:lnTo>
                      <a:pt x="1074" y="2651"/>
                    </a:lnTo>
                    <a:lnTo>
                      <a:pt x="1071" y="2648"/>
                    </a:lnTo>
                    <a:lnTo>
                      <a:pt x="1067" y="2644"/>
                    </a:lnTo>
                    <a:lnTo>
                      <a:pt x="1058" y="2638"/>
                    </a:lnTo>
                    <a:lnTo>
                      <a:pt x="1054" y="2632"/>
                    </a:lnTo>
                    <a:lnTo>
                      <a:pt x="1049" y="2621"/>
                    </a:lnTo>
                    <a:lnTo>
                      <a:pt x="1041" y="2602"/>
                    </a:lnTo>
                    <a:lnTo>
                      <a:pt x="1036" y="2594"/>
                    </a:lnTo>
                    <a:lnTo>
                      <a:pt x="1031" y="2587"/>
                    </a:lnTo>
                    <a:lnTo>
                      <a:pt x="1029" y="2585"/>
                    </a:lnTo>
                    <a:lnTo>
                      <a:pt x="1027" y="2584"/>
                    </a:lnTo>
                    <a:lnTo>
                      <a:pt x="1025" y="2584"/>
                    </a:lnTo>
                    <a:lnTo>
                      <a:pt x="1022" y="2585"/>
                    </a:lnTo>
                    <a:lnTo>
                      <a:pt x="1018" y="2589"/>
                    </a:lnTo>
                    <a:lnTo>
                      <a:pt x="1014" y="2598"/>
                    </a:lnTo>
                    <a:lnTo>
                      <a:pt x="1010" y="2606"/>
                    </a:lnTo>
                    <a:lnTo>
                      <a:pt x="1007" y="2616"/>
                    </a:lnTo>
                    <a:lnTo>
                      <a:pt x="1004" y="2624"/>
                    </a:lnTo>
                    <a:lnTo>
                      <a:pt x="1001" y="2631"/>
                    </a:lnTo>
                    <a:lnTo>
                      <a:pt x="999" y="2633"/>
                    </a:lnTo>
                    <a:lnTo>
                      <a:pt x="997" y="2635"/>
                    </a:lnTo>
                    <a:lnTo>
                      <a:pt x="995" y="2636"/>
                    </a:lnTo>
                    <a:lnTo>
                      <a:pt x="994" y="2636"/>
                    </a:lnTo>
                    <a:lnTo>
                      <a:pt x="984" y="2629"/>
                    </a:lnTo>
                    <a:lnTo>
                      <a:pt x="973" y="2622"/>
                    </a:lnTo>
                    <a:lnTo>
                      <a:pt x="967" y="2619"/>
                    </a:lnTo>
                    <a:lnTo>
                      <a:pt x="962" y="2617"/>
                    </a:lnTo>
                    <a:lnTo>
                      <a:pt x="957" y="2616"/>
                    </a:lnTo>
                    <a:lnTo>
                      <a:pt x="954" y="2617"/>
                    </a:lnTo>
                    <a:lnTo>
                      <a:pt x="950" y="2623"/>
                    </a:lnTo>
                    <a:lnTo>
                      <a:pt x="946" y="2630"/>
                    </a:lnTo>
                    <a:lnTo>
                      <a:pt x="945" y="2632"/>
                    </a:lnTo>
                    <a:lnTo>
                      <a:pt x="943" y="2635"/>
                    </a:lnTo>
                    <a:lnTo>
                      <a:pt x="940" y="2635"/>
                    </a:lnTo>
                    <a:lnTo>
                      <a:pt x="937" y="2633"/>
                    </a:lnTo>
                    <a:lnTo>
                      <a:pt x="932" y="2628"/>
                    </a:lnTo>
                    <a:lnTo>
                      <a:pt x="928" y="2621"/>
                    </a:lnTo>
                    <a:lnTo>
                      <a:pt x="922" y="2611"/>
                    </a:lnTo>
                    <a:lnTo>
                      <a:pt x="917" y="2601"/>
                    </a:lnTo>
                    <a:lnTo>
                      <a:pt x="913" y="2591"/>
                    </a:lnTo>
                    <a:lnTo>
                      <a:pt x="909" y="2580"/>
                    </a:lnTo>
                    <a:lnTo>
                      <a:pt x="907" y="2572"/>
                    </a:lnTo>
                    <a:lnTo>
                      <a:pt x="906" y="2564"/>
                    </a:lnTo>
                    <a:lnTo>
                      <a:pt x="906" y="2554"/>
                    </a:lnTo>
                    <a:lnTo>
                      <a:pt x="906" y="2543"/>
                    </a:lnTo>
                    <a:lnTo>
                      <a:pt x="904" y="2538"/>
                    </a:lnTo>
                    <a:lnTo>
                      <a:pt x="903" y="2533"/>
                    </a:lnTo>
                    <a:lnTo>
                      <a:pt x="900" y="2527"/>
                    </a:lnTo>
                    <a:lnTo>
                      <a:pt x="896" y="2521"/>
                    </a:lnTo>
                    <a:lnTo>
                      <a:pt x="877" y="2505"/>
                    </a:lnTo>
                    <a:lnTo>
                      <a:pt x="850" y="2482"/>
                    </a:lnTo>
                    <a:lnTo>
                      <a:pt x="837" y="2471"/>
                    </a:lnTo>
                    <a:lnTo>
                      <a:pt x="828" y="2461"/>
                    </a:lnTo>
                    <a:lnTo>
                      <a:pt x="825" y="2456"/>
                    </a:lnTo>
                    <a:lnTo>
                      <a:pt x="823" y="2452"/>
                    </a:lnTo>
                    <a:lnTo>
                      <a:pt x="822" y="2450"/>
                    </a:lnTo>
                    <a:lnTo>
                      <a:pt x="824" y="2448"/>
                    </a:lnTo>
                    <a:lnTo>
                      <a:pt x="828" y="2444"/>
                    </a:lnTo>
                    <a:lnTo>
                      <a:pt x="831" y="2439"/>
                    </a:lnTo>
                    <a:lnTo>
                      <a:pt x="833" y="2431"/>
                    </a:lnTo>
                    <a:lnTo>
                      <a:pt x="835" y="2425"/>
                    </a:lnTo>
                    <a:lnTo>
                      <a:pt x="835" y="2419"/>
                    </a:lnTo>
                    <a:lnTo>
                      <a:pt x="834" y="2414"/>
                    </a:lnTo>
                    <a:lnTo>
                      <a:pt x="833" y="2412"/>
                    </a:lnTo>
                    <a:lnTo>
                      <a:pt x="832" y="2412"/>
                    </a:lnTo>
                    <a:lnTo>
                      <a:pt x="831" y="2411"/>
                    </a:lnTo>
                    <a:lnTo>
                      <a:pt x="829" y="2412"/>
                    </a:lnTo>
                    <a:lnTo>
                      <a:pt x="819" y="2419"/>
                    </a:lnTo>
                    <a:lnTo>
                      <a:pt x="806" y="2424"/>
                    </a:lnTo>
                    <a:lnTo>
                      <a:pt x="800" y="2426"/>
                    </a:lnTo>
                    <a:lnTo>
                      <a:pt x="792" y="2426"/>
                    </a:lnTo>
                    <a:lnTo>
                      <a:pt x="789" y="2426"/>
                    </a:lnTo>
                    <a:lnTo>
                      <a:pt x="786" y="2425"/>
                    </a:lnTo>
                    <a:lnTo>
                      <a:pt x="783" y="2423"/>
                    </a:lnTo>
                    <a:lnTo>
                      <a:pt x="780" y="2422"/>
                    </a:lnTo>
                    <a:lnTo>
                      <a:pt x="769" y="2412"/>
                    </a:lnTo>
                    <a:lnTo>
                      <a:pt x="759" y="2404"/>
                    </a:lnTo>
                    <a:lnTo>
                      <a:pt x="755" y="2402"/>
                    </a:lnTo>
                    <a:lnTo>
                      <a:pt x="749" y="2401"/>
                    </a:lnTo>
                    <a:lnTo>
                      <a:pt x="748" y="2401"/>
                    </a:lnTo>
                    <a:lnTo>
                      <a:pt x="746" y="2401"/>
                    </a:lnTo>
                    <a:lnTo>
                      <a:pt x="744" y="2402"/>
                    </a:lnTo>
                    <a:lnTo>
                      <a:pt x="742" y="2404"/>
                    </a:lnTo>
                    <a:lnTo>
                      <a:pt x="739" y="2406"/>
                    </a:lnTo>
                    <a:lnTo>
                      <a:pt x="734" y="2407"/>
                    </a:lnTo>
                    <a:lnTo>
                      <a:pt x="728" y="2407"/>
                    </a:lnTo>
                    <a:lnTo>
                      <a:pt x="722" y="2406"/>
                    </a:lnTo>
                    <a:lnTo>
                      <a:pt x="718" y="2405"/>
                    </a:lnTo>
                    <a:lnTo>
                      <a:pt x="714" y="2403"/>
                    </a:lnTo>
                    <a:lnTo>
                      <a:pt x="712" y="2402"/>
                    </a:lnTo>
                    <a:lnTo>
                      <a:pt x="713" y="2402"/>
                    </a:lnTo>
                    <a:lnTo>
                      <a:pt x="714" y="2401"/>
                    </a:lnTo>
                    <a:lnTo>
                      <a:pt x="714" y="2399"/>
                    </a:lnTo>
                    <a:lnTo>
                      <a:pt x="713" y="2397"/>
                    </a:lnTo>
                    <a:lnTo>
                      <a:pt x="711" y="2394"/>
                    </a:lnTo>
                    <a:lnTo>
                      <a:pt x="706" y="2388"/>
                    </a:lnTo>
                    <a:lnTo>
                      <a:pt x="702" y="2385"/>
                    </a:lnTo>
                    <a:lnTo>
                      <a:pt x="690" y="2383"/>
                    </a:lnTo>
                    <a:lnTo>
                      <a:pt x="666" y="2379"/>
                    </a:lnTo>
                    <a:lnTo>
                      <a:pt x="643" y="2375"/>
                    </a:lnTo>
                    <a:lnTo>
                      <a:pt x="632" y="2373"/>
                    </a:lnTo>
                    <a:lnTo>
                      <a:pt x="631" y="2376"/>
                    </a:lnTo>
                    <a:lnTo>
                      <a:pt x="630" y="2383"/>
                    </a:lnTo>
                    <a:lnTo>
                      <a:pt x="630" y="2386"/>
                    </a:lnTo>
                    <a:lnTo>
                      <a:pt x="629" y="2389"/>
                    </a:lnTo>
                    <a:lnTo>
                      <a:pt x="628" y="2390"/>
                    </a:lnTo>
                    <a:lnTo>
                      <a:pt x="626" y="2389"/>
                    </a:lnTo>
                    <a:lnTo>
                      <a:pt x="617" y="2373"/>
                    </a:lnTo>
                    <a:lnTo>
                      <a:pt x="611" y="2360"/>
                    </a:lnTo>
                    <a:lnTo>
                      <a:pt x="607" y="2364"/>
                    </a:lnTo>
                    <a:lnTo>
                      <a:pt x="597" y="2373"/>
                    </a:lnTo>
                    <a:lnTo>
                      <a:pt x="592" y="2377"/>
                    </a:lnTo>
                    <a:lnTo>
                      <a:pt x="586" y="2381"/>
                    </a:lnTo>
                    <a:lnTo>
                      <a:pt x="581" y="2383"/>
                    </a:lnTo>
                    <a:lnTo>
                      <a:pt x="577" y="2382"/>
                    </a:lnTo>
                    <a:lnTo>
                      <a:pt x="571" y="2381"/>
                    </a:lnTo>
                    <a:lnTo>
                      <a:pt x="567" y="2379"/>
                    </a:lnTo>
                    <a:lnTo>
                      <a:pt x="562" y="2379"/>
                    </a:lnTo>
                    <a:lnTo>
                      <a:pt x="557" y="2379"/>
                    </a:lnTo>
                    <a:lnTo>
                      <a:pt x="551" y="2381"/>
                    </a:lnTo>
                    <a:lnTo>
                      <a:pt x="547" y="2385"/>
                    </a:lnTo>
                    <a:lnTo>
                      <a:pt x="543" y="2392"/>
                    </a:lnTo>
                    <a:lnTo>
                      <a:pt x="541" y="2402"/>
                    </a:lnTo>
                    <a:lnTo>
                      <a:pt x="538" y="2411"/>
                    </a:lnTo>
                    <a:lnTo>
                      <a:pt x="535" y="2419"/>
                    </a:lnTo>
                    <a:lnTo>
                      <a:pt x="530" y="2424"/>
                    </a:lnTo>
                    <a:lnTo>
                      <a:pt x="526" y="2427"/>
                    </a:lnTo>
                    <a:lnTo>
                      <a:pt x="521" y="2428"/>
                    </a:lnTo>
                    <a:lnTo>
                      <a:pt x="517" y="2427"/>
                    </a:lnTo>
                    <a:lnTo>
                      <a:pt x="514" y="2426"/>
                    </a:lnTo>
                    <a:lnTo>
                      <a:pt x="512" y="2424"/>
                    </a:lnTo>
                    <a:lnTo>
                      <a:pt x="505" y="2419"/>
                    </a:lnTo>
                    <a:lnTo>
                      <a:pt x="496" y="2413"/>
                    </a:lnTo>
                    <a:lnTo>
                      <a:pt x="486" y="2407"/>
                    </a:lnTo>
                    <a:lnTo>
                      <a:pt x="477" y="2403"/>
                    </a:lnTo>
                    <a:lnTo>
                      <a:pt x="475" y="2403"/>
                    </a:lnTo>
                    <a:lnTo>
                      <a:pt x="474" y="2403"/>
                    </a:lnTo>
                    <a:lnTo>
                      <a:pt x="473" y="2404"/>
                    </a:lnTo>
                    <a:lnTo>
                      <a:pt x="473" y="2404"/>
                    </a:lnTo>
                    <a:lnTo>
                      <a:pt x="472" y="2407"/>
                    </a:lnTo>
                    <a:lnTo>
                      <a:pt x="471" y="2409"/>
                    </a:lnTo>
                    <a:lnTo>
                      <a:pt x="470" y="2412"/>
                    </a:lnTo>
                    <a:lnTo>
                      <a:pt x="468" y="2412"/>
                    </a:lnTo>
                    <a:lnTo>
                      <a:pt x="462" y="2411"/>
                    </a:lnTo>
                    <a:lnTo>
                      <a:pt x="456" y="2407"/>
                    </a:lnTo>
                    <a:lnTo>
                      <a:pt x="439" y="2396"/>
                    </a:lnTo>
                    <a:lnTo>
                      <a:pt x="426" y="2385"/>
                    </a:lnTo>
                    <a:lnTo>
                      <a:pt x="419" y="2380"/>
                    </a:lnTo>
                    <a:lnTo>
                      <a:pt x="415" y="2375"/>
                    </a:lnTo>
                    <a:lnTo>
                      <a:pt x="412" y="2370"/>
                    </a:lnTo>
                    <a:lnTo>
                      <a:pt x="410" y="2365"/>
                    </a:lnTo>
                    <a:lnTo>
                      <a:pt x="409" y="2351"/>
                    </a:lnTo>
                    <a:lnTo>
                      <a:pt x="408" y="2328"/>
                    </a:lnTo>
                    <a:lnTo>
                      <a:pt x="408" y="2306"/>
                    </a:lnTo>
                    <a:lnTo>
                      <a:pt x="406" y="2293"/>
                    </a:lnTo>
                    <a:lnTo>
                      <a:pt x="403" y="2289"/>
                    </a:lnTo>
                    <a:lnTo>
                      <a:pt x="396" y="2284"/>
                    </a:lnTo>
                    <a:lnTo>
                      <a:pt x="388" y="2278"/>
                    </a:lnTo>
                    <a:lnTo>
                      <a:pt x="377" y="2272"/>
                    </a:lnTo>
                    <a:lnTo>
                      <a:pt x="356" y="2258"/>
                    </a:lnTo>
                    <a:lnTo>
                      <a:pt x="341" y="2246"/>
                    </a:lnTo>
                    <a:lnTo>
                      <a:pt x="331" y="2233"/>
                    </a:lnTo>
                    <a:lnTo>
                      <a:pt x="324" y="2220"/>
                    </a:lnTo>
                    <a:lnTo>
                      <a:pt x="321" y="2213"/>
                    </a:lnTo>
                    <a:lnTo>
                      <a:pt x="319" y="2208"/>
                    </a:lnTo>
                    <a:lnTo>
                      <a:pt x="319" y="2205"/>
                    </a:lnTo>
                    <a:lnTo>
                      <a:pt x="320" y="2204"/>
                    </a:lnTo>
                    <a:lnTo>
                      <a:pt x="322" y="2201"/>
                    </a:lnTo>
                    <a:lnTo>
                      <a:pt x="324" y="2192"/>
                    </a:lnTo>
                    <a:lnTo>
                      <a:pt x="327" y="2181"/>
                    </a:lnTo>
                    <a:lnTo>
                      <a:pt x="329" y="2167"/>
                    </a:lnTo>
                    <a:lnTo>
                      <a:pt x="331" y="2154"/>
                    </a:lnTo>
                    <a:lnTo>
                      <a:pt x="332" y="2141"/>
                    </a:lnTo>
                    <a:lnTo>
                      <a:pt x="332" y="2135"/>
                    </a:lnTo>
                    <a:lnTo>
                      <a:pt x="332" y="2131"/>
                    </a:lnTo>
                    <a:lnTo>
                      <a:pt x="331" y="2126"/>
                    </a:lnTo>
                    <a:lnTo>
                      <a:pt x="330" y="2124"/>
                    </a:lnTo>
                    <a:lnTo>
                      <a:pt x="325" y="2120"/>
                    </a:lnTo>
                    <a:lnTo>
                      <a:pt x="318" y="2118"/>
                    </a:lnTo>
                    <a:lnTo>
                      <a:pt x="308" y="2117"/>
                    </a:lnTo>
                    <a:lnTo>
                      <a:pt x="300" y="2116"/>
                    </a:lnTo>
                    <a:lnTo>
                      <a:pt x="290" y="2117"/>
                    </a:lnTo>
                    <a:lnTo>
                      <a:pt x="283" y="2119"/>
                    </a:lnTo>
                    <a:lnTo>
                      <a:pt x="280" y="2120"/>
                    </a:lnTo>
                    <a:lnTo>
                      <a:pt x="278" y="2122"/>
                    </a:lnTo>
                    <a:lnTo>
                      <a:pt x="277" y="2124"/>
                    </a:lnTo>
                    <a:lnTo>
                      <a:pt x="276" y="2126"/>
                    </a:lnTo>
                    <a:lnTo>
                      <a:pt x="276" y="2140"/>
                    </a:lnTo>
                    <a:lnTo>
                      <a:pt x="274" y="2160"/>
                    </a:lnTo>
                    <a:lnTo>
                      <a:pt x="272" y="2169"/>
                    </a:lnTo>
                    <a:lnTo>
                      <a:pt x="270" y="2177"/>
                    </a:lnTo>
                    <a:lnTo>
                      <a:pt x="268" y="2180"/>
                    </a:lnTo>
                    <a:lnTo>
                      <a:pt x="267" y="2182"/>
                    </a:lnTo>
                    <a:lnTo>
                      <a:pt x="265" y="2183"/>
                    </a:lnTo>
                    <a:lnTo>
                      <a:pt x="264" y="2183"/>
                    </a:lnTo>
                    <a:lnTo>
                      <a:pt x="259" y="2182"/>
                    </a:lnTo>
                    <a:lnTo>
                      <a:pt x="251" y="2181"/>
                    </a:lnTo>
                    <a:lnTo>
                      <a:pt x="241" y="2178"/>
                    </a:lnTo>
                    <a:lnTo>
                      <a:pt x="231" y="2171"/>
                    </a:lnTo>
                    <a:lnTo>
                      <a:pt x="226" y="2167"/>
                    </a:lnTo>
                    <a:lnTo>
                      <a:pt x="220" y="2162"/>
                    </a:lnTo>
                    <a:lnTo>
                      <a:pt x="215" y="2157"/>
                    </a:lnTo>
                    <a:lnTo>
                      <a:pt x="210" y="2149"/>
                    </a:lnTo>
                    <a:lnTo>
                      <a:pt x="206" y="2141"/>
                    </a:lnTo>
                    <a:lnTo>
                      <a:pt x="201" y="2132"/>
                    </a:lnTo>
                    <a:lnTo>
                      <a:pt x="198" y="2121"/>
                    </a:lnTo>
                    <a:lnTo>
                      <a:pt x="195" y="2109"/>
                    </a:lnTo>
                    <a:lnTo>
                      <a:pt x="189" y="2067"/>
                    </a:lnTo>
                    <a:lnTo>
                      <a:pt x="187" y="2044"/>
                    </a:lnTo>
                    <a:lnTo>
                      <a:pt x="186" y="2032"/>
                    </a:lnTo>
                    <a:lnTo>
                      <a:pt x="188" y="2026"/>
                    </a:lnTo>
                    <a:lnTo>
                      <a:pt x="190" y="2021"/>
                    </a:lnTo>
                    <a:lnTo>
                      <a:pt x="191" y="2015"/>
                    </a:lnTo>
                    <a:lnTo>
                      <a:pt x="192" y="2011"/>
                    </a:lnTo>
                    <a:lnTo>
                      <a:pt x="191" y="2008"/>
                    </a:lnTo>
                    <a:lnTo>
                      <a:pt x="189" y="2001"/>
                    </a:lnTo>
                    <a:lnTo>
                      <a:pt x="186" y="1987"/>
                    </a:lnTo>
                    <a:lnTo>
                      <a:pt x="185" y="1981"/>
                    </a:lnTo>
                    <a:lnTo>
                      <a:pt x="184" y="1973"/>
                    </a:lnTo>
                    <a:lnTo>
                      <a:pt x="184" y="1968"/>
                    </a:lnTo>
                    <a:lnTo>
                      <a:pt x="185" y="1963"/>
                    </a:lnTo>
                    <a:lnTo>
                      <a:pt x="186" y="1960"/>
                    </a:lnTo>
                    <a:lnTo>
                      <a:pt x="189" y="1956"/>
                    </a:lnTo>
                    <a:lnTo>
                      <a:pt x="192" y="1952"/>
                    </a:lnTo>
                    <a:lnTo>
                      <a:pt x="195" y="1949"/>
                    </a:lnTo>
                    <a:lnTo>
                      <a:pt x="201" y="1945"/>
                    </a:lnTo>
                    <a:lnTo>
                      <a:pt x="205" y="1943"/>
                    </a:lnTo>
                    <a:lnTo>
                      <a:pt x="207" y="1940"/>
                    </a:lnTo>
                    <a:lnTo>
                      <a:pt x="209" y="1935"/>
                    </a:lnTo>
                    <a:lnTo>
                      <a:pt x="211" y="1931"/>
                    </a:lnTo>
                    <a:lnTo>
                      <a:pt x="212" y="1930"/>
                    </a:lnTo>
                    <a:lnTo>
                      <a:pt x="215" y="1929"/>
                    </a:lnTo>
                    <a:lnTo>
                      <a:pt x="217" y="1930"/>
                    </a:lnTo>
                    <a:lnTo>
                      <a:pt x="229" y="1933"/>
                    </a:lnTo>
                    <a:lnTo>
                      <a:pt x="240" y="1935"/>
                    </a:lnTo>
                    <a:lnTo>
                      <a:pt x="248" y="1938"/>
                    </a:lnTo>
                    <a:lnTo>
                      <a:pt x="255" y="1943"/>
                    </a:lnTo>
                    <a:lnTo>
                      <a:pt x="259" y="1946"/>
                    </a:lnTo>
                    <a:lnTo>
                      <a:pt x="262" y="1948"/>
                    </a:lnTo>
                    <a:lnTo>
                      <a:pt x="266" y="1949"/>
                    </a:lnTo>
                    <a:lnTo>
                      <a:pt x="270" y="1949"/>
                    </a:lnTo>
                    <a:lnTo>
                      <a:pt x="276" y="1947"/>
                    </a:lnTo>
                    <a:lnTo>
                      <a:pt x="280" y="1944"/>
                    </a:lnTo>
                    <a:lnTo>
                      <a:pt x="282" y="1941"/>
                    </a:lnTo>
                    <a:lnTo>
                      <a:pt x="284" y="1938"/>
                    </a:lnTo>
                    <a:lnTo>
                      <a:pt x="285" y="1934"/>
                    </a:lnTo>
                    <a:lnTo>
                      <a:pt x="288" y="1927"/>
                    </a:lnTo>
                    <a:lnTo>
                      <a:pt x="289" y="1925"/>
                    </a:lnTo>
                    <a:lnTo>
                      <a:pt x="293" y="1923"/>
                    </a:lnTo>
                    <a:lnTo>
                      <a:pt x="295" y="1923"/>
                    </a:lnTo>
                    <a:lnTo>
                      <a:pt x="299" y="1924"/>
                    </a:lnTo>
                    <a:lnTo>
                      <a:pt x="302" y="1926"/>
                    </a:lnTo>
                    <a:lnTo>
                      <a:pt x="305" y="1926"/>
                    </a:lnTo>
                    <a:lnTo>
                      <a:pt x="307" y="1926"/>
                    </a:lnTo>
                    <a:lnTo>
                      <a:pt x="309" y="1926"/>
                    </a:lnTo>
                    <a:lnTo>
                      <a:pt x="311" y="1926"/>
                    </a:lnTo>
                    <a:lnTo>
                      <a:pt x="314" y="1928"/>
                    </a:lnTo>
                    <a:lnTo>
                      <a:pt x="316" y="1930"/>
                    </a:lnTo>
                    <a:lnTo>
                      <a:pt x="319" y="1936"/>
                    </a:lnTo>
                    <a:lnTo>
                      <a:pt x="322" y="1941"/>
                    </a:lnTo>
                    <a:lnTo>
                      <a:pt x="326" y="1944"/>
                    </a:lnTo>
                    <a:lnTo>
                      <a:pt x="330" y="1946"/>
                    </a:lnTo>
                    <a:lnTo>
                      <a:pt x="336" y="1947"/>
                    </a:lnTo>
                    <a:lnTo>
                      <a:pt x="345" y="1948"/>
                    </a:lnTo>
                    <a:lnTo>
                      <a:pt x="353" y="1949"/>
                    </a:lnTo>
                    <a:lnTo>
                      <a:pt x="358" y="1950"/>
                    </a:lnTo>
                    <a:lnTo>
                      <a:pt x="362" y="1950"/>
                    </a:lnTo>
                    <a:lnTo>
                      <a:pt x="363" y="1951"/>
                    </a:lnTo>
                    <a:lnTo>
                      <a:pt x="365" y="1952"/>
                    </a:lnTo>
                    <a:lnTo>
                      <a:pt x="367" y="1953"/>
                    </a:lnTo>
                    <a:lnTo>
                      <a:pt x="368" y="1957"/>
                    </a:lnTo>
                    <a:lnTo>
                      <a:pt x="373" y="1963"/>
                    </a:lnTo>
                    <a:lnTo>
                      <a:pt x="378" y="1968"/>
                    </a:lnTo>
                    <a:lnTo>
                      <a:pt x="381" y="1972"/>
                    </a:lnTo>
                    <a:lnTo>
                      <a:pt x="383" y="1975"/>
                    </a:lnTo>
                    <a:lnTo>
                      <a:pt x="384" y="1980"/>
                    </a:lnTo>
                    <a:lnTo>
                      <a:pt x="385" y="1984"/>
                    </a:lnTo>
                    <a:lnTo>
                      <a:pt x="386" y="1991"/>
                    </a:lnTo>
                    <a:lnTo>
                      <a:pt x="386" y="1997"/>
                    </a:lnTo>
                    <a:lnTo>
                      <a:pt x="388" y="2006"/>
                    </a:lnTo>
                    <a:lnTo>
                      <a:pt x="391" y="2016"/>
                    </a:lnTo>
                    <a:lnTo>
                      <a:pt x="397" y="2029"/>
                    </a:lnTo>
                    <a:lnTo>
                      <a:pt x="404" y="2039"/>
                    </a:lnTo>
                    <a:lnTo>
                      <a:pt x="409" y="2049"/>
                    </a:lnTo>
                    <a:lnTo>
                      <a:pt x="412" y="2053"/>
                    </a:lnTo>
                    <a:lnTo>
                      <a:pt x="415" y="2057"/>
                    </a:lnTo>
                    <a:lnTo>
                      <a:pt x="419" y="2060"/>
                    </a:lnTo>
                    <a:lnTo>
                      <a:pt x="424" y="2061"/>
                    </a:lnTo>
                    <a:lnTo>
                      <a:pt x="428" y="2061"/>
                    </a:lnTo>
                    <a:lnTo>
                      <a:pt x="429" y="2056"/>
                    </a:lnTo>
                    <a:lnTo>
                      <a:pt x="430" y="2047"/>
                    </a:lnTo>
                    <a:lnTo>
                      <a:pt x="431" y="2035"/>
                    </a:lnTo>
                    <a:lnTo>
                      <a:pt x="431" y="2024"/>
                    </a:lnTo>
                    <a:lnTo>
                      <a:pt x="430" y="2012"/>
                    </a:lnTo>
                    <a:lnTo>
                      <a:pt x="427" y="2001"/>
                    </a:lnTo>
                    <a:lnTo>
                      <a:pt x="425" y="1990"/>
                    </a:lnTo>
                    <a:lnTo>
                      <a:pt x="423" y="1980"/>
                    </a:lnTo>
                    <a:lnTo>
                      <a:pt x="419" y="1969"/>
                    </a:lnTo>
                    <a:lnTo>
                      <a:pt x="413" y="1957"/>
                    </a:lnTo>
                    <a:lnTo>
                      <a:pt x="410" y="1950"/>
                    </a:lnTo>
                    <a:lnTo>
                      <a:pt x="407" y="1944"/>
                    </a:lnTo>
                    <a:lnTo>
                      <a:pt x="406" y="1938"/>
                    </a:lnTo>
                    <a:lnTo>
                      <a:pt x="405" y="1930"/>
                    </a:lnTo>
                    <a:lnTo>
                      <a:pt x="405" y="1916"/>
                    </a:lnTo>
                    <a:lnTo>
                      <a:pt x="406" y="1899"/>
                    </a:lnTo>
                    <a:lnTo>
                      <a:pt x="407" y="1892"/>
                    </a:lnTo>
                    <a:lnTo>
                      <a:pt x="408" y="1884"/>
                    </a:lnTo>
                    <a:lnTo>
                      <a:pt x="410" y="1879"/>
                    </a:lnTo>
                    <a:lnTo>
                      <a:pt x="412" y="1877"/>
                    </a:lnTo>
                    <a:lnTo>
                      <a:pt x="420" y="1867"/>
                    </a:lnTo>
                    <a:lnTo>
                      <a:pt x="435" y="1850"/>
                    </a:lnTo>
                    <a:lnTo>
                      <a:pt x="443" y="1840"/>
                    </a:lnTo>
                    <a:lnTo>
                      <a:pt x="451" y="1832"/>
                    </a:lnTo>
                    <a:lnTo>
                      <a:pt x="458" y="1825"/>
                    </a:lnTo>
                    <a:lnTo>
                      <a:pt x="463" y="1820"/>
                    </a:lnTo>
                    <a:lnTo>
                      <a:pt x="475" y="1814"/>
                    </a:lnTo>
                    <a:lnTo>
                      <a:pt x="487" y="1805"/>
                    </a:lnTo>
                    <a:lnTo>
                      <a:pt x="493" y="1801"/>
                    </a:lnTo>
                    <a:lnTo>
                      <a:pt x="497" y="1795"/>
                    </a:lnTo>
                    <a:lnTo>
                      <a:pt x="500" y="1792"/>
                    </a:lnTo>
                    <a:lnTo>
                      <a:pt x="502" y="1788"/>
                    </a:lnTo>
                    <a:lnTo>
                      <a:pt x="501" y="1782"/>
                    </a:lnTo>
                    <a:lnTo>
                      <a:pt x="498" y="1772"/>
                    </a:lnTo>
                    <a:lnTo>
                      <a:pt x="495" y="1764"/>
                    </a:lnTo>
                    <a:lnTo>
                      <a:pt x="494" y="1757"/>
                    </a:lnTo>
                    <a:lnTo>
                      <a:pt x="495" y="1748"/>
                    </a:lnTo>
                    <a:lnTo>
                      <a:pt x="498" y="1741"/>
                    </a:lnTo>
                    <a:lnTo>
                      <a:pt x="502" y="1732"/>
                    </a:lnTo>
                    <a:lnTo>
                      <a:pt x="504" y="1724"/>
                    </a:lnTo>
                    <a:lnTo>
                      <a:pt x="506" y="1717"/>
                    </a:lnTo>
                    <a:lnTo>
                      <a:pt x="509" y="1708"/>
                    </a:lnTo>
                    <a:lnTo>
                      <a:pt x="514" y="1700"/>
                    </a:lnTo>
                    <a:lnTo>
                      <a:pt x="517" y="1693"/>
                    </a:lnTo>
                    <a:lnTo>
                      <a:pt x="521" y="1683"/>
                    </a:lnTo>
                    <a:lnTo>
                      <a:pt x="525" y="1671"/>
                    </a:lnTo>
                    <a:lnTo>
                      <a:pt x="528" y="1664"/>
                    </a:lnTo>
                    <a:lnTo>
                      <a:pt x="530" y="1659"/>
                    </a:lnTo>
                    <a:lnTo>
                      <a:pt x="533" y="1654"/>
                    </a:lnTo>
                    <a:lnTo>
                      <a:pt x="536" y="1651"/>
                    </a:lnTo>
                    <a:lnTo>
                      <a:pt x="545" y="1645"/>
                    </a:lnTo>
                    <a:lnTo>
                      <a:pt x="560" y="1639"/>
                    </a:lnTo>
                    <a:lnTo>
                      <a:pt x="567" y="1635"/>
                    </a:lnTo>
                    <a:lnTo>
                      <a:pt x="573" y="1631"/>
                    </a:lnTo>
                    <a:lnTo>
                      <a:pt x="579" y="1628"/>
                    </a:lnTo>
                    <a:lnTo>
                      <a:pt x="582" y="1623"/>
                    </a:lnTo>
                    <a:lnTo>
                      <a:pt x="585" y="1621"/>
                    </a:lnTo>
                    <a:lnTo>
                      <a:pt x="589" y="1620"/>
                    </a:lnTo>
                    <a:lnTo>
                      <a:pt x="593" y="1619"/>
                    </a:lnTo>
                    <a:lnTo>
                      <a:pt x="599" y="1618"/>
                    </a:lnTo>
                    <a:lnTo>
                      <a:pt x="604" y="1618"/>
                    </a:lnTo>
                    <a:lnTo>
                      <a:pt x="607" y="1617"/>
                    </a:lnTo>
                    <a:lnTo>
                      <a:pt x="609" y="1616"/>
                    </a:lnTo>
                    <a:lnTo>
                      <a:pt x="610" y="1614"/>
                    </a:lnTo>
                    <a:lnTo>
                      <a:pt x="611" y="1613"/>
                    </a:lnTo>
                    <a:lnTo>
                      <a:pt x="611" y="1611"/>
                    </a:lnTo>
                    <a:lnTo>
                      <a:pt x="611" y="1609"/>
                    </a:lnTo>
                    <a:lnTo>
                      <a:pt x="610" y="1607"/>
                    </a:lnTo>
                    <a:lnTo>
                      <a:pt x="609" y="1606"/>
                    </a:lnTo>
                    <a:lnTo>
                      <a:pt x="607" y="1605"/>
                    </a:lnTo>
                    <a:lnTo>
                      <a:pt x="603" y="1602"/>
                    </a:lnTo>
                    <a:lnTo>
                      <a:pt x="597" y="1601"/>
                    </a:lnTo>
                    <a:lnTo>
                      <a:pt x="593" y="1600"/>
                    </a:lnTo>
                    <a:lnTo>
                      <a:pt x="589" y="1598"/>
                    </a:lnTo>
                    <a:lnTo>
                      <a:pt x="588" y="1596"/>
                    </a:lnTo>
                    <a:lnTo>
                      <a:pt x="588" y="1595"/>
                    </a:lnTo>
                    <a:lnTo>
                      <a:pt x="588" y="1593"/>
                    </a:lnTo>
                    <a:lnTo>
                      <a:pt x="589" y="1591"/>
                    </a:lnTo>
                    <a:lnTo>
                      <a:pt x="595" y="1578"/>
                    </a:lnTo>
                    <a:lnTo>
                      <a:pt x="604" y="1566"/>
                    </a:lnTo>
                    <a:lnTo>
                      <a:pt x="613" y="1552"/>
                    </a:lnTo>
                    <a:lnTo>
                      <a:pt x="622" y="1541"/>
                    </a:lnTo>
                    <a:lnTo>
                      <a:pt x="629" y="1534"/>
                    </a:lnTo>
                    <a:lnTo>
                      <a:pt x="639" y="1525"/>
                    </a:lnTo>
                    <a:lnTo>
                      <a:pt x="653" y="1514"/>
                    </a:lnTo>
                    <a:lnTo>
                      <a:pt x="668" y="1505"/>
                    </a:lnTo>
                    <a:lnTo>
                      <a:pt x="681" y="1496"/>
                    </a:lnTo>
                    <a:lnTo>
                      <a:pt x="693" y="1489"/>
                    </a:lnTo>
                    <a:lnTo>
                      <a:pt x="697" y="1487"/>
                    </a:lnTo>
                    <a:lnTo>
                      <a:pt x="700" y="1486"/>
                    </a:lnTo>
                    <a:lnTo>
                      <a:pt x="701" y="1485"/>
                    </a:lnTo>
                    <a:lnTo>
                      <a:pt x="701" y="1487"/>
                    </a:lnTo>
                    <a:lnTo>
                      <a:pt x="696" y="1494"/>
                    </a:lnTo>
                    <a:lnTo>
                      <a:pt x="688" y="1503"/>
                    </a:lnTo>
                    <a:lnTo>
                      <a:pt x="684" y="1508"/>
                    </a:lnTo>
                    <a:lnTo>
                      <a:pt x="681" y="1513"/>
                    </a:lnTo>
                    <a:lnTo>
                      <a:pt x="680" y="1519"/>
                    </a:lnTo>
                    <a:lnTo>
                      <a:pt x="679" y="1525"/>
                    </a:lnTo>
                    <a:lnTo>
                      <a:pt x="680" y="1536"/>
                    </a:lnTo>
                    <a:lnTo>
                      <a:pt x="681" y="1546"/>
                    </a:lnTo>
                    <a:lnTo>
                      <a:pt x="682" y="1549"/>
                    </a:lnTo>
                    <a:lnTo>
                      <a:pt x="684" y="1551"/>
                    </a:lnTo>
                    <a:lnTo>
                      <a:pt x="688" y="1551"/>
                    </a:lnTo>
                    <a:lnTo>
                      <a:pt x="692" y="1550"/>
                    </a:lnTo>
                    <a:lnTo>
                      <a:pt x="697" y="1548"/>
                    </a:lnTo>
                    <a:lnTo>
                      <a:pt x="700" y="1545"/>
                    </a:lnTo>
                    <a:lnTo>
                      <a:pt x="704" y="1542"/>
                    </a:lnTo>
                    <a:lnTo>
                      <a:pt x="707" y="1538"/>
                    </a:lnTo>
                    <a:lnTo>
                      <a:pt x="713" y="1532"/>
                    </a:lnTo>
                    <a:lnTo>
                      <a:pt x="718" y="1527"/>
                    </a:lnTo>
                    <a:lnTo>
                      <a:pt x="725" y="1522"/>
                    </a:lnTo>
                    <a:lnTo>
                      <a:pt x="735" y="1516"/>
                    </a:lnTo>
                    <a:lnTo>
                      <a:pt x="755" y="1504"/>
                    </a:lnTo>
                    <a:lnTo>
                      <a:pt x="769" y="1495"/>
                    </a:lnTo>
                    <a:lnTo>
                      <a:pt x="782" y="1487"/>
                    </a:lnTo>
                    <a:lnTo>
                      <a:pt x="791" y="1482"/>
                    </a:lnTo>
                    <a:lnTo>
                      <a:pt x="802" y="1477"/>
                    </a:lnTo>
                    <a:lnTo>
                      <a:pt x="814" y="1472"/>
                    </a:lnTo>
                    <a:lnTo>
                      <a:pt x="819" y="1468"/>
                    </a:lnTo>
                    <a:lnTo>
                      <a:pt x="823" y="1465"/>
                    </a:lnTo>
                    <a:lnTo>
                      <a:pt x="824" y="1463"/>
                    </a:lnTo>
                    <a:lnTo>
                      <a:pt x="824" y="1461"/>
                    </a:lnTo>
                    <a:lnTo>
                      <a:pt x="824" y="1458"/>
                    </a:lnTo>
                    <a:lnTo>
                      <a:pt x="824" y="1456"/>
                    </a:lnTo>
                    <a:lnTo>
                      <a:pt x="819" y="1442"/>
                    </a:lnTo>
                    <a:lnTo>
                      <a:pt x="812" y="1425"/>
                    </a:lnTo>
                    <a:lnTo>
                      <a:pt x="810" y="1419"/>
                    </a:lnTo>
                    <a:lnTo>
                      <a:pt x="807" y="1414"/>
                    </a:lnTo>
                    <a:lnTo>
                      <a:pt x="805" y="1413"/>
                    </a:lnTo>
                    <a:lnTo>
                      <a:pt x="804" y="1413"/>
                    </a:lnTo>
                    <a:lnTo>
                      <a:pt x="802" y="1413"/>
                    </a:lnTo>
                    <a:lnTo>
                      <a:pt x="801" y="1414"/>
                    </a:lnTo>
                    <a:lnTo>
                      <a:pt x="791" y="1424"/>
                    </a:lnTo>
                    <a:lnTo>
                      <a:pt x="781" y="1437"/>
                    </a:lnTo>
                    <a:lnTo>
                      <a:pt x="772" y="1447"/>
                    </a:lnTo>
                    <a:lnTo>
                      <a:pt x="769" y="1452"/>
                    </a:lnTo>
                    <a:lnTo>
                      <a:pt x="756" y="1445"/>
                    </a:lnTo>
                    <a:lnTo>
                      <a:pt x="746" y="1440"/>
                    </a:lnTo>
                    <a:lnTo>
                      <a:pt x="737" y="1436"/>
                    </a:lnTo>
                    <a:lnTo>
                      <a:pt x="723" y="1429"/>
                    </a:lnTo>
                    <a:lnTo>
                      <a:pt x="721" y="1432"/>
                    </a:lnTo>
                    <a:lnTo>
                      <a:pt x="716" y="1436"/>
                    </a:lnTo>
                    <a:lnTo>
                      <a:pt x="714" y="1437"/>
                    </a:lnTo>
                    <a:lnTo>
                      <a:pt x="711" y="1437"/>
                    </a:lnTo>
                    <a:lnTo>
                      <a:pt x="710" y="1434"/>
                    </a:lnTo>
                    <a:lnTo>
                      <a:pt x="710" y="1428"/>
                    </a:lnTo>
                    <a:lnTo>
                      <a:pt x="710" y="1421"/>
                    </a:lnTo>
                    <a:lnTo>
                      <a:pt x="712" y="1415"/>
                    </a:lnTo>
                    <a:lnTo>
                      <a:pt x="713" y="1410"/>
                    </a:lnTo>
                    <a:lnTo>
                      <a:pt x="715" y="1404"/>
                    </a:lnTo>
                    <a:lnTo>
                      <a:pt x="719" y="1398"/>
                    </a:lnTo>
                    <a:lnTo>
                      <a:pt x="720" y="1396"/>
                    </a:lnTo>
                    <a:lnTo>
                      <a:pt x="722" y="1398"/>
                    </a:lnTo>
                    <a:lnTo>
                      <a:pt x="726" y="1401"/>
                    </a:lnTo>
                    <a:lnTo>
                      <a:pt x="729" y="1402"/>
                    </a:lnTo>
                    <a:lnTo>
                      <a:pt x="732" y="1401"/>
                    </a:lnTo>
                    <a:lnTo>
                      <a:pt x="733" y="1398"/>
                    </a:lnTo>
                    <a:lnTo>
                      <a:pt x="734" y="1393"/>
                    </a:lnTo>
                    <a:lnTo>
                      <a:pt x="735" y="1381"/>
                    </a:lnTo>
                    <a:lnTo>
                      <a:pt x="736" y="1370"/>
                    </a:lnTo>
                    <a:lnTo>
                      <a:pt x="737" y="1360"/>
                    </a:lnTo>
                    <a:lnTo>
                      <a:pt x="738" y="1354"/>
                    </a:lnTo>
                    <a:lnTo>
                      <a:pt x="737" y="1353"/>
                    </a:lnTo>
                    <a:lnTo>
                      <a:pt x="736" y="1352"/>
                    </a:lnTo>
                    <a:lnTo>
                      <a:pt x="733" y="1352"/>
                    </a:lnTo>
                    <a:lnTo>
                      <a:pt x="728" y="1352"/>
                    </a:lnTo>
                    <a:lnTo>
                      <a:pt x="717" y="1351"/>
                    </a:lnTo>
                    <a:lnTo>
                      <a:pt x="704" y="1351"/>
                    </a:lnTo>
                    <a:lnTo>
                      <a:pt x="692" y="1351"/>
                    </a:lnTo>
                    <a:lnTo>
                      <a:pt x="681" y="1350"/>
                    </a:lnTo>
                    <a:lnTo>
                      <a:pt x="677" y="1349"/>
                    </a:lnTo>
                    <a:lnTo>
                      <a:pt x="674" y="1348"/>
                    </a:lnTo>
                    <a:lnTo>
                      <a:pt x="673" y="1347"/>
                    </a:lnTo>
                    <a:lnTo>
                      <a:pt x="673" y="1345"/>
                    </a:lnTo>
                    <a:lnTo>
                      <a:pt x="674" y="1342"/>
                    </a:lnTo>
                    <a:lnTo>
                      <a:pt x="676" y="1339"/>
                    </a:lnTo>
                    <a:lnTo>
                      <a:pt x="680" y="1337"/>
                    </a:lnTo>
                    <a:lnTo>
                      <a:pt x="684" y="1335"/>
                    </a:lnTo>
                    <a:lnTo>
                      <a:pt x="695" y="1331"/>
                    </a:lnTo>
                    <a:lnTo>
                      <a:pt x="705" y="1327"/>
                    </a:lnTo>
                    <a:lnTo>
                      <a:pt x="717" y="1325"/>
                    </a:lnTo>
                    <a:lnTo>
                      <a:pt x="727" y="1323"/>
                    </a:lnTo>
                    <a:lnTo>
                      <a:pt x="732" y="1323"/>
                    </a:lnTo>
                    <a:lnTo>
                      <a:pt x="735" y="1323"/>
                    </a:lnTo>
                    <a:lnTo>
                      <a:pt x="737" y="1323"/>
                    </a:lnTo>
                    <a:lnTo>
                      <a:pt x="738" y="1324"/>
                    </a:lnTo>
                    <a:lnTo>
                      <a:pt x="740" y="1329"/>
                    </a:lnTo>
                    <a:lnTo>
                      <a:pt x="743" y="1334"/>
                    </a:lnTo>
                    <a:lnTo>
                      <a:pt x="748" y="1341"/>
                    </a:lnTo>
                    <a:lnTo>
                      <a:pt x="755" y="1346"/>
                    </a:lnTo>
                    <a:lnTo>
                      <a:pt x="758" y="1350"/>
                    </a:lnTo>
                    <a:lnTo>
                      <a:pt x="763" y="1353"/>
                    </a:lnTo>
                    <a:lnTo>
                      <a:pt x="768" y="1355"/>
                    </a:lnTo>
                    <a:lnTo>
                      <a:pt x="774" y="1357"/>
                    </a:lnTo>
                    <a:lnTo>
                      <a:pt x="778" y="1358"/>
                    </a:lnTo>
                    <a:lnTo>
                      <a:pt x="782" y="1357"/>
                    </a:lnTo>
                    <a:lnTo>
                      <a:pt x="783" y="1356"/>
                    </a:lnTo>
                    <a:lnTo>
                      <a:pt x="783" y="1355"/>
                    </a:lnTo>
                    <a:lnTo>
                      <a:pt x="784" y="1353"/>
                    </a:lnTo>
                    <a:lnTo>
                      <a:pt x="783" y="1351"/>
                    </a:lnTo>
                    <a:lnTo>
                      <a:pt x="780" y="1345"/>
                    </a:lnTo>
                    <a:lnTo>
                      <a:pt x="776" y="1338"/>
                    </a:lnTo>
                    <a:lnTo>
                      <a:pt x="769" y="1332"/>
                    </a:lnTo>
                    <a:lnTo>
                      <a:pt x="763" y="1326"/>
                    </a:lnTo>
                    <a:lnTo>
                      <a:pt x="758" y="1321"/>
                    </a:lnTo>
                    <a:lnTo>
                      <a:pt x="755" y="1316"/>
                    </a:lnTo>
                    <a:lnTo>
                      <a:pt x="755" y="1315"/>
                    </a:lnTo>
                    <a:lnTo>
                      <a:pt x="755" y="1314"/>
                    </a:lnTo>
                    <a:lnTo>
                      <a:pt x="756" y="1314"/>
                    </a:lnTo>
                    <a:lnTo>
                      <a:pt x="758" y="1314"/>
                    </a:lnTo>
                    <a:lnTo>
                      <a:pt x="770" y="1317"/>
                    </a:lnTo>
                    <a:lnTo>
                      <a:pt x="785" y="1322"/>
                    </a:lnTo>
                    <a:lnTo>
                      <a:pt x="791" y="1323"/>
                    </a:lnTo>
                    <a:lnTo>
                      <a:pt x="799" y="1323"/>
                    </a:lnTo>
                    <a:lnTo>
                      <a:pt x="804" y="1322"/>
                    </a:lnTo>
                    <a:lnTo>
                      <a:pt x="809" y="1319"/>
                    </a:lnTo>
                    <a:lnTo>
                      <a:pt x="823" y="1304"/>
                    </a:lnTo>
                    <a:lnTo>
                      <a:pt x="845" y="1283"/>
                    </a:lnTo>
                    <a:lnTo>
                      <a:pt x="855" y="1272"/>
                    </a:lnTo>
                    <a:lnTo>
                      <a:pt x="865" y="1266"/>
                    </a:lnTo>
                    <a:lnTo>
                      <a:pt x="868" y="1264"/>
                    </a:lnTo>
                    <a:lnTo>
                      <a:pt x="871" y="1263"/>
                    </a:lnTo>
                    <a:lnTo>
                      <a:pt x="873" y="1264"/>
                    </a:lnTo>
                    <a:lnTo>
                      <a:pt x="874" y="1266"/>
                    </a:lnTo>
                    <a:lnTo>
                      <a:pt x="874" y="1269"/>
                    </a:lnTo>
                    <a:lnTo>
                      <a:pt x="873" y="1276"/>
                    </a:lnTo>
                    <a:lnTo>
                      <a:pt x="871" y="1283"/>
                    </a:lnTo>
                    <a:lnTo>
                      <a:pt x="868" y="1290"/>
                    </a:lnTo>
                    <a:lnTo>
                      <a:pt x="860" y="1310"/>
                    </a:lnTo>
                    <a:lnTo>
                      <a:pt x="852" y="1330"/>
                    </a:lnTo>
                    <a:lnTo>
                      <a:pt x="844" y="1351"/>
                    </a:lnTo>
                    <a:lnTo>
                      <a:pt x="836" y="1369"/>
                    </a:lnTo>
                    <a:lnTo>
                      <a:pt x="834" y="1376"/>
                    </a:lnTo>
                    <a:lnTo>
                      <a:pt x="832" y="1382"/>
                    </a:lnTo>
                    <a:lnTo>
                      <a:pt x="832" y="1387"/>
                    </a:lnTo>
                    <a:lnTo>
                      <a:pt x="833" y="1390"/>
                    </a:lnTo>
                    <a:lnTo>
                      <a:pt x="835" y="1391"/>
                    </a:lnTo>
                    <a:lnTo>
                      <a:pt x="838" y="1393"/>
                    </a:lnTo>
                    <a:lnTo>
                      <a:pt x="843" y="1394"/>
                    </a:lnTo>
                    <a:lnTo>
                      <a:pt x="848" y="1395"/>
                    </a:lnTo>
                    <a:lnTo>
                      <a:pt x="860" y="1397"/>
                    </a:lnTo>
                    <a:lnTo>
                      <a:pt x="874" y="1399"/>
                    </a:lnTo>
                    <a:lnTo>
                      <a:pt x="887" y="1401"/>
                    </a:lnTo>
                    <a:lnTo>
                      <a:pt x="898" y="1403"/>
                    </a:lnTo>
                    <a:lnTo>
                      <a:pt x="902" y="1404"/>
                    </a:lnTo>
                    <a:lnTo>
                      <a:pt x="906" y="1406"/>
                    </a:lnTo>
                    <a:lnTo>
                      <a:pt x="907" y="1407"/>
                    </a:lnTo>
                    <a:lnTo>
                      <a:pt x="907" y="1408"/>
                    </a:lnTo>
                    <a:lnTo>
                      <a:pt x="899" y="1411"/>
                    </a:lnTo>
                    <a:lnTo>
                      <a:pt x="887" y="1415"/>
                    </a:lnTo>
                    <a:lnTo>
                      <a:pt x="881" y="1417"/>
                    </a:lnTo>
                    <a:lnTo>
                      <a:pt x="878" y="1420"/>
                    </a:lnTo>
                    <a:lnTo>
                      <a:pt x="878" y="1422"/>
                    </a:lnTo>
                    <a:lnTo>
                      <a:pt x="878" y="1424"/>
                    </a:lnTo>
                    <a:lnTo>
                      <a:pt x="880" y="1428"/>
                    </a:lnTo>
                    <a:lnTo>
                      <a:pt x="884" y="1431"/>
                    </a:lnTo>
                    <a:lnTo>
                      <a:pt x="896" y="1441"/>
                    </a:lnTo>
                    <a:lnTo>
                      <a:pt x="907" y="1447"/>
                    </a:lnTo>
                    <a:lnTo>
                      <a:pt x="911" y="1448"/>
                    </a:lnTo>
                    <a:lnTo>
                      <a:pt x="914" y="1447"/>
                    </a:lnTo>
                    <a:lnTo>
                      <a:pt x="918" y="1444"/>
                    </a:lnTo>
                    <a:lnTo>
                      <a:pt x="921" y="1440"/>
                    </a:lnTo>
                    <a:lnTo>
                      <a:pt x="929" y="1429"/>
                    </a:lnTo>
                    <a:lnTo>
                      <a:pt x="934" y="1419"/>
                    </a:lnTo>
                    <a:lnTo>
                      <a:pt x="936" y="1416"/>
                    </a:lnTo>
                    <a:lnTo>
                      <a:pt x="938" y="1414"/>
                    </a:lnTo>
                    <a:lnTo>
                      <a:pt x="940" y="1414"/>
                    </a:lnTo>
                    <a:lnTo>
                      <a:pt x="942" y="1415"/>
                    </a:lnTo>
                    <a:lnTo>
                      <a:pt x="953" y="1425"/>
                    </a:lnTo>
                    <a:lnTo>
                      <a:pt x="960" y="1430"/>
                    </a:lnTo>
                    <a:lnTo>
                      <a:pt x="962" y="1429"/>
                    </a:lnTo>
                    <a:lnTo>
                      <a:pt x="967" y="1428"/>
                    </a:lnTo>
                    <a:lnTo>
                      <a:pt x="970" y="1426"/>
                    </a:lnTo>
                    <a:lnTo>
                      <a:pt x="974" y="1423"/>
                    </a:lnTo>
                    <a:lnTo>
                      <a:pt x="977" y="1420"/>
                    </a:lnTo>
                    <a:lnTo>
                      <a:pt x="980" y="1417"/>
                    </a:lnTo>
                    <a:lnTo>
                      <a:pt x="984" y="1408"/>
                    </a:lnTo>
                    <a:lnTo>
                      <a:pt x="987" y="1398"/>
                    </a:lnTo>
                    <a:lnTo>
                      <a:pt x="987" y="1393"/>
                    </a:lnTo>
                    <a:lnTo>
                      <a:pt x="987" y="1388"/>
                    </a:lnTo>
                    <a:lnTo>
                      <a:pt x="987" y="1380"/>
                    </a:lnTo>
                    <a:lnTo>
                      <a:pt x="985" y="1373"/>
                    </a:lnTo>
                    <a:lnTo>
                      <a:pt x="984" y="1369"/>
                    </a:lnTo>
                    <a:lnTo>
                      <a:pt x="982" y="1365"/>
                    </a:lnTo>
                    <a:lnTo>
                      <a:pt x="979" y="1360"/>
                    </a:lnTo>
                    <a:lnTo>
                      <a:pt x="976" y="1356"/>
                    </a:lnTo>
                    <a:lnTo>
                      <a:pt x="966" y="1349"/>
                    </a:lnTo>
                    <a:lnTo>
                      <a:pt x="957" y="1341"/>
                    </a:lnTo>
                    <a:lnTo>
                      <a:pt x="935" y="1328"/>
                    </a:lnTo>
                    <a:lnTo>
                      <a:pt x="919" y="1320"/>
                    </a:lnTo>
                    <a:lnTo>
                      <a:pt x="914" y="1316"/>
                    </a:lnTo>
                    <a:lnTo>
                      <a:pt x="909" y="1313"/>
                    </a:lnTo>
                    <a:lnTo>
                      <a:pt x="906" y="1310"/>
                    </a:lnTo>
                    <a:lnTo>
                      <a:pt x="902" y="1307"/>
                    </a:lnTo>
                    <a:lnTo>
                      <a:pt x="900" y="1303"/>
                    </a:lnTo>
                    <a:lnTo>
                      <a:pt x="899" y="1300"/>
                    </a:lnTo>
                    <a:lnTo>
                      <a:pt x="900" y="1297"/>
                    </a:lnTo>
                    <a:lnTo>
                      <a:pt x="902" y="1293"/>
                    </a:lnTo>
                    <a:lnTo>
                      <a:pt x="908" y="1286"/>
                    </a:lnTo>
                    <a:lnTo>
                      <a:pt x="914" y="1276"/>
                    </a:lnTo>
                    <a:lnTo>
                      <a:pt x="920" y="1266"/>
                    </a:lnTo>
                    <a:lnTo>
                      <a:pt x="923" y="1259"/>
                    </a:lnTo>
                    <a:lnTo>
                      <a:pt x="923" y="1256"/>
                    </a:lnTo>
                    <a:lnTo>
                      <a:pt x="923" y="1250"/>
                    </a:lnTo>
                    <a:lnTo>
                      <a:pt x="921" y="1244"/>
                    </a:lnTo>
                    <a:lnTo>
                      <a:pt x="919" y="1238"/>
                    </a:lnTo>
                    <a:lnTo>
                      <a:pt x="915" y="1225"/>
                    </a:lnTo>
                    <a:lnTo>
                      <a:pt x="913" y="1219"/>
                    </a:lnTo>
                    <a:lnTo>
                      <a:pt x="916" y="1213"/>
                    </a:lnTo>
                    <a:lnTo>
                      <a:pt x="922" y="1200"/>
                    </a:lnTo>
                    <a:lnTo>
                      <a:pt x="924" y="1193"/>
                    </a:lnTo>
                    <a:lnTo>
                      <a:pt x="925" y="1185"/>
                    </a:lnTo>
                    <a:lnTo>
                      <a:pt x="925" y="1182"/>
                    </a:lnTo>
                    <a:lnTo>
                      <a:pt x="924" y="1179"/>
                    </a:lnTo>
                    <a:lnTo>
                      <a:pt x="923" y="1176"/>
                    </a:lnTo>
                    <a:lnTo>
                      <a:pt x="921" y="1174"/>
                    </a:lnTo>
                    <a:lnTo>
                      <a:pt x="910" y="1163"/>
                    </a:lnTo>
                    <a:lnTo>
                      <a:pt x="898" y="1154"/>
                    </a:lnTo>
                    <a:lnTo>
                      <a:pt x="892" y="1151"/>
                    </a:lnTo>
                    <a:lnTo>
                      <a:pt x="887" y="1149"/>
                    </a:lnTo>
                    <a:lnTo>
                      <a:pt x="884" y="1149"/>
                    </a:lnTo>
                    <a:lnTo>
                      <a:pt x="881" y="1149"/>
                    </a:lnTo>
                    <a:lnTo>
                      <a:pt x="878" y="1150"/>
                    </a:lnTo>
                    <a:lnTo>
                      <a:pt x="876" y="1151"/>
                    </a:lnTo>
                    <a:lnTo>
                      <a:pt x="862" y="1161"/>
                    </a:lnTo>
                    <a:lnTo>
                      <a:pt x="841" y="1175"/>
                    </a:lnTo>
                    <a:lnTo>
                      <a:pt x="831" y="1180"/>
                    </a:lnTo>
                    <a:lnTo>
                      <a:pt x="825" y="1184"/>
                    </a:lnTo>
                    <a:lnTo>
                      <a:pt x="823" y="1185"/>
                    </a:lnTo>
                    <a:lnTo>
                      <a:pt x="822" y="1185"/>
                    </a:lnTo>
                    <a:lnTo>
                      <a:pt x="823" y="1184"/>
                    </a:lnTo>
                    <a:lnTo>
                      <a:pt x="825" y="1182"/>
                    </a:lnTo>
                    <a:lnTo>
                      <a:pt x="840" y="1171"/>
                    </a:lnTo>
                    <a:lnTo>
                      <a:pt x="858" y="1158"/>
                    </a:lnTo>
                    <a:lnTo>
                      <a:pt x="867" y="1152"/>
                    </a:lnTo>
                    <a:lnTo>
                      <a:pt x="872" y="1145"/>
                    </a:lnTo>
                    <a:lnTo>
                      <a:pt x="874" y="1141"/>
                    </a:lnTo>
                    <a:lnTo>
                      <a:pt x="874" y="1137"/>
                    </a:lnTo>
                    <a:lnTo>
                      <a:pt x="874" y="1134"/>
                    </a:lnTo>
                    <a:lnTo>
                      <a:pt x="872" y="1131"/>
                    </a:lnTo>
                    <a:lnTo>
                      <a:pt x="866" y="1125"/>
                    </a:lnTo>
                    <a:lnTo>
                      <a:pt x="859" y="1121"/>
                    </a:lnTo>
                    <a:lnTo>
                      <a:pt x="853" y="1118"/>
                    </a:lnTo>
                    <a:lnTo>
                      <a:pt x="847" y="1115"/>
                    </a:lnTo>
                    <a:lnTo>
                      <a:pt x="841" y="1113"/>
                    </a:lnTo>
                    <a:lnTo>
                      <a:pt x="835" y="1111"/>
                    </a:lnTo>
                    <a:lnTo>
                      <a:pt x="831" y="1108"/>
                    </a:lnTo>
                    <a:lnTo>
                      <a:pt x="828" y="1104"/>
                    </a:lnTo>
                    <a:lnTo>
                      <a:pt x="821" y="1090"/>
                    </a:lnTo>
                    <a:lnTo>
                      <a:pt x="810" y="1073"/>
                    </a:lnTo>
                    <a:lnTo>
                      <a:pt x="802" y="1059"/>
                    </a:lnTo>
                    <a:lnTo>
                      <a:pt x="798" y="1052"/>
                    </a:lnTo>
                    <a:lnTo>
                      <a:pt x="800" y="1049"/>
                    </a:lnTo>
                    <a:lnTo>
                      <a:pt x="804" y="1043"/>
                    </a:lnTo>
                    <a:lnTo>
                      <a:pt x="806" y="1039"/>
                    </a:lnTo>
                    <a:lnTo>
                      <a:pt x="807" y="1035"/>
                    </a:lnTo>
                    <a:lnTo>
                      <a:pt x="807" y="1030"/>
                    </a:lnTo>
                    <a:lnTo>
                      <a:pt x="805" y="1026"/>
                    </a:lnTo>
                    <a:lnTo>
                      <a:pt x="799" y="1012"/>
                    </a:lnTo>
                    <a:lnTo>
                      <a:pt x="790" y="985"/>
                    </a:lnTo>
                    <a:lnTo>
                      <a:pt x="783" y="961"/>
                    </a:lnTo>
                    <a:lnTo>
                      <a:pt x="780" y="951"/>
                    </a:lnTo>
                    <a:lnTo>
                      <a:pt x="778" y="942"/>
                    </a:lnTo>
                    <a:lnTo>
                      <a:pt x="770" y="926"/>
                    </a:lnTo>
                    <a:lnTo>
                      <a:pt x="765" y="917"/>
                    </a:lnTo>
                    <a:lnTo>
                      <a:pt x="761" y="912"/>
                    </a:lnTo>
                    <a:lnTo>
                      <a:pt x="759" y="910"/>
                    </a:lnTo>
                    <a:lnTo>
                      <a:pt x="757" y="910"/>
                    </a:lnTo>
                    <a:lnTo>
                      <a:pt x="756" y="911"/>
                    </a:lnTo>
                    <a:lnTo>
                      <a:pt x="754" y="914"/>
                    </a:lnTo>
                    <a:lnTo>
                      <a:pt x="749" y="925"/>
                    </a:lnTo>
                    <a:lnTo>
                      <a:pt x="742" y="938"/>
                    </a:lnTo>
                    <a:lnTo>
                      <a:pt x="733" y="954"/>
                    </a:lnTo>
                    <a:lnTo>
                      <a:pt x="722" y="971"/>
                    </a:lnTo>
                    <a:lnTo>
                      <a:pt x="712" y="986"/>
                    </a:lnTo>
                    <a:lnTo>
                      <a:pt x="701" y="998"/>
                    </a:lnTo>
                    <a:lnTo>
                      <a:pt x="697" y="1003"/>
                    </a:lnTo>
                    <a:lnTo>
                      <a:pt x="693" y="1005"/>
                    </a:lnTo>
                    <a:lnTo>
                      <a:pt x="689" y="1006"/>
                    </a:lnTo>
                    <a:lnTo>
                      <a:pt x="685" y="1006"/>
                    </a:lnTo>
                    <a:lnTo>
                      <a:pt x="675" y="998"/>
                    </a:lnTo>
                    <a:lnTo>
                      <a:pt x="667" y="989"/>
                    </a:lnTo>
                    <a:lnTo>
                      <a:pt x="663" y="983"/>
                    </a:lnTo>
                    <a:lnTo>
                      <a:pt x="660" y="978"/>
                    </a:lnTo>
                    <a:lnTo>
                      <a:pt x="659" y="974"/>
                    </a:lnTo>
                    <a:lnTo>
                      <a:pt x="660" y="970"/>
                    </a:lnTo>
                    <a:lnTo>
                      <a:pt x="662" y="957"/>
                    </a:lnTo>
                    <a:lnTo>
                      <a:pt x="666" y="938"/>
                    </a:lnTo>
                    <a:lnTo>
                      <a:pt x="667" y="929"/>
                    </a:lnTo>
                    <a:lnTo>
                      <a:pt x="667" y="920"/>
                    </a:lnTo>
                    <a:lnTo>
                      <a:pt x="666" y="913"/>
                    </a:lnTo>
                    <a:lnTo>
                      <a:pt x="663" y="910"/>
                    </a:lnTo>
                    <a:lnTo>
                      <a:pt x="654" y="906"/>
                    </a:lnTo>
                    <a:lnTo>
                      <a:pt x="639" y="902"/>
                    </a:lnTo>
                    <a:lnTo>
                      <a:pt x="632" y="899"/>
                    </a:lnTo>
                    <a:lnTo>
                      <a:pt x="627" y="896"/>
                    </a:lnTo>
                    <a:lnTo>
                      <a:pt x="625" y="895"/>
                    </a:lnTo>
                    <a:lnTo>
                      <a:pt x="623" y="893"/>
                    </a:lnTo>
                    <a:lnTo>
                      <a:pt x="622" y="891"/>
                    </a:lnTo>
                    <a:lnTo>
                      <a:pt x="622" y="889"/>
                    </a:lnTo>
                    <a:lnTo>
                      <a:pt x="622" y="885"/>
                    </a:lnTo>
                    <a:lnTo>
                      <a:pt x="619" y="878"/>
                    </a:lnTo>
                    <a:lnTo>
                      <a:pt x="617" y="873"/>
                    </a:lnTo>
                    <a:lnTo>
                      <a:pt x="615" y="867"/>
                    </a:lnTo>
                    <a:lnTo>
                      <a:pt x="609" y="858"/>
                    </a:lnTo>
                    <a:lnTo>
                      <a:pt x="605" y="852"/>
                    </a:lnTo>
                    <a:lnTo>
                      <a:pt x="600" y="850"/>
                    </a:lnTo>
                    <a:lnTo>
                      <a:pt x="592" y="849"/>
                    </a:lnTo>
                    <a:lnTo>
                      <a:pt x="588" y="849"/>
                    </a:lnTo>
                    <a:lnTo>
                      <a:pt x="585" y="850"/>
                    </a:lnTo>
                    <a:lnTo>
                      <a:pt x="583" y="851"/>
                    </a:lnTo>
                    <a:lnTo>
                      <a:pt x="581" y="853"/>
                    </a:lnTo>
                    <a:lnTo>
                      <a:pt x="581" y="858"/>
                    </a:lnTo>
                    <a:lnTo>
                      <a:pt x="580" y="863"/>
                    </a:lnTo>
                    <a:lnTo>
                      <a:pt x="579" y="864"/>
                    </a:lnTo>
                    <a:lnTo>
                      <a:pt x="578" y="865"/>
                    </a:lnTo>
                    <a:lnTo>
                      <a:pt x="577" y="866"/>
                    </a:lnTo>
                    <a:lnTo>
                      <a:pt x="574" y="866"/>
                    </a:lnTo>
                    <a:lnTo>
                      <a:pt x="568" y="864"/>
                    </a:lnTo>
                    <a:lnTo>
                      <a:pt x="563" y="862"/>
                    </a:lnTo>
                    <a:lnTo>
                      <a:pt x="559" y="861"/>
                    </a:lnTo>
                    <a:lnTo>
                      <a:pt x="553" y="862"/>
                    </a:lnTo>
                    <a:lnTo>
                      <a:pt x="548" y="863"/>
                    </a:lnTo>
                    <a:lnTo>
                      <a:pt x="541" y="864"/>
                    </a:lnTo>
                    <a:lnTo>
                      <a:pt x="537" y="866"/>
                    </a:lnTo>
                    <a:lnTo>
                      <a:pt x="533" y="868"/>
                    </a:lnTo>
                    <a:lnTo>
                      <a:pt x="529" y="871"/>
                    </a:lnTo>
                    <a:lnTo>
                      <a:pt x="526" y="875"/>
                    </a:lnTo>
                    <a:lnTo>
                      <a:pt x="523" y="888"/>
                    </a:lnTo>
                    <a:lnTo>
                      <a:pt x="521" y="904"/>
                    </a:lnTo>
                    <a:lnTo>
                      <a:pt x="520" y="912"/>
                    </a:lnTo>
                    <a:lnTo>
                      <a:pt x="519" y="919"/>
                    </a:lnTo>
                    <a:lnTo>
                      <a:pt x="517" y="927"/>
                    </a:lnTo>
                    <a:lnTo>
                      <a:pt x="515" y="932"/>
                    </a:lnTo>
                    <a:lnTo>
                      <a:pt x="509" y="938"/>
                    </a:lnTo>
                    <a:lnTo>
                      <a:pt x="508" y="943"/>
                    </a:lnTo>
                    <a:lnTo>
                      <a:pt x="508" y="947"/>
                    </a:lnTo>
                    <a:lnTo>
                      <a:pt x="511" y="953"/>
                    </a:lnTo>
                    <a:lnTo>
                      <a:pt x="512" y="959"/>
                    </a:lnTo>
                    <a:lnTo>
                      <a:pt x="513" y="965"/>
                    </a:lnTo>
                    <a:lnTo>
                      <a:pt x="512" y="972"/>
                    </a:lnTo>
                    <a:lnTo>
                      <a:pt x="509" y="979"/>
                    </a:lnTo>
                    <a:lnTo>
                      <a:pt x="502" y="985"/>
                    </a:lnTo>
                    <a:lnTo>
                      <a:pt x="493" y="993"/>
                    </a:lnTo>
                    <a:lnTo>
                      <a:pt x="492" y="995"/>
                    </a:lnTo>
                    <a:lnTo>
                      <a:pt x="490" y="997"/>
                    </a:lnTo>
                    <a:lnTo>
                      <a:pt x="489" y="1000"/>
                    </a:lnTo>
                    <a:lnTo>
                      <a:pt x="489" y="1003"/>
                    </a:lnTo>
                    <a:lnTo>
                      <a:pt x="490" y="1007"/>
                    </a:lnTo>
                    <a:lnTo>
                      <a:pt x="491" y="1012"/>
                    </a:lnTo>
                    <a:lnTo>
                      <a:pt x="494" y="1017"/>
                    </a:lnTo>
                    <a:lnTo>
                      <a:pt x="497" y="1022"/>
                    </a:lnTo>
                    <a:lnTo>
                      <a:pt x="505" y="1034"/>
                    </a:lnTo>
                    <a:lnTo>
                      <a:pt x="511" y="1043"/>
                    </a:lnTo>
                    <a:lnTo>
                      <a:pt x="515" y="1053"/>
                    </a:lnTo>
                    <a:lnTo>
                      <a:pt x="516" y="1062"/>
                    </a:lnTo>
                    <a:lnTo>
                      <a:pt x="517" y="1071"/>
                    </a:lnTo>
                    <a:lnTo>
                      <a:pt x="515" y="1080"/>
                    </a:lnTo>
                    <a:lnTo>
                      <a:pt x="513" y="1088"/>
                    </a:lnTo>
                    <a:lnTo>
                      <a:pt x="511" y="1097"/>
                    </a:lnTo>
                    <a:lnTo>
                      <a:pt x="506" y="1107"/>
                    </a:lnTo>
                    <a:lnTo>
                      <a:pt x="501" y="1117"/>
                    </a:lnTo>
                    <a:lnTo>
                      <a:pt x="495" y="1128"/>
                    </a:lnTo>
                    <a:lnTo>
                      <a:pt x="489" y="1137"/>
                    </a:lnTo>
                    <a:lnTo>
                      <a:pt x="477" y="1153"/>
                    </a:lnTo>
                    <a:lnTo>
                      <a:pt x="469" y="1163"/>
                    </a:lnTo>
                    <a:lnTo>
                      <a:pt x="463" y="1168"/>
                    </a:lnTo>
                    <a:lnTo>
                      <a:pt x="458" y="1173"/>
                    </a:lnTo>
                    <a:lnTo>
                      <a:pt x="457" y="1175"/>
                    </a:lnTo>
                    <a:lnTo>
                      <a:pt x="455" y="1178"/>
                    </a:lnTo>
                    <a:lnTo>
                      <a:pt x="455" y="1180"/>
                    </a:lnTo>
                    <a:lnTo>
                      <a:pt x="455" y="1183"/>
                    </a:lnTo>
                    <a:lnTo>
                      <a:pt x="455" y="1193"/>
                    </a:lnTo>
                    <a:lnTo>
                      <a:pt x="454" y="1204"/>
                    </a:lnTo>
                    <a:lnTo>
                      <a:pt x="453" y="1215"/>
                    </a:lnTo>
                    <a:lnTo>
                      <a:pt x="452" y="1223"/>
                    </a:lnTo>
                    <a:lnTo>
                      <a:pt x="453" y="1237"/>
                    </a:lnTo>
                    <a:lnTo>
                      <a:pt x="455" y="1255"/>
                    </a:lnTo>
                    <a:lnTo>
                      <a:pt x="454" y="1265"/>
                    </a:lnTo>
                    <a:lnTo>
                      <a:pt x="451" y="1279"/>
                    </a:lnTo>
                    <a:lnTo>
                      <a:pt x="450" y="1286"/>
                    </a:lnTo>
                    <a:lnTo>
                      <a:pt x="447" y="1291"/>
                    </a:lnTo>
                    <a:lnTo>
                      <a:pt x="445" y="1293"/>
                    </a:lnTo>
                    <a:lnTo>
                      <a:pt x="443" y="1294"/>
                    </a:lnTo>
                    <a:lnTo>
                      <a:pt x="441" y="1295"/>
                    </a:lnTo>
                    <a:lnTo>
                      <a:pt x="438" y="1295"/>
                    </a:lnTo>
                    <a:lnTo>
                      <a:pt x="434" y="1294"/>
                    </a:lnTo>
                    <a:lnTo>
                      <a:pt x="430" y="1292"/>
                    </a:lnTo>
                    <a:lnTo>
                      <a:pt x="428" y="1289"/>
                    </a:lnTo>
                    <a:lnTo>
                      <a:pt x="425" y="1285"/>
                    </a:lnTo>
                    <a:lnTo>
                      <a:pt x="420" y="1276"/>
                    </a:lnTo>
                    <a:lnTo>
                      <a:pt x="416" y="1266"/>
                    </a:lnTo>
                    <a:lnTo>
                      <a:pt x="412" y="1260"/>
                    </a:lnTo>
                    <a:lnTo>
                      <a:pt x="407" y="1255"/>
                    </a:lnTo>
                    <a:lnTo>
                      <a:pt x="405" y="1253"/>
                    </a:lnTo>
                    <a:lnTo>
                      <a:pt x="404" y="1250"/>
                    </a:lnTo>
                    <a:lnTo>
                      <a:pt x="403" y="1247"/>
                    </a:lnTo>
                    <a:lnTo>
                      <a:pt x="404" y="1244"/>
                    </a:lnTo>
                    <a:lnTo>
                      <a:pt x="407" y="1240"/>
                    </a:lnTo>
                    <a:lnTo>
                      <a:pt x="410" y="1237"/>
                    </a:lnTo>
                    <a:lnTo>
                      <a:pt x="411" y="1235"/>
                    </a:lnTo>
                    <a:lnTo>
                      <a:pt x="412" y="1234"/>
                    </a:lnTo>
                    <a:lnTo>
                      <a:pt x="412" y="1232"/>
                    </a:lnTo>
                    <a:lnTo>
                      <a:pt x="411" y="1229"/>
                    </a:lnTo>
                    <a:lnTo>
                      <a:pt x="408" y="1225"/>
                    </a:lnTo>
                    <a:lnTo>
                      <a:pt x="406" y="1222"/>
                    </a:lnTo>
                    <a:lnTo>
                      <a:pt x="406" y="1218"/>
                    </a:lnTo>
                    <a:lnTo>
                      <a:pt x="407" y="1211"/>
                    </a:lnTo>
                    <a:lnTo>
                      <a:pt x="410" y="1204"/>
                    </a:lnTo>
                    <a:lnTo>
                      <a:pt x="414" y="1200"/>
                    </a:lnTo>
                    <a:lnTo>
                      <a:pt x="416" y="1198"/>
                    </a:lnTo>
                    <a:lnTo>
                      <a:pt x="417" y="1196"/>
                    </a:lnTo>
                    <a:lnTo>
                      <a:pt x="417" y="1192"/>
                    </a:lnTo>
                    <a:lnTo>
                      <a:pt x="416" y="1187"/>
                    </a:lnTo>
                    <a:lnTo>
                      <a:pt x="412" y="1176"/>
                    </a:lnTo>
                    <a:lnTo>
                      <a:pt x="409" y="1168"/>
                    </a:lnTo>
                    <a:lnTo>
                      <a:pt x="407" y="1163"/>
                    </a:lnTo>
                    <a:lnTo>
                      <a:pt x="404" y="1161"/>
                    </a:lnTo>
                    <a:lnTo>
                      <a:pt x="401" y="1160"/>
                    </a:lnTo>
                    <a:lnTo>
                      <a:pt x="396" y="1160"/>
                    </a:lnTo>
                    <a:lnTo>
                      <a:pt x="394" y="1159"/>
                    </a:lnTo>
                    <a:lnTo>
                      <a:pt x="391" y="1157"/>
                    </a:lnTo>
                    <a:lnTo>
                      <a:pt x="389" y="1152"/>
                    </a:lnTo>
                    <a:lnTo>
                      <a:pt x="386" y="1146"/>
                    </a:lnTo>
                    <a:lnTo>
                      <a:pt x="380" y="1130"/>
                    </a:lnTo>
                    <a:lnTo>
                      <a:pt x="374" y="1110"/>
                    </a:lnTo>
                    <a:lnTo>
                      <a:pt x="363" y="1072"/>
                    </a:lnTo>
                    <a:lnTo>
                      <a:pt x="356" y="1052"/>
                    </a:lnTo>
                    <a:lnTo>
                      <a:pt x="352" y="1050"/>
                    </a:lnTo>
                    <a:lnTo>
                      <a:pt x="348" y="1048"/>
                    </a:lnTo>
                    <a:lnTo>
                      <a:pt x="342" y="1046"/>
                    </a:lnTo>
                    <a:lnTo>
                      <a:pt x="336" y="1046"/>
                    </a:lnTo>
                    <a:lnTo>
                      <a:pt x="328" y="1046"/>
                    </a:lnTo>
                    <a:lnTo>
                      <a:pt x="322" y="1047"/>
                    </a:lnTo>
                    <a:lnTo>
                      <a:pt x="316" y="1050"/>
                    </a:lnTo>
                    <a:lnTo>
                      <a:pt x="310" y="1055"/>
                    </a:lnTo>
                    <a:lnTo>
                      <a:pt x="306" y="1060"/>
                    </a:lnTo>
                    <a:lnTo>
                      <a:pt x="303" y="1068"/>
                    </a:lnTo>
                    <a:lnTo>
                      <a:pt x="300" y="1075"/>
                    </a:lnTo>
                    <a:lnTo>
                      <a:pt x="297" y="1084"/>
                    </a:lnTo>
                    <a:lnTo>
                      <a:pt x="295" y="1091"/>
                    </a:lnTo>
                    <a:lnTo>
                      <a:pt x="293" y="1096"/>
                    </a:lnTo>
                    <a:lnTo>
                      <a:pt x="292" y="1099"/>
                    </a:lnTo>
                    <a:lnTo>
                      <a:pt x="290" y="1100"/>
                    </a:lnTo>
                    <a:lnTo>
                      <a:pt x="289" y="1100"/>
                    </a:lnTo>
                    <a:lnTo>
                      <a:pt x="288" y="1099"/>
                    </a:lnTo>
                    <a:lnTo>
                      <a:pt x="288" y="1097"/>
                    </a:lnTo>
                    <a:lnTo>
                      <a:pt x="286" y="1099"/>
                    </a:lnTo>
                    <a:lnTo>
                      <a:pt x="285" y="1101"/>
                    </a:lnTo>
                    <a:lnTo>
                      <a:pt x="284" y="1104"/>
                    </a:lnTo>
                    <a:lnTo>
                      <a:pt x="280" y="1112"/>
                    </a:lnTo>
                    <a:lnTo>
                      <a:pt x="277" y="1123"/>
                    </a:lnTo>
                    <a:lnTo>
                      <a:pt x="273" y="1132"/>
                    </a:lnTo>
                    <a:lnTo>
                      <a:pt x="268" y="1141"/>
                    </a:lnTo>
                    <a:lnTo>
                      <a:pt x="266" y="1145"/>
                    </a:lnTo>
                    <a:lnTo>
                      <a:pt x="265" y="1147"/>
                    </a:lnTo>
                    <a:lnTo>
                      <a:pt x="263" y="1148"/>
                    </a:lnTo>
                    <a:lnTo>
                      <a:pt x="262" y="1148"/>
                    </a:lnTo>
                    <a:lnTo>
                      <a:pt x="260" y="1147"/>
                    </a:lnTo>
                    <a:lnTo>
                      <a:pt x="259" y="1144"/>
                    </a:lnTo>
                    <a:lnTo>
                      <a:pt x="258" y="1140"/>
                    </a:lnTo>
                    <a:lnTo>
                      <a:pt x="258" y="1135"/>
                    </a:lnTo>
                    <a:lnTo>
                      <a:pt x="257" y="1124"/>
                    </a:lnTo>
                    <a:lnTo>
                      <a:pt x="256" y="1110"/>
                    </a:lnTo>
                    <a:lnTo>
                      <a:pt x="257" y="1095"/>
                    </a:lnTo>
                    <a:lnTo>
                      <a:pt x="258" y="1082"/>
                    </a:lnTo>
                    <a:lnTo>
                      <a:pt x="259" y="1069"/>
                    </a:lnTo>
                    <a:lnTo>
                      <a:pt x="261" y="1059"/>
                    </a:lnTo>
                    <a:lnTo>
                      <a:pt x="266" y="1041"/>
                    </a:lnTo>
                    <a:lnTo>
                      <a:pt x="273" y="1021"/>
                    </a:lnTo>
                    <a:lnTo>
                      <a:pt x="277" y="1011"/>
                    </a:lnTo>
                    <a:lnTo>
                      <a:pt x="281" y="1000"/>
                    </a:lnTo>
                    <a:lnTo>
                      <a:pt x="286" y="991"/>
                    </a:lnTo>
                    <a:lnTo>
                      <a:pt x="292" y="981"/>
                    </a:lnTo>
                    <a:lnTo>
                      <a:pt x="307" y="959"/>
                    </a:lnTo>
                    <a:lnTo>
                      <a:pt x="327" y="931"/>
                    </a:lnTo>
                    <a:lnTo>
                      <a:pt x="344" y="907"/>
                    </a:lnTo>
                    <a:lnTo>
                      <a:pt x="351" y="897"/>
                    </a:lnTo>
                    <a:lnTo>
                      <a:pt x="351" y="895"/>
                    </a:lnTo>
                    <a:lnTo>
                      <a:pt x="351" y="892"/>
                    </a:lnTo>
                    <a:lnTo>
                      <a:pt x="353" y="887"/>
                    </a:lnTo>
                    <a:lnTo>
                      <a:pt x="358" y="881"/>
                    </a:lnTo>
                    <a:lnTo>
                      <a:pt x="367" y="870"/>
                    </a:lnTo>
                    <a:lnTo>
                      <a:pt x="372" y="863"/>
                    </a:lnTo>
                    <a:lnTo>
                      <a:pt x="385" y="853"/>
                    </a:lnTo>
                    <a:lnTo>
                      <a:pt x="397" y="842"/>
                    </a:lnTo>
                    <a:lnTo>
                      <a:pt x="402" y="833"/>
                    </a:lnTo>
                    <a:lnTo>
                      <a:pt x="409" y="822"/>
                    </a:lnTo>
                    <a:lnTo>
                      <a:pt x="412" y="818"/>
                    </a:lnTo>
                    <a:lnTo>
                      <a:pt x="415" y="815"/>
                    </a:lnTo>
                    <a:lnTo>
                      <a:pt x="416" y="814"/>
                    </a:lnTo>
                    <a:lnTo>
                      <a:pt x="417" y="812"/>
                    </a:lnTo>
                    <a:lnTo>
                      <a:pt x="418" y="814"/>
                    </a:lnTo>
                    <a:lnTo>
                      <a:pt x="418" y="815"/>
                    </a:lnTo>
                    <a:lnTo>
                      <a:pt x="415" y="825"/>
                    </a:lnTo>
                    <a:lnTo>
                      <a:pt x="407" y="841"/>
                    </a:lnTo>
                    <a:lnTo>
                      <a:pt x="399" y="856"/>
                    </a:lnTo>
                    <a:lnTo>
                      <a:pt x="397" y="864"/>
                    </a:lnTo>
                    <a:lnTo>
                      <a:pt x="402" y="864"/>
                    </a:lnTo>
                    <a:lnTo>
                      <a:pt x="409" y="863"/>
                    </a:lnTo>
                    <a:lnTo>
                      <a:pt x="412" y="862"/>
                    </a:lnTo>
                    <a:lnTo>
                      <a:pt x="415" y="863"/>
                    </a:lnTo>
                    <a:lnTo>
                      <a:pt x="417" y="864"/>
                    </a:lnTo>
                    <a:lnTo>
                      <a:pt x="418" y="867"/>
                    </a:lnTo>
                    <a:lnTo>
                      <a:pt x="418" y="874"/>
                    </a:lnTo>
                    <a:lnTo>
                      <a:pt x="419" y="878"/>
                    </a:lnTo>
                    <a:lnTo>
                      <a:pt x="423" y="877"/>
                    </a:lnTo>
                    <a:lnTo>
                      <a:pt x="430" y="869"/>
                    </a:lnTo>
                    <a:lnTo>
                      <a:pt x="438" y="853"/>
                    </a:lnTo>
                    <a:lnTo>
                      <a:pt x="447" y="837"/>
                    </a:lnTo>
                    <a:lnTo>
                      <a:pt x="450" y="830"/>
                    </a:lnTo>
                    <a:lnTo>
                      <a:pt x="453" y="825"/>
                    </a:lnTo>
                    <a:lnTo>
                      <a:pt x="455" y="824"/>
                    </a:lnTo>
                    <a:lnTo>
                      <a:pt x="456" y="824"/>
                    </a:lnTo>
                    <a:lnTo>
                      <a:pt x="457" y="824"/>
                    </a:lnTo>
                    <a:lnTo>
                      <a:pt x="459" y="825"/>
                    </a:lnTo>
                    <a:lnTo>
                      <a:pt x="462" y="829"/>
                    </a:lnTo>
                    <a:lnTo>
                      <a:pt x="467" y="832"/>
                    </a:lnTo>
                    <a:lnTo>
                      <a:pt x="473" y="836"/>
                    </a:lnTo>
                    <a:lnTo>
                      <a:pt x="480" y="837"/>
                    </a:lnTo>
                    <a:lnTo>
                      <a:pt x="486" y="838"/>
                    </a:lnTo>
                    <a:lnTo>
                      <a:pt x="492" y="837"/>
                    </a:lnTo>
                    <a:lnTo>
                      <a:pt x="496" y="836"/>
                    </a:lnTo>
                    <a:lnTo>
                      <a:pt x="498" y="833"/>
                    </a:lnTo>
                    <a:lnTo>
                      <a:pt x="498" y="828"/>
                    </a:lnTo>
                    <a:lnTo>
                      <a:pt x="497" y="821"/>
                    </a:lnTo>
                    <a:lnTo>
                      <a:pt x="493" y="812"/>
                    </a:lnTo>
                    <a:lnTo>
                      <a:pt x="486" y="802"/>
                    </a:lnTo>
                    <a:lnTo>
                      <a:pt x="482" y="797"/>
                    </a:lnTo>
                    <a:lnTo>
                      <a:pt x="477" y="793"/>
                    </a:lnTo>
                    <a:lnTo>
                      <a:pt x="472" y="789"/>
                    </a:lnTo>
                    <a:lnTo>
                      <a:pt x="465" y="786"/>
                    </a:lnTo>
                    <a:lnTo>
                      <a:pt x="461" y="784"/>
                    </a:lnTo>
                    <a:lnTo>
                      <a:pt x="458" y="781"/>
                    </a:lnTo>
                    <a:lnTo>
                      <a:pt x="457" y="780"/>
                    </a:lnTo>
                    <a:lnTo>
                      <a:pt x="456" y="778"/>
                    </a:lnTo>
                    <a:lnTo>
                      <a:pt x="457" y="777"/>
                    </a:lnTo>
                    <a:lnTo>
                      <a:pt x="458" y="775"/>
                    </a:lnTo>
                    <a:lnTo>
                      <a:pt x="463" y="770"/>
                    </a:lnTo>
                    <a:lnTo>
                      <a:pt x="471" y="764"/>
                    </a:lnTo>
                    <a:lnTo>
                      <a:pt x="475" y="761"/>
                    </a:lnTo>
                    <a:lnTo>
                      <a:pt x="478" y="757"/>
                    </a:lnTo>
                    <a:lnTo>
                      <a:pt x="481" y="753"/>
                    </a:lnTo>
                    <a:lnTo>
                      <a:pt x="483" y="748"/>
                    </a:lnTo>
                    <a:lnTo>
                      <a:pt x="487" y="736"/>
                    </a:lnTo>
                    <a:lnTo>
                      <a:pt x="493" y="724"/>
                    </a:lnTo>
                    <a:lnTo>
                      <a:pt x="495" y="720"/>
                    </a:lnTo>
                    <a:lnTo>
                      <a:pt x="498" y="716"/>
                    </a:lnTo>
                    <a:lnTo>
                      <a:pt x="501" y="713"/>
                    </a:lnTo>
                    <a:lnTo>
                      <a:pt x="504" y="710"/>
                    </a:lnTo>
                    <a:lnTo>
                      <a:pt x="507" y="707"/>
                    </a:lnTo>
                    <a:lnTo>
                      <a:pt x="511" y="699"/>
                    </a:lnTo>
                    <a:lnTo>
                      <a:pt x="514" y="691"/>
                    </a:lnTo>
                    <a:lnTo>
                      <a:pt x="516" y="682"/>
                    </a:lnTo>
                    <a:lnTo>
                      <a:pt x="520" y="664"/>
                    </a:lnTo>
                    <a:lnTo>
                      <a:pt x="521" y="656"/>
                    </a:lnTo>
                    <a:lnTo>
                      <a:pt x="525" y="650"/>
                    </a:lnTo>
                    <a:lnTo>
                      <a:pt x="534" y="635"/>
                    </a:lnTo>
                    <a:lnTo>
                      <a:pt x="538" y="627"/>
                    </a:lnTo>
                    <a:lnTo>
                      <a:pt x="541" y="620"/>
                    </a:lnTo>
                    <a:lnTo>
                      <a:pt x="542" y="618"/>
                    </a:lnTo>
                    <a:lnTo>
                      <a:pt x="542" y="614"/>
                    </a:lnTo>
                    <a:lnTo>
                      <a:pt x="542" y="612"/>
                    </a:lnTo>
                    <a:lnTo>
                      <a:pt x="541" y="611"/>
                    </a:lnTo>
                    <a:lnTo>
                      <a:pt x="533" y="609"/>
                    </a:lnTo>
                    <a:lnTo>
                      <a:pt x="522" y="606"/>
                    </a:lnTo>
                    <a:lnTo>
                      <a:pt x="518" y="604"/>
                    </a:lnTo>
                    <a:lnTo>
                      <a:pt x="514" y="603"/>
                    </a:lnTo>
                    <a:lnTo>
                      <a:pt x="513" y="602"/>
                    </a:lnTo>
                    <a:lnTo>
                      <a:pt x="513" y="600"/>
                    </a:lnTo>
                    <a:lnTo>
                      <a:pt x="524" y="591"/>
                    </a:lnTo>
                    <a:lnTo>
                      <a:pt x="544" y="578"/>
                    </a:lnTo>
                    <a:lnTo>
                      <a:pt x="555" y="571"/>
                    </a:lnTo>
                    <a:lnTo>
                      <a:pt x="564" y="566"/>
                    </a:lnTo>
                    <a:lnTo>
                      <a:pt x="567" y="565"/>
                    </a:lnTo>
                    <a:lnTo>
                      <a:pt x="569" y="565"/>
                    </a:lnTo>
                    <a:lnTo>
                      <a:pt x="570" y="566"/>
                    </a:lnTo>
                    <a:lnTo>
                      <a:pt x="570" y="567"/>
                    </a:lnTo>
                    <a:lnTo>
                      <a:pt x="569" y="573"/>
                    </a:lnTo>
                    <a:lnTo>
                      <a:pt x="569" y="577"/>
                    </a:lnTo>
                    <a:lnTo>
                      <a:pt x="571" y="579"/>
                    </a:lnTo>
                    <a:lnTo>
                      <a:pt x="574" y="580"/>
                    </a:lnTo>
                    <a:lnTo>
                      <a:pt x="578" y="580"/>
                    </a:lnTo>
                    <a:lnTo>
                      <a:pt x="581" y="578"/>
                    </a:lnTo>
                    <a:lnTo>
                      <a:pt x="583" y="576"/>
                    </a:lnTo>
                    <a:lnTo>
                      <a:pt x="585" y="571"/>
                    </a:lnTo>
                    <a:lnTo>
                      <a:pt x="588" y="567"/>
                    </a:lnTo>
                    <a:lnTo>
                      <a:pt x="591" y="562"/>
                    </a:lnTo>
                    <a:lnTo>
                      <a:pt x="595" y="556"/>
                    </a:lnTo>
                    <a:lnTo>
                      <a:pt x="600" y="552"/>
                    </a:lnTo>
                    <a:lnTo>
                      <a:pt x="604" y="547"/>
                    </a:lnTo>
                    <a:lnTo>
                      <a:pt x="608" y="545"/>
                    </a:lnTo>
                    <a:lnTo>
                      <a:pt x="610" y="545"/>
                    </a:lnTo>
                    <a:lnTo>
                      <a:pt x="612" y="546"/>
                    </a:lnTo>
                    <a:lnTo>
                      <a:pt x="613" y="547"/>
                    </a:lnTo>
                    <a:lnTo>
                      <a:pt x="614" y="549"/>
                    </a:lnTo>
                    <a:lnTo>
                      <a:pt x="624" y="568"/>
                    </a:lnTo>
                    <a:lnTo>
                      <a:pt x="638" y="599"/>
                    </a:lnTo>
                    <a:lnTo>
                      <a:pt x="645" y="614"/>
                    </a:lnTo>
                    <a:lnTo>
                      <a:pt x="650" y="629"/>
                    </a:lnTo>
                    <a:lnTo>
                      <a:pt x="652" y="635"/>
                    </a:lnTo>
                    <a:lnTo>
                      <a:pt x="652" y="642"/>
                    </a:lnTo>
                    <a:lnTo>
                      <a:pt x="652" y="646"/>
                    </a:lnTo>
                    <a:lnTo>
                      <a:pt x="652" y="650"/>
                    </a:lnTo>
                    <a:lnTo>
                      <a:pt x="650" y="654"/>
                    </a:lnTo>
                    <a:lnTo>
                      <a:pt x="649" y="658"/>
                    </a:lnTo>
                    <a:lnTo>
                      <a:pt x="650" y="662"/>
                    </a:lnTo>
                    <a:lnTo>
                      <a:pt x="651" y="664"/>
                    </a:lnTo>
                    <a:lnTo>
                      <a:pt x="653" y="667"/>
                    </a:lnTo>
                    <a:lnTo>
                      <a:pt x="655" y="668"/>
                    </a:lnTo>
                    <a:lnTo>
                      <a:pt x="665" y="666"/>
                    </a:lnTo>
                    <a:lnTo>
                      <a:pt x="684" y="664"/>
                    </a:lnTo>
                    <a:lnTo>
                      <a:pt x="695" y="664"/>
                    </a:lnTo>
                    <a:lnTo>
                      <a:pt x="703" y="664"/>
                    </a:lnTo>
                    <a:lnTo>
                      <a:pt x="705" y="665"/>
                    </a:lnTo>
                    <a:lnTo>
                      <a:pt x="707" y="666"/>
                    </a:lnTo>
                    <a:lnTo>
                      <a:pt x="707" y="668"/>
                    </a:lnTo>
                    <a:lnTo>
                      <a:pt x="706" y="670"/>
                    </a:lnTo>
                    <a:lnTo>
                      <a:pt x="698" y="680"/>
                    </a:lnTo>
                    <a:lnTo>
                      <a:pt x="690" y="690"/>
                    </a:lnTo>
                    <a:lnTo>
                      <a:pt x="687" y="693"/>
                    </a:lnTo>
                    <a:lnTo>
                      <a:pt x="683" y="695"/>
                    </a:lnTo>
                    <a:lnTo>
                      <a:pt x="682" y="695"/>
                    </a:lnTo>
                    <a:lnTo>
                      <a:pt x="680" y="695"/>
                    </a:lnTo>
                    <a:lnTo>
                      <a:pt x="679" y="694"/>
                    </a:lnTo>
                    <a:lnTo>
                      <a:pt x="678" y="693"/>
                    </a:lnTo>
                    <a:lnTo>
                      <a:pt x="674" y="687"/>
                    </a:lnTo>
                    <a:lnTo>
                      <a:pt x="668" y="680"/>
                    </a:lnTo>
                    <a:lnTo>
                      <a:pt x="663" y="677"/>
                    </a:lnTo>
                    <a:lnTo>
                      <a:pt x="659" y="675"/>
                    </a:lnTo>
                    <a:lnTo>
                      <a:pt x="655" y="674"/>
                    </a:lnTo>
                    <a:lnTo>
                      <a:pt x="650" y="674"/>
                    </a:lnTo>
                    <a:lnTo>
                      <a:pt x="646" y="675"/>
                    </a:lnTo>
                    <a:lnTo>
                      <a:pt x="640" y="676"/>
                    </a:lnTo>
                    <a:lnTo>
                      <a:pt x="637" y="678"/>
                    </a:lnTo>
                    <a:lnTo>
                      <a:pt x="633" y="680"/>
                    </a:lnTo>
                    <a:lnTo>
                      <a:pt x="630" y="684"/>
                    </a:lnTo>
                    <a:lnTo>
                      <a:pt x="628" y="688"/>
                    </a:lnTo>
                    <a:lnTo>
                      <a:pt x="625" y="693"/>
                    </a:lnTo>
                    <a:lnTo>
                      <a:pt x="623" y="700"/>
                    </a:lnTo>
                    <a:lnTo>
                      <a:pt x="621" y="708"/>
                    </a:lnTo>
                    <a:lnTo>
                      <a:pt x="622" y="713"/>
                    </a:lnTo>
                    <a:lnTo>
                      <a:pt x="623" y="717"/>
                    </a:lnTo>
                    <a:lnTo>
                      <a:pt x="624" y="720"/>
                    </a:lnTo>
                    <a:lnTo>
                      <a:pt x="625" y="723"/>
                    </a:lnTo>
                    <a:lnTo>
                      <a:pt x="624" y="724"/>
                    </a:lnTo>
                    <a:lnTo>
                      <a:pt x="621" y="727"/>
                    </a:lnTo>
                    <a:lnTo>
                      <a:pt x="613" y="729"/>
                    </a:lnTo>
                    <a:lnTo>
                      <a:pt x="597" y="731"/>
                    </a:lnTo>
                    <a:lnTo>
                      <a:pt x="582" y="733"/>
                    </a:lnTo>
                    <a:lnTo>
                      <a:pt x="574" y="735"/>
                    </a:lnTo>
                    <a:lnTo>
                      <a:pt x="569" y="739"/>
                    </a:lnTo>
                    <a:lnTo>
                      <a:pt x="566" y="742"/>
                    </a:lnTo>
                    <a:lnTo>
                      <a:pt x="564" y="745"/>
                    </a:lnTo>
                    <a:lnTo>
                      <a:pt x="561" y="750"/>
                    </a:lnTo>
                    <a:lnTo>
                      <a:pt x="560" y="754"/>
                    </a:lnTo>
                    <a:lnTo>
                      <a:pt x="556" y="764"/>
                    </a:lnTo>
                    <a:lnTo>
                      <a:pt x="550" y="774"/>
                    </a:lnTo>
                    <a:lnTo>
                      <a:pt x="545" y="782"/>
                    </a:lnTo>
                    <a:lnTo>
                      <a:pt x="541" y="789"/>
                    </a:lnTo>
                    <a:lnTo>
                      <a:pt x="537" y="797"/>
                    </a:lnTo>
                    <a:lnTo>
                      <a:pt x="534" y="802"/>
                    </a:lnTo>
                    <a:lnTo>
                      <a:pt x="533" y="804"/>
                    </a:lnTo>
                    <a:lnTo>
                      <a:pt x="533" y="805"/>
                    </a:lnTo>
                    <a:lnTo>
                      <a:pt x="533" y="807"/>
                    </a:lnTo>
                    <a:lnTo>
                      <a:pt x="534" y="808"/>
                    </a:lnTo>
                    <a:lnTo>
                      <a:pt x="536" y="808"/>
                    </a:lnTo>
                    <a:lnTo>
                      <a:pt x="539" y="807"/>
                    </a:lnTo>
                    <a:lnTo>
                      <a:pt x="543" y="804"/>
                    </a:lnTo>
                    <a:lnTo>
                      <a:pt x="547" y="801"/>
                    </a:lnTo>
                    <a:lnTo>
                      <a:pt x="558" y="794"/>
                    </a:lnTo>
                    <a:lnTo>
                      <a:pt x="569" y="784"/>
                    </a:lnTo>
                    <a:lnTo>
                      <a:pt x="581" y="776"/>
                    </a:lnTo>
                    <a:lnTo>
                      <a:pt x="591" y="768"/>
                    </a:lnTo>
                    <a:lnTo>
                      <a:pt x="595" y="766"/>
                    </a:lnTo>
                    <a:lnTo>
                      <a:pt x="600" y="766"/>
                    </a:lnTo>
                    <a:lnTo>
                      <a:pt x="602" y="766"/>
                    </a:lnTo>
                    <a:lnTo>
                      <a:pt x="604" y="768"/>
                    </a:lnTo>
                    <a:lnTo>
                      <a:pt x="606" y="773"/>
                    </a:lnTo>
                    <a:lnTo>
                      <a:pt x="609" y="777"/>
                    </a:lnTo>
                    <a:lnTo>
                      <a:pt x="612" y="779"/>
                    </a:lnTo>
                    <a:lnTo>
                      <a:pt x="614" y="782"/>
                    </a:lnTo>
                    <a:lnTo>
                      <a:pt x="616" y="784"/>
                    </a:lnTo>
                    <a:lnTo>
                      <a:pt x="618" y="786"/>
                    </a:lnTo>
                    <a:lnTo>
                      <a:pt x="619" y="788"/>
                    </a:lnTo>
                    <a:lnTo>
                      <a:pt x="618" y="793"/>
                    </a:lnTo>
                    <a:lnTo>
                      <a:pt x="618" y="796"/>
                    </a:lnTo>
                    <a:lnTo>
                      <a:pt x="621" y="798"/>
                    </a:lnTo>
                    <a:lnTo>
                      <a:pt x="623" y="800"/>
                    </a:lnTo>
                    <a:lnTo>
                      <a:pt x="625" y="801"/>
                    </a:lnTo>
                    <a:lnTo>
                      <a:pt x="628" y="801"/>
                    </a:lnTo>
                    <a:lnTo>
                      <a:pt x="631" y="802"/>
                    </a:lnTo>
                    <a:lnTo>
                      <a:pt x="633" y="803"/>
                    </a:lnTo>
                    <a:lnTo>
                      <a:pt x="634" y="805"/>
                    </a:lnTo>
                    <a:lnTo>
                      <a:pt x="637" y="814"/>
                    </a:lnTo>
                    <a:lnTo>
                      <a:pt x="640" y="824"/>
                    </a:lnTo>
                    <a:lnTo>
                      <a:pt x="644" y="830"/>
                    </a:lnTo>
                    <a:lnTo>
                      <a:pt x="646" y="834"/>
                    </a:lnTo>
                    <a:lnTo>
                      <a:pt x="649" y="839"/>
                    </a:lnTo>
                    <a:lnTo>
                      <a:pt x="652" y="840"/>
                    </a:lnTo>
                    <a:lnTo>
                      <a:pt x="659" y="840"/>
                    </a:lnTo>
                    <a:lnTo>
                      <a:pt x="667" y="839"/>
                    </a:lnTo>
                    <a:lnTo>
                      <a:pt x="671" y="838"/>
                    </a:lnTo>
                    <a:lnTo>
                      <a:pt x="674" y="838"/>
                    </a:lnTo>
                    <a:lnTo>
                      <a:pt x="677" y="839"/>
                    </a:lnTo>
                    <a:lnTo>
                      <a:pt x="680" y="841"/>
                    </a:lnTo>
                    <a:lnTo>
                      <a:pt x="684" y="843"/>
                    </a:lnTo>
                    <a:lnTo>
                      <a:pt x="693" y="844"/>
                    </a:lnTo>
                    <a:lnTo>
                      <a:pt x="703" y="845"/>
                    </a:lnTo>
                    <a:lnTo>
                      <a:pt x="715" y="845"/>
                    </a:lnTo>
                    <a:lnTo>
                      <a:pt x="735" y="844"/>
                    </a:lnTo>
                    <a:lnTo>
                      <a:pt x="741" y="843"/>
                    </a:lnTo>
                    <a:lnTo>
                      <a:pt x="731" y="832"/>
                    </a:lnTo>
                    <a:lnTo>
                      <a:pt x="713" y="811"/>
                    </a:lnTo>
                    <a:lnTo>
                      <a:pt x="704" y="800"/>
                    </a:lnTo>
                    <a:lnTo>
                      <a:pt x="698" y="790"/>
                    </a:lnTo>
                    <a:lnTo>
                      <a:pt x="696" y="786"/>
                    </a:lnTo>
                    <a:lnTo>
                      <a:pt x="695" y="784"/>
                    </a:lnTo>
                    <a:lnTo>
                      <a:pt x="696" y="782"/>
                    </a:lnTo>
                    <a:lnTo>
                      <a:pt x="697" y="781"/>
                    </a:lnTo>
                    <a:lnTo>
                      <a:pt x="700" y="782"/>
                    </a:lnTo>
                    <a:lnTo>
                      <a:pt x="703" y="784"/>
                    </a:lnTo>
                    <a:lnTo>
                      <a:pt x="707" y="787"/>
                    </a:lnTo>
                    <a:lnTo>
                      <a:pt x="713" y="790"/>
                    </a:lnTo>
                    <a:lnTo>
                      <a:pt x="725" y="801"/>
                    </a:lnTo>
                    <a:lnTo>
                      <a:pt x="738" y="811"/>
                    </a:lnTo>
                    <a:lnTo>
                      <a:pt x="749" y="822"/>
                    </a:lnTo>
                    <a:lnTo>
                      <a:pt x="761" y="829"/>
                    </a:lnTo>
                    <a:lnTo>
                      <a:pt x="765" y="832"/>
                    </a:lnTo>
                    <a:lnTo>
                      <a:pt x="768" y="833"/>
                    </a:lnTo>
                    <a:lnTo>
                      <a:pt x="771" y="833"/>
                    </a:lnTo>
                    <a:lnTo>
                      <a:pt x="772" y="831"/>
                    </a:lnTo>
                    <a:lnTo>
                      <a:pt x="774" y="826"/>
                    </a:lnTo>
                    <a:lnTo>
                      <a:pt x="772" y="821"/>
                    </a:lnTo>
                    <a:lnTo>
                      <a:pt x="771" y="815"/>
                    </a:lnTo>
                    <a:lnTo>
                      <a:pt x="769" y="809"/>
                    </a:lnTo>
                    <a:lnTo>
                      <a:pt x="768" y="804"/>
                    </a:lnTo>
                    <a:lnTo>
                      <a:pt x="766" y="800"/>
                    </a:lnTo>
                    <a:lnTo>
                      <a:pt x="766" y="798"/>
                    </a:lnTo>
                    <a:lnTo>
                      <a:pt x="767" y="796"/>
                    </a:lnTo>
                    <a:lnTo>
                      <a:pt x="775" y="792"/>
                    </a:lnTo>
                    <a:lnTo>
                      <a:pt x="785" y="785"/>
                    </a:lnTo>
                    <a:lnTo>
                      <a:pt x="790" y="782"/>
                    </a:lnTo>
                    <a:lnTo>
                      <a:pt x="793" y="778"/>
                    </a:lnTo>
                    <a:lnTo>
                      <a:pt x="796" y="776"/>
                    </a:lnTo>
                    <a:lnTo>
                      <a:pt x="796" y="775"/>
                    </a:lnTo>
                    <a:lnTo>
                      <a:pt x="797" y="773"/>
                    </a:lnTo>
                    <a:lnTo>
                      <a:pt x="796" y="771"/>
                    </a:lnTo>
                    <a:lnTo>
                      <a:pt x="793" y="766"/>
                    </a:lnTo>
                    <a:lnTo>
                      <a:pt x="788" y="761"/>
                    </a:lnTo>
                    <a:lnTo>
                      <a:pt x="782" y="755"/>
                    </a:lnTo>
                    <a:lnTo>
                      <a:pt x="775" y="749"/>
                    </a:lnTo>
                    <a:lnTo>
                      <a:pt x="760" y="736"/>
                    </a:lnTo>
                    <a:lnTo>
                      <a:pt x="750" y="726"/>
                    </a:lnTo>
                    <a:lnTo>
                      <a:pt x="748" y="720"/>
                    </a:lnTo>
                    <a:lnTo>
                      <a:pt x="745" y="710"/>
                    </a:lnTo>
                    <a:lnTo>
                      <a:pt x="743" y="698"/>
                    </a:lnTo>
                    <a:lnTo>
                      <a:pt x="742" y="686"/>
                    </a:lnTo>
                    <a:lnTo>
                      <a:pt x="742" y="674"/>
                    </a:lnTo>
                    <a:lnTo>
                      <a:pt x="742" y="664"/>
                    </a:lnTo>
                    <a:lnTo>
                      <a:pt x="743" y="661"/>
                    </a:lnTo>
                    <a:lnTo>
                      <a:pt x="744" y="658"/>
                    </a:lnTo>
                    <a:lnTo>
                      <a:pt x="746" y="657"/>
                    </a:lnTo>
                    <a:lnTo>
                      <a:pt x="748" y="657"/>
                    </a:lnTo>
                    <a:lnTo>
                      <a:pt x="760" y="662"/>
                    </a:lnTo>
                    <a:lnTo>
                      <a:pt x="772" y="667"/>
                    </a:lnTo>
                    <a:lnTo>
                      <a:pt x="779" y="669"/>
                    </a:lnTo>
                    <a:lnTo>
                      <a:pt x="783" y="673"/>
                    </a:lnTo>
                    <a:lnTo>
                      <a:pt x="784" y="675"/>
                    </a:lnTo>
                    <a:lnTo>
                      <a:pt x="785" y="677"/>
                    </a:lnTo>
                    <a:lnTo>
                      <a:pt x="786" y="679"/>
                    </a:lnTo>
                    <a:lnTo>
                      <a:pt x="785" y="683"/>
                    </a:lnTo>
                    <a:lnTo>
                      <a:pt x="785" y="691"/>
                    </a:lnTo>
                    <a:lnTo>
                      <a:pt x="785" y="697"/>
                    </a:lnTo>
                    <a:lnTo>
                      <a:pt x="786" y="700"/>
                    </a:lnTo>
                    <a:lnTo>
                      <a:pt x="790" y="704"/>
                    </a:lnTo>
                    <a:lnTo>
                      <a:pt x="796" y="710"/>
                    </a:lnTo>
                    <a:lnTo>
                      <a:pt x="802" y="718"/>
                    </a:lnTo>
                    <a:lnTo>
                      <a:pt x="805" y="721"/>
                    </a:lnTo>
                    <a:lnTo>
                      <a:pt x="809" y="722"/>
                    </a:lnTo>
                    <a:lnTo>
                      <a:pt x="810" y="722"/>
                    </a:lnTo>
                    <a:lnTo>
                      <a:pt x="812" y="721"/>
                    </a:lnTo>
                    <a:lnTo>
                      <a:pt x="813" y="720"/>
                    </a:lnTo>
                    <a:lnTo>
                      <a:pt x="815" y="717"/>
                    </a:lnTo>
                    <a:lnTo>
                      <a:pt x="821" y="702"/>
                    </a:lnTo>
                    <a:lnTo>
                      <a:pt x="825" y="685"/>
                    </a:lnTo>
                    <a:lnTo>
                      <a:pt x="828" y="676"/>
                    </a:lnTo>
                    <a:lnTo>
                      <a:pt x="830" y="668"/>
                    </a:lnTo>
                    <a:lnTo>
                      <a:pt x="834" y="662"/>
                    </a:lnTo>
                    <a:lnTo>
                      <a:pt x="837" y="656"/>
                    </a:lnTo>
                    <a:lnTo>
                      <a:pt x="846" y="649"/>
                    </a:lnTo>
                    <a:lnTo>
                      <a:pt x="854" y="642"/>
                    </a:lnTo>
                    <a:lnTo>
                      <a:pt x="857" y="638"/>
                    </a:lnTo>
                    <a:lnTo>
                      <a:pt x="859" y="633"/>
                    </a:lnTo>
                    <a:lnTo>
                      <a:pt x="860" y="630"/>
                    </a:lnTo>
                    <a:lnTo>
                      <a:pt x="859" y="626"/>
                    </a:lnTo>
                    <a:lnTo>
                      <a:pt x="855" y="623"/>
                    </a:lnTo>
                    <a:lnTo>
                      <a:pt x="850" y="619"/>
                    </a:lnTo>
                    <a:lnTo>
                      <a:pt x="844" y="616"/>
                    </a:lnTo>
                    <a:lnTo>
                      <a:pt x="836" y="612"/>
                    </a:lnTo>
                    <a:lnTo>
                      <a:pt x="823" y="607"/>
                    </a:lnTo>
                    <a:lnTo>
                      <a:pt x="814" y="602"/>
                    </a:lnTo>
                    <a:lnTo>
                      <a:pt x="804" y="594"/>
                    </a:lnTo>
                    <a:lnTo>
                      <a:pt x="784" y="581"/>
                    </a:lnTo>
                    <a:lnTo>
                      <a:pt x="764" y="568"/>
                    </a:lnTo>
                    <a:lnTo>
                      <a:pt x="754" y="560"/>
                    </a:lnTo>
                    <a:lnTo>
                      <a:pt x="750" y="555"/>
                    </a:lnTo>
                    <a:lnTo>
                      <a:pt x="749" y="547"/>
                    </a:lnTo>
                    <a:lnTo>
                      <a:pt x="749" y="544"/>
                    </a:lnTo>
                    <a:lnTo>
                      <a:pt x="750" y="540"/>
                    </a:lnTo>
                    <a:lnTo>
                      <a:pt x="753" y="535"/>
                    </a:lnTo>
                    <a:lnTo>
                      <a:pt x="755" y="531"/>
                    </a:lnTo>
                    <a:lnTo>
                      <a:pt x="760" y="525"/>
                    </a:lnTo>
                    <a:lnTo>
                      <a:pt x="765" y="521"/>
                    </a:lnTo>
                    <a:lnTo>
                      <a:pt x="771" y="517"/>
                    </a:lnTo>
                    <a:lnTo>
                      <a:pt x="778" y="514"/>
                    </a:lnTo>
                    <a:lnTo>
                      <a:pt x="783" y="511"/>
                    </a:lnTo>
                    <a:lnTo>
                      <a:pt x="786" y="508"/>
                    </a:lnTo>
                    <a:lnTo>
                      <a:pt x="786" y="507"/>
                    </a:lnTo>
                    <a:lnTo>
                      <a:pt x="786" y="505"/>
                    </a:lnTo>
                    <a:lnTo>
                      <a:pt x="785" y="503"/>
                    </a:lnTo>
                    <a:lnTo>
                      <a:pt x="784" y="502"/>
                    </a:lnTo>
                    <a:lnTo>
                      <a:pt x="779" y="501"/>
                    </a:lnTo>
                    <a:lnTo>
                      <a:pt x="774" y="502"/>
                    </a:lnTo>
                    <a:lnTo>
                      <a:pt x="768" y="504"/>
                    </a:lnTo>
                    <a:lnTo>
                      <a:pt x="763" y="507"/>
                    </a:lnTo>
                    <a:lnTo>
                      <a:pt x="754" y="513"/>
                    </a:lnTo>
                    <a:lnTo>
                      <a:pt x="750" y="515"/>
                    </a:lnTo>
                    <a:lnTo>
                      <a:pt x="747" y="517"/>
                    </a:lnTo>
                    <a:lnTo>
                      <a:pt x="740" y="520"/>
                    </a:lnTo>
                    <a:lnTo>
                      <a:pt x="737" y="521"/>
                    </a:lnTo>
                    <a:lnTo>
                      <a:pt x="735" y="521"/>
                    </a:lnTo>
                    <a:lnTo>
                      <a:pt x="735" y="519"/>
                    </a:lnTo>
                    <a:lnTo>
                      <a:pt x="737" y="515"/>
                    </a:lnTo>
                    <a:lnTo>
                      <a:pt x="742" y="511"/>
                    </a:lnTo>
                    <a:lnTo>
                      <a:pt x="746" y="507"/>
                    </a:lnTo>
                    <a:lnTo>
                      <a:pt x="751" y="504"/>
                    </a:lnTo>
                    <a:lnTo>
                      <a:pt x="756" y="502"/>
                    </a:lnTo>
                    <a:lnTo>
                      <a:pt x="759" y="500"/>
                    </a:lnTo>
                    <a:lnTo>
                      <a:pt x="760" y="498"/>
                    </a:lnTo>
                    <a:lnTo>
                      <a:pt x="760" y="497"/>
                    </a:lnTo>
                    <a:lnTo>
                      <a:pt x="758" y="495"/>
                    </a:lnTo>
                    <a:lnTo>
                      <a:pt x="755" y="493"/>
                    </a:lnTo>
                    <a:lnTo>
                      <a:pt x="749" y="492"/>
                    </a:lnTo>
                    <a:lnTo>
                      <a:pt x="745" y="492"/>
                    </a:lnTo>
                    <a:lnTo>
                      <a:pt x="740" y="492"/>
                    </a:lnTo>
                    <a:lnTo>
                      <a:pt x="731" y="494"/>
                    </a:lnTo>
                    <a:lnTo>
                      <a:pt x="724" y="497"/>
                    </a:lnTo>
                    <a:lnTo>
                      <a:pt x="721" y="498"/>
                    </a:lnTo>
                    <a:lnTo>
                      <a:pt x="717" y="499"/>
                    </a:lnTo>
                    <a:lnTo>
                      <a:pt x="713" y="499"/>
                    </a:lnTo>
                    <a:lnTo>
                      <a:pt x="709" y="498"/>
                    </a:lnTo>
                    <a:lnTo>
                      <a:pt x="705" y="497"/>
                    </a:lnTo>
                    <a:lnTo>
                      <a:pt x="704" y="495"/>
                    </a:lnTo>
                    <a:lnTo>
                      <a:pt x="705" y="492"/>
                    </a:lnTo>
                    <a:lnTo>
                      <a:pt x="710" y="489"/>
                    </a:lnTo>
                    <a:lnTo>
                      <a:pt x="719" y="482"/>
                    </a:lnTo>
                    <a:lnTo>
                      <a:pt x="726" y="478"/>
                    </a:lnTo>
                    <a:lnTo>
                      <a:pt x="728" y="476"/>
                    </a:lnTo>
                    <a:lnTo>
                      <a:pt x="731" y="475"/>
                    </a:lnTo>
                    <a:lnTo>
                      <a:pt x="732" y="473"/>
                    </a:lnTo>
                    <a:lnTo>
                      <a:pt x="732" y="471"/>
                    </a:lnTo>
                    <a:lnTo>
                      <a:pt x="731" y="467"/>
                    </a:lnTo>
                    <a:lnTo>
                      <a:pt x="731" y="463"/>
                    </a:lnTo>
                    <a:lnTo>
                      <a:pt x="729" y="458"/>
                    </a:lnTo>
                    <a:lnTo>
                      <a:pt x="727" y="455"/>
                    </a:lnTo>
                    <a:lnTo>
                      <a:pt x="726" y="454"/>
                    </a:lnTo>
                    <a:lnTo>
                      <a:pt x="724" y="453"/>
                    </a:lnTo>
                    <a:lnTo>
                      <a:pt x="723" y="453"/>
                    </a:lnTo>
                    <a:lnTo>
                      <a:pt x="721" y="453"/>
                    </a:lnTo>
                    <a:lnTo>
                      <a:pt x="717" y="457"/>
                    </a:lnTo>
                    <a:lnTo>
                      <a:pt x="712" y="465"/>
                    </a:lnTo>
                    <a:lnTo>
                      <a:pt x="706" y="472"/>
                    </a:lnTo>
                    <a:lnTo>
                      <a:pt x="702" y="478"/>
                    </a:lnTo>
                    <a:lnTo>
                      <a:pt x="699" y="481"/>
                    </a:lnTo>
                    <a:lnTo>
                      <a:pt x="696" y="483"/>
                    </a:lnTo>
                    <a:lnTo>
                      <a:pt x="694" y="485"/>
                    </a:lnTo>
                    <a:lnTo>
                      <a:pt x="691" y="485"/>
                    </a:lnTo>
                    <a:lnTo>
                      <a:pt x="690" y="483"/>
                    </a:lnTo>
                    <a:lnTo>
                      <a:pt x="688" y="482"/>
                    </a:lnTo>
                    <a:lnTo>
                      <a:pt x="684" y="480"/>
                    </a:lnTo>
                    <a:lnTo>
                      <a:pt x="681" y="479"/>
                    </a:lnTo>
                    <a:lnTo>
                      <a:pt x="679" y="478"/>
                    </a:lnTo>
                    <a:lnTo>
                      <a:pt x="678" y="477"/>
                    </a:lnTo>
                    <a:lnTo>
                      <a:pt x="678" y="474"/>
                    </a:lnTo>
                    <a:lnTo>
                      <a:pt x="678" y="472"/>
                    </a:lnTo>
                    <a:lnTo>
                      <a:pt x="681" y="465"/>
                    </a:lnTo>
                    <a:lnTo>
                      <a:pt x="684" y="458"/>
                    </a:lnTo>
                    <a:lnTo>
                      <a:pt x="685" y="456"/>
                    </a:lnTo>
                    <a:lnTo>
                      <a:pt x="687" y="454"/>
                    </a:lnTo>
                    <a:lnTo>
                      <a:pt x="685" y="452"/>
                    </a:lnTo>
                    <a:lnTo>
                      <a:pt x="684" y="451"/>
                    </a:lnTo>
                    <a:lnTo>
                      <a:pt x="679" y="445"/>
                    </a:lnTo>
                    <a:lnTo>
                      <a:pt x="674" y="441"/>
                    </a:lnTo>
                    <a:lnTo>
                      <a:pt x="673" y="441"/>
                    </a:lnTo>
                    <a:lnTo>
                      <a:pt x="673" y="439"/>
                    </a:lnTo>
                    <a:lnTo>
                      <a:pt x="673" y="438"/>
                    </a:lnTo>
                    <a:lnTo>
                      <a:pt x="674" y="437"/>
                    </a:lnTo>
                    <a:lnTo>
                      <a:pt x="676" y="434"/>
                    </a:lnTo>
                    <a:lnTo>
                      <a:pt x="680" y="430"/>
                    </a:lnTo>
                    <a:lnTo>
                      <a:pt x="682" y="427"/>
                    </a:lnTo>
                    <a:lnTo>
                      <a:pt x="683" y="424"/>
                    </a:lnTo>
                    <a:lnTo>
                      <a:pt x="684" y="421"/>
                    </a:lnTo>
                    <a:lnTo>
                      <a:pt x="684" y="419"/>
                    </a:lnTo>
                    <a:lnTo>
                      <a:pt x="683" y="415"/>
                    </a:lnTo>
                    <a:lnTo>
                      <a:pt x="682" y="413"/>
                    </a:lnTo>
                    <a:lnTo>
                      <a:pt x="679" y="413"/>
                    </a:lnTo>
                    <a:lnTo>
                      <a:pt x="676" y="414"/>
                    </a:lnTo>
                    <a:lnTo>
                      <a:pt x="665" y="419"/>
                    </a:lnTo>
                    <a:lnTo>
                      <a:pt x="651" y="425"/>
                    </a:lnTo>
                    <a:lnTo>
                      <a:pt x="639" y="431"/>
                    </a:lnTo>
                    <a:lnTo>
                      <a:pt x="635" y="435"/>
                    </a:lnTo>
                    <a:lnTo>
                      <a:pt x="638" y="437"/>
                    </a:lnTo>
                    <a:lnTo>
                      <a:pt x="647" y="438"/>
                    </a:lnTo>
                    <a:lnTo>
                      <a:pt x="654" y="439"/>
                    </a:lnTo>
                    <a:lnTo>
                      <a:pt x="657" y="441"/>
                    </a:lnTo>
                    <a:lnTo>
                      <a:pt x="660" y="439"/>
                    </a:lnTo>
                    <a:lnTo>
                      <a:pt x="666" y="437"/>
                    </a:lnTo>
                    <a:lnTo>
                      <a:pt x="669" y="436"/>
                    </a:lnTo>
                    <a:lnTo>
                      <a:pt x="671" y="436"/>
                    </a:lnTo>
                    <a:lnTo>
                      <a:pt x="671" y="436"/>
                    </a:lnTo>
                    <a:lnTo>
                      <a:pt x="670" y="438"/>
                    </a:lnTo>
                    <a:lnTo>
                      <a:pt x="658" y="449"/>
                    </a:lnTo>
                    <a:lnTo>
                      <a:pt x="647" y="460"/>
                    </a:lnTo>
                    <a:lnTo>
                      <a:pt x="641" y="469"/>
                    </a:lnTo>
                    <a:lnTo>
                      <a:pt x="636" y="477"/>
                    </a:lnTo>
                    <a:lnTo>
                      <a:pt x="633" y="480"/>
                    </a:lnTo>
                    <a:lnTo>
                      <a:pt x="630" y="482"/>
                    </a:lnTo>
                    <a:lnTo>
                      <a:pt x="628" y="483"/>
                    </a:lnTo>
                    <a:lnTo>
                      <a:pt x="626" y="482"/>
                    </a:lnTo>
                    <a:lnTo>
                      <a:pt x="623" y="478"/>
                    </a:lnTo>
                    <a:lnTo>
                      <a:pt x="622" y="475"/>
                    </a:lnTo>
                    <a:lnTo>
                      <a:pt x="622" y="474"/>
                    </a:lnTo>
                    <a:lnTo>
                      <a:pt x="621" y="474"/>
                    </a:lnTo>
                    <a:lnTo>
                      <a:pt x="619" y="475"/>
                    </a:lnTo>
                    <a:lnTo>
                      <a:pt x="617" y="477"/>
                    </a:lnTo>
                    <a:lnTo>
                      <a:pt x="611" y="486"/>
                    </a:lnTo>
                    <a:lnTo>
                      <a:pt x="604" y="494"/>
                    </a:lnTo>
                    <a:lnTo>
                      <a:pt x="601" y="497"/>
                    </a:lnTo>
                    <a:lnTo>
                      <a:pt x="597" y="499"/>
                    </a:lnTo>
                    <a:lnTo>
                      <a:pt x="596" y="500"/>
                    </a:lnTo>
                    <a:lnTo>
                      <a:pt x="596" y="499"/>
                    </a:lnTo>
                    <a:lnTo>
                      <a:pt x="601" y="492"/>
                    </a:lnTo>
                    <a:lnTo>
                      <a:pt x="608" y="481"/>
                    </a:lnTo>
                    <a:lnTo>
                      <a:pt x="614" y="471"/>
                    </a:lnTo>
                    <a:lnTo>
                      <a:pt x="617" y="465"/>
                    </a:lnTo>
                    <a:lnTo>
                      <a:pt x="618" y="458"/>
                    </a:lnTo>
                    <a:lnTo>
                      <a:pt x="622" y="447"/>
                    </a:lnTo>
                    <a:lnTo>
                      <a:pt x="625" y="437"/>
                    </a:lnTo>
                    <a:lnTo>
                      <a:pt x="625" y="433"/>
                    </a:lnTo>
                    <a:lnTo>
                      <a:pt x="613" y="443"/>
                    </a:lnTo>
                    <a:lnTo>
                      <a:pt x="590" y="463"/>
                    </a:lnTo>
                    <a:lnTo>
                      <a:pt x="578" y="473"/>
                    </a:lnTo>
                    <a:lnTo>
                      <a:pt x="567" y="483"/>
                    </a:lnTo>
                    <a:lnTo>
                      <a:pt x="561" y="491"/>
                    </a:lnTo>
                    <a:lnTo>
                      <a:pt x="558" y="494"/>
                    </a:lnTo>
                    <a:lnTo>
                      <a:pt x="559" y="498"/>
                    </a:lnTo>
                    <a:lnTo>
                      <a:pt x="560" y="501"/>
                    </a:lnTo>
                    <a:lnTo>
                      <a:pt x="561" y="503"/>
                    </a:lnTo>
                    <a:lnTo>
                      <a:pt x="561" y="505"/>
                    </a:lnTo>
                    <a:lnTo>
                      <a:pt x="560" y="508"/>
                    </a:lnTo>
                    <a:lnTo>
                      <a:pt x="559" y="510"/>
                    </a:lnTo>
                    <a:lnTo>
                      <a:pt x="551" y="516"/>
                    </a:lnTo>
                    <a:lnTo>
                      <a:pt x="547" y="522"/>
                    </a:lnTo>
                    <a:lnTo>
                      <a:pt x="546" y="527"/>
                    </a:lnTo>
                    <a:lnTo>
                      <a:pt x="544" y="535"/>
                    </a:lnTo>
                    <a:lnTo>
                      <a:pt x="537" y="549"/>
                    </a:lnTo>
                    <a:lnTo>
                      <a:pt x="529" y="560"/>
                    </a:lnTo>
                    <a:lnTo>
                      <a:pt x="527" y="560"/>
                    </a:lnTo>
                    <a:lnTo>
                      <a:pt x="524" y="559"/>
                    </a:lnTo>
                    <a:lnTo>
                      <a:pt x="522" y="558"/>
                    </a:lnTo>
                    <a:lnTo>
                      <a:pt x="521" y="557"/>
                    </a:lnTo>
                    <a:lnTo>
                      <a:pt x="521" y="555"/>
                    </a:lnTo>
                    <a:lnTo>
                      <a:pt x="521" y="552"/>
                    </a:lnTo>
                    <a:lnTo>
                      <a:pt x="525" y="537"/>
                    </a:lnTo>
                    <a:lnTo>
                      <a:pt x="528" y="523"/>
                    </a:lnTo>
                    <a:lnTo>
                      <a:pt x="534" y="516"/>
                    </a:lnTo>
                    <a:lnTo>
                      <a:pt x="539" y="511"/>
                    </a:lnTo>
                    <a:lnTo>
                      <a:pt x="539" y="510"/>
                    </a:lnTo>
                    <a:lnTo>
                      <a:pt x="538" y="508"/>
                    </a:lnTo>
                    <a:lnTo>
                      <a:pt x="538" y="504"/>
                    </a:lnTo>
                    <a:lnTo>
                      <a:pt x="541" y="500"/>
                    </a:lnTo>
                    <a:lnTo>
                      <a:pt x="552" y="490"/>
                    </a:lnTo>
                    <a:lnTo>
                      <a:pt x="569" y="472"/>
                    </a:lnTo>
                    <a:lnTo>
                      <a:pt x="585" y="456"/>
                    </a:lnTo>
                    <a:lnTo>
                      <a:pt x="590" y="450"/>
                    </a:lnTo>
                    <a:lnTo>
                      <a:pt x="583" y="454"/>
                    </a:lnTo>
                    <a:lnTo>
                      <a:pt x="567" y="465"/>
                    </a:lnTo>
                    <a:lnTo>
                      <a:pt x="550" y="477"/>
                    </a:lnTo>
                    <a:lnTo>
                      <a:pt x="539" y="487"/>
                    </a:lnTo>
                    <a:lnTo>
                      <a:pt x="529" y="497"/>
                    </a:lnTo>
                    <a:lnTo>
                      <a:pt x="516" y="513"/>
                    </a:lnTo>
                    <a:lnTo>
                      <a:pt x="502" y="529"/>
                    </a:lnTo>
                    <a:lnTo>
                      <a:pt x="493" y="542"/>
                    </a:lnTo>
                    <a:lnTo>
                      <a:pt x="485" y="554"/>
                    </a:lnTo>
                    <a:lnTo>
                      <a:pt x="480" y="565"/>
                    </a:lnTo>
                    <a:lnTo>
                      <a:pt x="478" y="569"/>
                    </a:lnTo>
                    <a:lnTo>
                      <a:pt x="477" y="573"/>
                    </a:lnTo>
                    <a:lnTo>
                      <a:pt x="477" y="576"/>
                    </a:lnTo>
                    <a:lnTo>
                      <a:pt x="477" y="577"/>
                    </a:lnTo>
                    <a:lnTo>
                      <a:pt x="483" y="576"/>
                    </a:lnTo>
                    <a:lnTo>
                      <a:pt x="493" y="573"/>
                    </a:lnTo>
                    <a:lnTo>
                      <a:pt x="497" y="570"/>
                    </a:lnTo>
                    <a:lnTo>
                      <a:pt x="500" y="569"/>
                    </a:lnTo>
                    <a:lnTo>
                      <a:pt x="501" y="570"/>
                    </a:lnTo>
                    <a:lnTo>
                      <a:pt x="499" y="573"/>
                    </a:lnTo>
                    <a:lnTo>
                      <a:pt x="490" y="579"/>
                    </a:lnTo>
                    <a:lnTo>
                      <a:pt x="479" y="587"/>
                    </a:lnTo>
                    <a:lnTo>
                      <a:pt x="470" y="594"/>
                    </a:lnTo>
                    <a:lnTo>
                      <a:pt x="469" y="596"/>
                    </a:lnTo>
                    <a:lnTo>
                      <a:pt x="476" y="598"/>
                    </a:lnTo>
                    <a:lnTo>
                      <a:pt x="487" y="601"/>
                    </a:lnTo>
                    <a:lnTo>
                      <a:pt x="499" y="605"/>
                    </a:lnTo>
                    <a:lnTo>
                      <a:pt x="504" y="606"/>
                    </a:lnTo>
                    <a:lnTo>
                      <a:pt x="498" y="621"/>
                    </a:lnTo>
                    <a:lnTo>
                      <a:pt x="492" y="636"/>
                    </a:lnTo>
                    <a:lnTo>
                      <a:pt x="494" y="638"/>
                    </a:lnTo>
                    <a:lnTo>
                      <a:pt x="496" y="639"/>
                    </a:lnTo>
                    <a:lnTo>
                      <a:pt x="497" y="639"/>
                    </a:lnTo>
                    <a:lnTo>
                      <a:pt x="497" y="640"/>
                    </a:lnTo>
                    <a:lnTo>
                      <a:pt x="497" y="641"/>
                    </a:lnTo>
                    <a:lnTo>
                      <a:pt x="496" y="643"/>
                    </a:lnTo>
                    <a:lnTo>
                      <a:pt x="485" y="652"/>
                    </a:lnTo>
                    <a:lnTo>
                      <a:pt x="474" y="664"/>
                    </a:lnTo>
                    <a:lnTo>
                      <a:pt x="468" y="678"/>
                    </a:lnTo>
                    <a:lnTo>
                      <a:pt x="458" y="693"/>
                    </a:lnTo>
                    <a:lnTo>
                      <a:pt x="449" y="708"/>
                    </a:lnTo>
                    <a:lnTo>
                      <a:pt x="442" y="717"/>
                    </a:lnTo>
                    <a:lnTo>
                      <a:pt x="440" y="718"/>
                    </a:lnTo>
                    <a:lnTo>
                      <a:pt x="438" y="717"/>
                    </a:lnTo>
                    <a:lnTo>
                      <a:pt x="436" y="714"/>
                    </a:lnTo>
                    <a:lnTo>
                      <a:pt x="435" y="711"/>
                    </a:lnTo>
                    <a:lnTo>
                      <a:pt x="434" y="706"/>
                    </a:lnTo>
                    <a:lnTo>
                      <a:pt x="435" y="700"/>
                    </a:lnTo>
                    <a:lnTo>
                      <a:pt x="436" y="695"/>
                    </a:lnTo>
                    <a:lnTo>
                      <a:pt x="439" y="690"/>
                    </a:lnTo>
                    <a:lnTo>
                      <a:pt x="446" y="680"/>
                    </a:lnTo>
                    <a:lnTo>
                      <a:pt x="451" y="672"/>
                    </a:lnTo>
                    <a:lnTo>
                      <a:pt x="454" y="666"/>
                    </a:lnTo>
                    <a:lnTo>
                      <a:pt x="456" y="660"/>
                    </a:lnTo>
                    <a:lnTo>
                      <a:pt x="456" y="656"/>
                    </a:lnTo>
                    <a:lnTo>
                      <a:pt x="455" y="655"/>
                    </a:lnTo>
                    <a:lnTo>
                      <a:pt x="453" y="654"/>
                    </a:lnTo>
                    <a:lnTo>
                      <a:pt x="450" y="653"/>
                    </a:lnTo>
                    <a:lnTo>
                      <a:pt x="445" y="653"/>
                    </a:lnTo>
                    <a:lnTo>
                      <a:pt x="440" y="655"/>
                    </a:lnTo>
                    <a:lnTo>
                      <a:pt x="437" y="663"/>
                    </a:lnTo>
                    <a:lnTo>
                      <a:pt x="431" y="677"/>
                    </a:lnTo>
                    <a:lnTo>
                      <a:pt x="427" y="685"/>
                    </a:lnTo>
                    <a:lnTo>
                      <a:pt x="424" y="691"/>
                    </a:lnTo>
                    <a:lnTo>
                      <a:pt x="420" y="695"/>
                    </a:lnTo>
                    <a:lnTo>
                      <a:pt x="418" y="696"/>
                    </a:lnTo>
                    <a:lnTo>
                      <a:pt x="415" y="696"/>
                    </a:lnTo>
                    <a:lnTo>
                      <a:pt x="413" y="696"/>
                    </a:lnTo>
                    <a:lnTo>
                      <a:pt x="413" y="694"/>
                    </a:lnTo>
                    <a:lnTo>
                      <a:pt x="416" y="688"/>
                    </a:lnTo>
                    <a:lnTo>
                      <a:pt x="420" y="678"/>
                    </a:lnTo>
                    <a:lnTo>
                      <a:pt x="426" y="669"/>
                    </a:lnTo>
                    <a:lnTo>
                      <a:pt x="428" y="665"/>
                    </a:lnTo>
                    <a:lnTo>
                      <a:pt x="429" y="662"/>
                    </a:lnTo>
                    <a:lnTo>
                      <a:pt x="429" y="658"/>
                    </a:lnTo>
                    <a:lnTo>
                      <a:pt x="429" y="656"/>
                    </a:lnTo>
                    <a:lnTo>
                      <a:pt x="425" y="655"/>
                    </a:lnTo>
                    <a:lnTo>
                      <a:pt x="417" y="657"/>
                    </a:lnTo>
                    <a:lnTo>
                      <a:pt x="415" y="657"/>
                    </a:lnTo>
                    <a:lnTo>
                      <a:pt x="413" y="656"/>
                    </a:lnTo>
                    <a:lnTo>
                      <a:pt x="413" y="654"/>
                    </a:lnTo>
                    <a:lnTo>
                      <a:pt x="416" y="650"/>
                    </a:lnTo>
                    <a:lnTo>
                      <a:pt x="427" y="633"/>
                    </a:lnTo>
                    <a:lnTo>
                      <a:pt x="431" y="625"/>
                    </a:lnTo>
                    <a:lnTo>
                      <a:pt x="430" y="622"/>
                    </a:lnTo>
                    <a:lnTo>
                      <a:pt x="429" y="613"/>
                    </a:lnTo>
                    <a:lnTo>
                      <a:pt x="429" y="608"/>
                    </a:lnTo>
                    <a:lnTo>
                      <a:pt x="431" y="602"/>
                    </a:lnTo>
                    <a:lnTo>
                      <a:pt x="435" y="595"/>
                    </a:lnTo>
                    <a:lnTo>
                      <a:pt x="440" y="586"/>
                    </a:lnTo>
                    <a:lnTo>
                      <a:pt x="452" y="574"/>
                    </a:lnTo>
                    <a:lnTo>
                      <a:pt x="459" y="566"/>
                    </a:lnTo>
                    <a:lnTo>
                      <a:pt x="461" y="563"/>
                    </a:lnTo>
                    <a:lnTo>
                      <a:pt x="462" y="560"/>
                    </a:lnTo>
                    <a:lnTo>
                      <a:pt x="460" y="560"/>
                    </a:lnTo>
                    <a:lnTo>
                      <a:pt x="456" y="561"/>
                    </a:lnTo>
                    <a:lnTo>
                      <a:pt x="456" y="559"/>
                    </a:lnTo>
                    <a:lnTo>
                      <a:pt x="464" y="552"/>
                    </a:lnTo>
                    <a:lnTo>
                      <a:pt x="475" y="543"/>
                    </a:lnTo>
                    <a:lnTo>
                      <a:pt x="478" y="541"/>
                    </a:lnTo>
                    <a:lnTo>
                      <a:pt x="477" y="543"/>
                    </a:lnTo>
                    <a:lnTo>
                      <a:pt x="478" y="545"/>
                    </a:lnTo>
                    <a:lnTo>
                      <a:pt x="482" y="542"/>
                    </a:lnTo>
                    <a:lnTo>
                      <a:pt x="486" y="537"/>
                    </a:lnTo>
                    <a:lnTo>
                      <a:pt x="492" y="532"/>
                    </a:lnTo>
                    <a:lnTo>
                      <a:pt x="494" y="527"/>
                    </a:lnTo>
                    <a:lnTo>
                      <a:pt x="505" y="513"/>
                    </a:lnTo>
                    <a:lnTo>
                      <a:pt x="519" y="497"/>
                    </a:lnTo>
                    <a:lnTo>
                      <a:pt x="533" y="485"/>
                    </a:lnTo>
                    <a:lnTo>
                      <a:pt x="542" y="474"/>
                    </a:lnTo>
                    <a:lnTo>
                      <a:pt x="530" y="481"/>
                    </a:lnTo>
                    <a:lnTo>
                      <a:pt x="518" y="491"/>
                    </a:lnTo>
                    <a:lnTo>
                      <a:pt x="511" y="496"/>
                    </a:lnTo>
                    <a:lnTo>
                      <a:pt x="504" y="502"/>
                    </a:lnTo>
                    <a:lnTo>
                      <a:pt x="492" y="515"/>
                    </a:lnTo>
                    <a:lnTo>
                      <a:pt x="478" y="529"/>
                    </a:lnTo>
                    <a:lnTo>
                      <a:pt x="475" y="533"/>
                    </a:lnTo>
                    <a:lnTo>
                      <a:pt x="470" y="539"/>
                    </a:lnTo>
                    <a:lnTo>
                      <a:pt x="458" y="554"/>
                    </a:lnTo>
                    <a:lnTo>
                      <a:pt x="451" y="564"/>
                    </a:lnTo>
                    <a:lnTo>
                      <a:pt x="448" y="571"/>
                    </a:lnTo>
                    <a:lnTo>
                      <a:pt x="440" y="582"/>
                    </a:lnTo>
                    <a:lnTo>
                      <a:pt x="429" y="598"/>
                    </a:lnTo>
                    <a:lnTo>
                      <a:pt x="419" y="609"/>
                    </a:lnTo>
                    <a:lnTo>
                      <a:pt x="414" y="616"/>
                    </a:lnTo>
                    <a:lnTo>
                      <a:pt x="405" y="627"/>
                    </a:lnTo>
                    <a:lnTo>
                      <a:pt x="403" y="634"/>
                    </a:lnTo>
                    <a:lnTo>
                      <a:pt x="398" y="643"/>
                    </a:lnTo>
                    <a:lnTo>
                      <a:pt x="391" y="652"/>
                    </a:lnTo>
                    <a:lnTo>
                      <a:pt x="387" y="660"/>
                    </a:lnTo>
                    <a:lnTo>
                      <a:pt x="387" y="661"/>
                    </a:lnTo>
                    <a:lnTo>
                      <a:pt x="389" y="663"/>
                    </a:lnTo>
                    <a:lnTo>
                      <a:pt x="391" y="664"/>
                    </a:lnTo>
                    <a:lnTo>
                      <a:pt x="393" y="665"/>
                    </a:lnTo>
                    <a:lnTo>
                      <a:pt x="395" y="667"/>
                    </a:lnTo>
                    <a:lnTo>
                      <a:pt x="397" y="669"/>
                    </a:lnTo>
                    <a:lnTo>
                      <a:pt x="398" y="671"/>
                    </a:lnTo>
                    <a:lnTo>
                      <a:pt x="397" y="673"/>
                    </a:lnTo>
                    <a:lnTo>
                      <a:pt x="392" y="683"/>
                    </a:lnTo>
                    <a:lnTo>
                      <a:pt x="386" y="696"/>
                    </a:lnTo>
                    <a:lnTo>
                      <a:pt x="378" y="711"/>
                    </a:lnTo>
                    <a:lnTo>
                      <a:pt x="371" y="722"/>
                    </a:lnTo>
                    <a:lnTo>
                      <a:pt x="356" y="739"/>
                    </a:lnTo>
                    <a:lnTo>
                      <a:pt x="348" y="751"/>
                    </a:lnTo>
                    <a:lnTo>
                      <a:pt x="348" y="755"/>
                    </a:lnTo>
                    <a:lnTo>
                      <a:pt x="348" y="759"/>
                    </a:lnTo>
                    <a:lnTo>
                      <a:pt x="347" y="761"/>
                    </a:lnTo>
                    <a:lnTo>
                      <a:pt x="347" y="763"/>
                    </a:lnTo>
                    <a:lnTo>
                      <a:pt x="346" y="765"/>
                    </a:lnTo>
                    <a:lnTo>
                      <a:pt x="344" y="766"/>
                    </a:lnTo>
                    <a:lnTo>
                      <a:pt x="341" y="767"/>
                    </a:lnTo>
                    <a:lnTo>
                      <a:pt x="338" y="766"/>
                    </a:lnTo>
                    <a:lnTo>
                      <a:pt x="337" y="765"/>
                    </a:lnTo>
                    <a:lnTo>
                      <a:pt x="337" y="764"/>
                    </a:lnTo>
                    <a:lnTo>
                      <a:pt x="337" y="762"/>
                    </a:lnTo>
                    <a:lnTo>
                      <a:pt x="338" y="760"/>
                    </a:lnTo>
                    <a:lnTo>
                      <a:pt x="341" y="754"/>
                    </a:lnTo>
                    <a:lnTo>
                      <a:pt x="345" y="746"/>
                    </a:lnTo>
                    <a:lnTo>
                      <a:pt x="347" y="742"/>
                    </a:lnTo>
                    <a:lnTo>
                      <a:pt x="349" y="738"/>
                    </a:lnTo>
                    <a:lnTo>
                      <a:pt x="350" y="735"/>
                    </a:lnTo>
                    <a:lnTo>
                      <a:pt x="349" y="734"/>
                    </a:lnTo>
                    <a:lnTo>
                      <a:pt x="348" y="733"/>
                    </a:lnTo>
                    <a:lnTo>
                      <a:pt x="347" y="732"/>
                    </a:lnTo>
                    <a:lnTo>
                      <a:pt x="347" y="731"/>
                    </a:lnTo>
                    <a:lnTo>
                      <a:pt x="348" y="730"/>
                    </a:lnTo>
                    <a:lnTo>
                      <a:pt x="349" y="727"/>
                    </a:lnTo>
                    <a:lnTo>
                      <a:pt x="352" y="723"/>
                    </a:lnTo>
                    <a:lnTo>
                      <a:pt x="358" y="719"/>
                    </a:lnTo>
                    <a:lnTo>
                      <a:pt x="363" y="712"/>
                    </a:lnTo>
                    <a:lnTo>
                      <a:pt x="368" y="704"/>
                    </a:lnTo>
                    <a:lnTo>
                      <a:pt x="372" y="694"/>
                    </a:lnTo>
                    <a:lnTo>
                      <a:pt x="376" y="686"/>
                    </a:lnTo>
                    <a:lnTo>
                      <a:pt x="377" y="677"/>
                    </a:lnTo>
                    <a:lnTo>
                      <a:pt x="377" y="674"/>
                    </a:lnTo>
                    <a:lnTo>
                      <a:pt x="376" y="674"/>
                    </a:lnTo>
                    <a:lnTo>
                      <a:pt x="373" y="675"/>
                    </a:lnTo>
                    <a:lnTo>
                      <a:pt x="370" y="679"/>
                    </a:lnTo>
                    <a:lnTo>
                      <a:pt x="359" y="694"/>
                    </a:lnTo>
                    <a:lnTo>
                      <a:pt x="356" y="697"/>
                    </a:lnTo>
                    <a:lnTo>
                      <a:pt x="352" y="701"/>
                    </a:lnTo>
                    <a:lnTo>
                      <a:pt x="344" y="711"/>
                    </a:lnTo>
                    <a:lnTo>
                      <a:pt x="340" y="716"/>
                    </a:lnTo>
                    <a:lnTo>
                      <a:pt x="337" y="721"/>
                    </a:lnTo>
                    <a:lnTo>
                      <a:pt x="334" y="726"/>
                    </a:lnTo>
                    <a:lnTo>
                      <a:pt x="333" y="729"/>
                    </a:lnTo>
                    <a:lnTo>
                      <a:pt x="334" y="731"/>
                    </a:lnTo>
                    <a:lnTo>
                      <a:pt x="337" y="732"/>
                    </a:lnTo>
                    <a:lnTo>
                      <a:pt x="338" y="732"/>
                    </a:lnTo>
                    <a:lnTo>
                      <a:pt x="340" y="732"/>
                    </a:lnTo>
                    <a:lnTo>
                      <a:pt x="342" y="730"/>
                    </a:lnTo>
                    <a:lnTo>
                      <a:pt x="342" y="731"/>
                    </a:lnTo>
                    <a:lnTo>
                      <a:pt x="343" y="732"/>
                    </a:lnTo>
                    <a:lnTo>
                      <a:pt x="345" y="731"/>
                    </a:lnTo>
                    <a:lnTo>
                      <a:pt x="346" y="730"/>
                    </a:lnTo>
                    <a:lnTo>
                      <a:pt x="346" y="731"/>
                    </a:lnTo>
                    <a:lnTo>
                      <a:pt x="345" y="732"/>
                    </a:lnTo>
                    <a:lnTo>
                      <a:pt x="344" y="734"/>
                    </a:lnTo>
                    <a:lnTo>
                      <a:pt x="332" y="745"/>
                    </a:lnTo>
                    <a:lnTo>
                      <a:pt x="325" y="755"/>
                    </a:lnTo>
                    <a:lnTo>
                      <a:pt x="322" y="764"/>
                    </a:lnTo>
                    <a:lnTo>
                      <a:pt x="319" y="770"/>
                    </a:lnTo>
                    <a:lnTo>
                      <a:pt x="312" y="773"/>
                    </a:lnTo>
                    <a:lnTo>
                      <a:pt x="301" y="780"/>
                    </a:lnTo>
                    <a:lnTo>
                      <a:pt x="289" y="787"/>
                    </a:lnTo>
                    <a:lnTo>
                      <a:pt x="284" y="789"/>
                    </a:lnTo>
                    <a:lnTo>
                      <a:pt x="283" y="786"/>
                    </a:lnTo>
                    <a:lnTo>
                      <a:pt x="281" y="784"/>
                    </a:lnTo>
                    <a:lnTo>
                      <a:pt x="280" y="784"/>
                    </a:lnTo>
                    <a:lnTo>
                      <a:pt x="278" y="785"/>
                    </a:lnTo>
                    <a:lnTo>
                      <a:pt x="276" y="787"/>
                    </a:lnTo>
                    <a:lnTo>
                      <a:pt x="273" y="792"/>
                    </a:lnTo>
                    <a:lnTo>
                      <a:pt x="266" y="802"/>
                    </a:lnTo>
                    <a:lnTo>
                      <a:pt x="260" y="811"/>
                    </a:lnTo>
                    <a:lnTo>
                      <a:pt x="256" y="819"/>
                    </a:lnTo>
                    <a:lnTo>
                      <a:pt x="253" y="824"/>
                    </a:lnTo>
                    <a:lnTo>
                      <a:pt x="251" y="831"/>
                    </a:lnTo>
                    <a:lnTo>
                      <a:pt x="248" y="841"/>
                    </a:lnTo>
                    <a:lnTo>
                      <a:pt x="243" y="848"/>
                    </a:lnTo>
                    <a:lnTo>
                      <a:pt x="238" y="858"/>
                    </a:lnTo>
                    <a:lnTo>
                      <a:pt x="234" y="864"/>
                    </a:lnTo>
                    <a:lnTo>
                      <a:pt x="233" y="864"/>
                    </a:lnTo>
                    <a:lnTo>
                      <a:pt x="238" y="849"/>
                    </a:lnTo>
                    <a:lnTo>
                      <a:pt x="240" y="840"/>
                    </a:lnTo>
                    <a:lnTo>
                      <a:pt x="239" y="839"/>
                    </a:lnTo>
                    <a:lnTo>
                      <a:pt x="239" y="839"/>
                    </a:lnTo>
                    <a:lnTo>
                      <a:pt x="234" y="846"/>
                    </a:lnTo>
                    <a:lnTo>
                      <a:pt x="231" y="852"/>
                    </a:lnTo>
                    <a:lnTo>
                      <a:pt x="227" y="858"/>
                    </a:lnTo>
                    <a:lnTo>
                      <a:pt x="220" y="868"/>
                    </a:lnTo>
                    <a:lnTo>
                      <a:pt x="220" y="868"/>
                    </a:lnTo>
                    <a:lnTo>
                      <a:pt x="201" y="902"/>
                    </a:lnTo>
                    <a:lnTo>
                      <a:pt x="184" y="936"/>
                    </a:lnTo>
                    <a:lnTo>
                      <a:pt x="167" y="971"/>
                    </a:lnTo>
                    <a:lnTo>
                      <a:pt x="150" y="1005"/>
                    </a:lnTo>
                    <a:lnTo>
                      <a:pt x="134" y="1041"/>
                    </a:lnTo>
                    <a:lnTo>
                      <a:pt x="120" y="1077"/>
                    </a:lnTo>
                    <a:lnTo>
                      <a:pt x="106" y="1112"/>
                    </a:lnTo>
                    <a:lnTo>
                      <a:pt x="92" y="1149"/>
                    </a:lnTo>
                    <a:lnTo>
                      <a:pt x="80" y="1187"/>
                    </a:lnTo>
                    <a:lnTo>
                      <a:pt x="68" y="1223"/>
                    </a:lnTo>
                    <a:lnTo>
                      <a:pt x="58" y="1261"/>
                    </a:lnTo>
                    <a:lnTo>
                      <a:pt x="48" y="1300"/>
                    </a:lnTo>
                    <a:lnTo>
                      <a:pt x="39" y="1337"/>
                    </a:lnTo>
                    <a:lnTo>
                      <a:pt x="31" y="1376"/>
                    </a:lnTo>
                    <a:lnTo>
                      <a:pt x="23" y="1416"/>
                    </a:lnTo>
                    <a:lnTo>
                      <a:pt x="17" y="1455"/>
                    </a:lnTo>
                    <a:lnTo>
                      <a:pt x="17" y="1455"/>
                    </a:lnTo>
                    <a:lnTo>
                      <a:pt x="16" y="1463"/>
                    </a:lnTo>
                    <a:lnTo>
                      <a:pt x="15" y="1474"/>
                    </a:lnTo>
                    <a:lnTo>
                      <a:pt x="13" y="1491"/>
                    </a:lnTo>
                    <a:lnTo>
                      <a:pt x="12" y="1508"/>
                    </a:lnTo>
                    <a:lnTo>
                      <a:pt x="10" y="1526"/>
                    </a:lnTo>
                    <a:lnTo>
                      <a:pt x="8" y="1548"/>
                    </a:lnTo>
                    <a:lnTo>
                      <a:pt x="6" y="1574"/>
                    </a:lnTo>
                    <a:lnTo>
                      <a:pt x="3" y="1596"/>
                    </a:lnTo>
                    <a:lnTo>
                      <a:pt x="1" y="1617"/>
                    </a:lnTo>
                    <a:lnTo>
                      <a:pt x="0" y="1635"/>
                    </a:lnTo>
                    <a:lnTo>
                      <a:pt x="0" y="1655"/>
                    </a:lnTo>
                    <a:lnTo>
                      <a:pt x="1" y="1678"/>
                    </a:lnTo>
                    <a:lnTo>
                      <a:pt x="1" y="1702"/>
                    </a:lnTo>
                    <a:lnTo>
                      <a:pt x="2" y="1724"/>
                    </a:lnTo>
                    <a:lnTo>
                      <a:pt x="3" y="1745"/>
                    </a:lnTo>
                    <a:lnTo>
                      <a:pt x="6" y="1766"/>
                    </a:lnTo>
                    <a:lnTo>
                      <a:pt x="8" y="1784"/>
                    </a:lnTo>
                    <a:lnTo>
                      <a:pt x="10" y="1794"/>
                    </a:lnTo>
                    <a:lnTo>
                      <a:pt x="15" y="1806"/>
                    </a:lnTo>
                    <a:lnTo>
                      <a:pt x="20" y="1819"/>
                    </a:lnTo>
                    <a:lnTo>
                      <a:pt x="21" y="1831"/>
                    </a:lnTo>
                    <a:lnTo>
                      <a:pt x="24" y="1842"/>
                    </a:lnTo>
                    <a:lnTo>
                      <a:pt x="26" y="1854"/>
                    </a:lnTo>
                    <a:lnTo>
                      <a:pt x="28" y="1862"/>
                    </a:lnTo>
                    <a:lnTo>
                      <a:pt x="29" y="1871"/>
                    </a:lnTo>
                    <a:lnTo>
                      <a:pt x="30" y="1880"/>
                    </a:lnTo>
                    <a:lnTo>
                      <a:pt x="31" y="1890"/>
                    </a:lnTo>
                    <a:lnTo>
                      <a:pt x="33" y="1899"/>
                    </a:lnTo>
                    <a:lnTo>
                      <a:pt x="37" y="1908"/>
                    </a:lnTo>
                    <a:lnTo>
                      <a:pt x="40" y="1917"/>
                    </a:lnTo>
                    <a:lnTo>
                      <a:pt x="42" y="1930"/>
                    </a:lnTo>
                    <a:lnTo>
                      <a:pt x="42" y="1936"/>
                    </a:lnTo>
                    <a:lnTo>
                      <a:pt x="42" y="1939"/>
                    </a:lnTo>
                    <a:lnTo>
                      <a:pt x="42" y="1947"/>
                    </a:lnTo>
                    <a:lnTo>
                      <a:pt x="46" y="1956"/>
                    </a:lnTo>
                    <a:lnTo>
                      <a:pt x="52" y="1965"/>
                    </a:lnTo>
                    <a:lnTo>
                      <a:pt x="54" y="1971"/>
                    </a:lnTo>
                    <a:lnTo>
                      <a:pt x="57" y="1979"/>
                    </a:lnTo>
                    <a:lnTo>
                      <a:pt x="59" y="1988"/>
                    </a:lnTo>
                    <a:lnTo>
                      <a:pt x="60" y="1997"/>
                    </a:lnTo>
                    <a:lnTo>
                      <a:pt x="61" y="2004"/>
                    </a:lnTo>
                    <a:lnTo>
                      <a:pt x="62" y="2008"/>
                    </a:lnTo>
                    <a:lnTo>
                      <a:pt x="63" y="2011"/>
                    </a:lnTo>
                    <a:lnTo>
                      <a:pt x="64" y="2015"/>
                    </a:lnTo>
                    <a:lnTo>
                      <a:pt x="69" y="2022"/>
                    </a:lnTo>
                    <a:lnTo>
                      <a:pt x="74" y="2027"/>
                    </a:lnTo>
                    <a:lnTo>
                      <a:pt x="76" y="2031"/>
                    </a:lnTo>
                    <a:lnTo>
                      <a:pt x="78" y="2032"/>
                    </a:lnTo>
                    <a:lnTo>
                      <a:pt x="78" y="2033"/>
                    </a:lnTo>
                    <a:lnTo>
                      <a:pt x="79" y="2038"/>
                    </a:lnTo>
                    <a:lnTo>
                      <a:pt x="81" y="2049"/>
                    </a:lnTo>
                    <a:lnTo>
                      <a:pt x="82" y="2052"/>
                    </a:lnTo>
                    <a:lnTo>
                      <a:pt x="84" y="2052"/>
                    </a:lnTo>
                    <a:lnTo>
                      <a:pt x="85" y="2051"/>
                    </a:lnTo>
                    <a:lnTo>
                      <a:pt x="86" y="2048"/>
                    </a:lnTo>
                    <a:lnTo>
                      <a:pt x="86" y="2041"/>
                    </a:lnTo>
                    <a:lnTo>
                      <a:pt x="83" y="2031"/>
                    </a:lnTo>
                    <a:lnTo>
                      <a:pt x="77" y="2016"/>
                    </a:lnTo>
                    <a:lnTo>
                      <a:pt x="74" y="2007"/>
                    </a:lnTo>
                    <a:lnTo>
                      <a:pt x="69" y="1996"/>
                    </a:lnTo>
                    <a:lnTo>
                      <a:pt x="67" y="1986"/>
                    </a:lnTo>
                    <a:lnTo>
                      <a:pt x="65" y="1980"/>
                    </a:lnTo>
                    <a:lnTo>
                      <a:pt x="63" y="1971"/>
                    </a:lnTo>
                    <a:lnTo>
                      <a:pt x="61" y="1966"/>
                    </a:lnTo>
                    <a:lnTo>
                      <a:pt x="58" y="1957"/>
                    </a:lnTo>
                    <a:lnTo>
                      <a:pt x="52" y="1936"/>
                    </a:lnTo>
                    <a:lnTo>
                      <a:pt x="45" y="1915"/>
                    </a:lnTo>
                    <a:lnTo>
                      <a:pt x="42" y="1905"/>
                    </a:lnTo>
                    <a:lnTo>
                      <a:pt x="39" y="1891"/>
                    </a:lnTo>
                    <a:lnTo>
                      <a:pt x="38" y="1875"/>
                    </a:lnTo>
                    <a:lnTo>
                      <a:pt x="39" y="1872"/>
                    </a:lnTo>
                    <a:lnTo>
                      <a:pt x="40" y="1870"/>
                    </a:lnTo>
                    <a:lnTo>
                      <a:pt x="41" y="1870"/>
                    </a:lnTo>
                    <a:lnTo>
                      <a:pt x="43" y="1875"/>
                    </a:lnTo>
                    <a:lnTo>
                      <a:pt x="45" y="1886"/>
                    </a:lnTo>
                    <a:lnTo>
                      <a:pt x="47" y="1896"/>
                    </a:lnTo>
                    <a:lnTo>
                      <a:pt x="50" y="1911"/>
                    </a:lnTo>
                    <a:lnTo>
                      <a:pt x="54" y="1927"/>
                    </a:lnTo>
                    <a:lnTo>
                      <a:pt x="59" y="1940"/>
                    </a:lnTo>
                    <a:lnTo>
                      <a:pt x="65" y="1957"/>
                    </a:lnTo>
                    <a:lnTo>
                      <a:pt x="70" y="1973"/>
                    </a:lnTo>
                    <a:lnTo>
                      <a:pt x="74" y="1983"/>
                    </a:lnTo>
                    <a:lnTo>
                      <a:pt x="80" y="1995"/>
                    </a:lnTo>
                    <a:lnTo>
                      <a:pt x="89" y="2014"/>
                    </a:lnTo>
                    <a:lnTo>
                      <a:pt x="94" y="2023"/>
                    </a:lnTo>
                    <a:lnTo>
                      <a:pt x="98" y="2031"/>
                    </a:lnTo>
                    <a:lnTo>
                      <a:pt x="102" y="2039"/>
                    </a:lnTo>
                    <a:lnTo>
                      <a:pt x="106" y="2049"/>
                    </a:lnTo>
                    <a:lnTo>
                      <a:pt x="110" y="2060"/>
                    </a:lnTo>
                    <a:lnTo>
                      <a:pt x="114" y="2070"/>
                    </a:lnTo>
                    <a:lnTo>
                      <a:pt x="117" y="2074"/>
                    </a:lnTo>
                    <a:lnTo>
                      <a:pt x="119" y="2078"/>
                    </a:lnTo>
                    <a:lnTo>
                      <a:pt x="120" y="2082"/>
                    </a:lnTo>
                    <a:lnTo>
                      <a:pt x="120" y="2087"/>
                    </a:lnTo>
                    <a:lnTo>
                      <a:pt x="118" y="2099"/>
                    </a:lnTo>
                    <a:lnTo>
                      <a:pt x="119" y="2106"/>
                    </a:lnTo>
                    <a:lnTo>
                      <a:pt x="122" y="2114"/>
                    </a:lnTo>
                    <a:lnTo>
                      <a:pt x="127" y="2124"/>
                    </a:lnTo>
                    <a:lnTo>
                      <a:pt x="133" y="2137"/>
                    </a:lnTo>
                    <a:lnTo>
                      <a:pt x="142" y="2149"/>
                    </a:lnTo>
                    <a:lnTo>
                      <a:pt x="152" y="2162"/>
                    </a:lnTo>
                    <a:lnTo>
                      <a:pt x="166" y="2176"/>
                    </a:lnTo>
                    <a:lnTo>
                      <a:pt x="180" y="2188"/>
                    </a:lnTo>
                    <a:lnTo>
                      <a:pt x="191" y="2199"/>
                    </a:lnTo>
                    <a:lnTo>
                      <a:pt x="201" y="2210"/>
                    </a:lnTo>
                    <a:lnTo>
                      <a:pt x="214" y="2224"/>
                    </a:lnTo>
                    <a:lnTo>
                      <a:pt x="219" y="2230"/>
                    </a:lnTo>
                    <a:lnTo>
                      <a:pt x="224" y="2234"/>
                    </a:lnTo>
                    <a:lnTo>
                      <a:pt x="227" y="2235"/>
                    </a:lnTo>
                    <a:lnTo>
                      <a:pt x="228" y="2235"/>
                    </a:lnTo>
                    <a:lnTo>
                      <a:pt x="229" y="2235"/>
                    </a:lnTo>
                    <a:lnTo>
                      <a:pt x="230" y="2234"/>
                    </a:lnTo>
                    <a:lnTo>
                      <a:pt x="233" y="2227"/>
                    </a:lnTo>
                    <a:lnTo>
                      <a:pt x="237" y="2220"/>
                    </a:lnTo>
                    <a:lnTo>
                      <a:pt x="239" y="2216"/>
                    </a:lnTo>
                    <a:lnTo>
                      <a:pt x="241" y="2215"/>
                    </a:lnTo>
                    <a:lnTo>
                      <a:pt x="243" y="2214"/>
                    </a:lnTo>
                    <a:lnTo>
                      <a:pt x="245" y="2215"/>
                    </a:lnTo>
                    <a:lnTo>
                      <a:pt x="249" y="2221"/>
                    </a:lnTo>
                    <a:lnTo>
                      <a:pt x="252" y="2227"/>
                    </a:lnTo>
                    <a:lnTo>
                      <a:pt x="253" y="2229"/>
                    </a:lnTo>
                    <a:lnTo>
                      <a:pt x="255" y="2232"/>
                    </a:lnTo>
                    <a:lnTo>
                      <a:pt x="258" y="2234"/>
                    </a:lnTo>
                    <a:lnTo>
                      <a:pt x="261" y="2236"/>
                    </a:lnTo>
                    <a:lnTo>
                      <a:pt x="265" y="2237"/>
                    </a:lnTo>
                    <a:lnTo>
                      <a:pt x="270" y="2241"/>
                    </a:lnTo>
                    <a:lnTo>
                      <a:pt x="274" y="2245"/>
                    </a:lnTo>
                    <a:lnTo>
                      <a:pt x="278" y="2250"/>
                    </a:lnTo>
                    <a:lnTo>
                      <a:pt x="285" y="2260"/>
                    </a:lnTo>
                    <a:lnTo>
                      <a:pt x="292" y="2269"/>
                    </a:lnTo>
                    <a:lnTo>
                      <a:pt x="299" y="2277"/>
                    </a:lnTo>
                    <a:lnTo>
                      <a:pt x="308" y="2286"/>
                    </a:lnTo>
                    <a:lnTo>
                      <a:pt x="319" y="2294"/>
                    </a:lnTo>
                    <a:lnTo>
                      <a:pt x="325" y="2299"/>
                    </a:lnTo>
                    <a:lnTo>
                      <a:pt x="327" y="2300"/>
                    </a:lnTo>
                    <a:lnTo>
                      <a:pt x="329" y="2299"/>
                    </a:lnTo>
                    <a:lnTo>
                      <a:pt x="331" y="2298"/>
                    </a:lnTo>
                    <a:lnTo>
                      <a:pt x="333" y="2297"/>
                    </a:lnTo>
                    <a:lnTo>
                      <a:pt x="337" y="2297"/>
                    </a:lnTo>
                    <a:lnTo>
                      <a:pt x="340" y="2300"/>
                    </a:lnTo>
                    <a:lnTo>
                      <a:pt x="345" y="2306"/>
                    </a:lnTo>
                    <a:lnTo>
                      <a:pt x="349" y="2316"/>
                    </a:lnTo>
                    <a:lnTo>
                      <a:pt x="359" y="2336"/>
                    </a:lnTo>
                    <a:lnTo>
                      <a:pt x="365" y="2348"/>
                    </a:lnTo>
                    <a:lnTo>
                      <a:pt x="371" y="2358"/>
                    </a:lnTo>
                    <a:lnTo>
                      <a:pt x="377" y="2368"/>
                    </a:lnTo>
                    <a:lnTo>
                      <a:pt x="389" y="2383"/>
                    </a:lnTo>
                    <a:lnTo>
                      <a:pt x="406" y="2400"/>
                    </a:lnTo>
                    <a:lnTo>
                      <a:pt x="421" y="2414"/>
                    </a:lnTo>
                    <a:lnTo>
                      <a:pt x="429" y="2423"/>
                    </a:lnTo>
                    <a:lnTo>
                      <a:pt x="434" y="2429"/>
                    </a:lnTo>
                    <a:lnTo>
                      <a:pt x="445" y="2438"/>
                    </a:lnTo>
                    <a:lnTo>
                      <a:pt x="450" y="2442"/>
                    </a:lnTo>
                    <a:lnTo>
                      <a:pt x="456" y="2445"/>
                    </a:lnTo>
                    <a:lnTo>
                      <a:pt x="462" y="2447"/>
                    </a:lnTo>
                    <a:lnTo>
                      <a:pt x="468" y="2447"/>
                    </a:lnTo>
                    <a:lnTo>
                      <a:pt x="475" y="2442"/>
                    </a:lnTo>
                    <a:lnTo>
                      <a:pt x="481" y="2436"/>
                    </a:lnTo>
                    <a:lnTo>
                      <a:pt x="483" y="2434"/>
                    </a:lnTo>
                    <a:lnTo>
                      <a:pt x="486" y="2434"/>
                    </a:lnTo>
                    <a:lnTo>
                      <a:pt x="491" y="2435"/>
                    </a:lnTo>
                    <a:lnTo>
                      <a:pt x="496" y="2440"/>
                    </a:lnTo>
                    <a:lnTo>
                      <a:pt x="501" y="2444"/>
                    </a:lnTo>
                    <a:lnTo>
                      <a:pt x="505" y="2447"/>
                    </a:lnTo>
                    <a:lnTo>
                      <a:pt x="509" y="2448"/>
                    </a:lnTo>
                    <a:lnTo>
                      <a:pt x="513" y="2450"/>
                    </a:lnTo>
                    <a:lnTo>
                      <a:pt x="516" y="2451"/>
                    </a:lnTo>
                    <a:lnTo>
                      <a:pt x="518" y="2453"/>
                    </a:lnTo>
                    <a:lnTo>
                      <a:pt x="520" y="2456"/>
                    </a:lnTo>
                    <a:lnTo>
                      <a:pt x="521" y="2461"/>
                    </a:lnTo>
                    <a:lnTo>
                      <a:pt x="526" y="2472"/>
                    </a:lnTo>
                    <a:lnTo>
                      <a:pt x="533" y="2485"/>
                    </a:lnTo>
                    <a:lnTo>
                      <a:pt x="536" y="2492"/>
                    </a:lnTo>
                    <a:lnTo>
                      <a:pt x="537" y="2499"/>
                    </a:lnTo>
                    <a:lnTo>
                      <a:pt x="537" y="2504"/>
                    </a:lnTo>
                    <a:lnTo>
                      <a:pt x="537" y="2507"/>
                    </a:lnTo>
                    <a:lnTo>
                      <a:pt x="535" y="2511"/>
                    </a:lnTo>
                    <a:lnTo>
                      <a:pt x="533" y="2515"/>
                    </a:lnTo>
                    <a:lnTo>
                      <a:pt x="522" y="2533"/>
                    </a:lnTo>
                    <a:lnTo>
                      <a:pt x="509" y="2552"/>
                    </a:lnTo>
                    <a:lnTo>
                      <a:pt x="503" y="2561"/>
                    </a:lnTo>
                    <a:lnTo>
                      <a:pt x="499" y="2570"/>
                    </a:lnTo>
                    <a:lnTo>
                      <a:pt x="496" y="2577"/>
                    </a:lnTo>
                    <a:lnTo>
                      <a:pt x="495" y="2583"/>
                    </a:lnTo>
                    <a:lnTo>
                      <a:pt x="495" y="2588"/>
                    </a:lnTo>
                    <a:lnTo>
                      <a:pt x="497" y="2597"/>
                    </a:lnTo>
                    <a:lnTo>
                      <a:pt x="500" y="2605"/>
                    </a:lnTo>
                    <a:lnTo>
                      <a:pt x="503" y="2614"/>
                    </a:lnTo>
                    <a:lnTo>
                      <a:pt x="508" y="2629"/>
                    </a:lnTo>
                    <a:lnTo>
                      <a:pt x="512" y="2637"/>
                    </a:lnTo>
                    <a:lnTo>
                      <a:pt x="509" y="2640"/>
                    </a:lnTo>
                    <a:lnTo>
                      <a:pt x="505" y="2648"/>
                    </a:lnTo>
                    <a:lnTo>
                      <a:pt x="503" y="2654"/>
                    </a:lnTo>
                    <a:lnTo>
                      <a:pt x="503" y="2661"/>
                    </a:lnTo>
                    <a:lnTo>
                      <a:pt x="503" y="2668"/>
                    </a:lnTo>
                    <a:lnTo>
                      <a:pt x="506" y="2675"/>
                    </a:lnTo>
                    <a:lnTo>
                      <a:pt x="519" y="2692"/>
                    </a:lnTo>
                    <a:lnTo>
                      <a:pt x="538" y="2713"/>
                    </a:lnTo>
                    <a:lnTo>
                      <a:pt x="548" y="2726"/>
                    </a:lnTo>
                    <a:lnTo>
                      <a:pt x="559" y="2739"/>
                    </a:lnTo>
                    <a:lnTo>
                      <a:pt x="569" y="2756"/>
                    </a:lnTo>
                    <a:lnTo>
                      <a:pt x="580" y="2774"/>
                    </a:lnTo>
                    <a:lnTo>
                      <a:pt x="595" y="2802"/>
                    </a:lnTo>
                    <a:lnTo>
                      <a:pt x="606" y="2820"/>
                    </a:lnTo>
                    <a:lnTo>
                      <a:pt x="617" y="2835"/>
                    </a:lnTo>
                    <a:lnTo>
                      <a:pt x="634" y="2853"/>
                    </a:lnTo>
                    <a:lnTo>
                      <a:pt x="648" y="2865"/>
                    </a:lnTo>
                    <a:lnTo>
                      <a:pt x="663" y="2877"/>
                    </a:lnTo>
                    <a:lnTo>
                      <a:pt x="681" y="2889"/>
                    </a:lnTo>
                    <a:lnTo>
                      <a:pt x="700" y="2901"/>
                    </a:lnTo>
                    <a:lnTo>
                      <a:pt x="717" y="2911"/>
                    </a:lnTo>
                    <a:lnTo>
                      <a:pt x="731" y="2922"/>
                    </a:lnTo>
                    <a:lnTo>
                      <a:pt x="737" y="2926"/>
                    </a:lnTo>
                    <a:lnTo>
                      <a:pt x="741" y="2930"/>
                    </a:lnTo>
                    <a:lnTo>
                      <a:pt x="744" y="2934"/>
                    </a:lnTo>
                    <a:lnTo>
                      <a:pt x="745" y="2937"/>
                    </a:lnTo>
                    <a:lnTo>
                      <a:pt x="748" y="2950"/>
                    </a:lnTo>
                    <a:lnTo>
                      <a:pt x="751" y="2961"/>
                    </a:lnTo>
                    <a:lnTo>
                      <a:pt x="756" y="2972"/>
                    </a:lnTo>
                    <a:lnTo>
                      <a:pt x="760" y="2980"/>
                    </a:lnTo>
                    <a:lnTo>
                      <a:pt x="765" y="2991"/>
                    </a:lnTo>
                    <a:lnTo>
                      <a:pt x="767" y="2995"/>
                    </a:lnTo>
                    <a:lnTo>
                      <a:pt x="767" y="3002"/>
                    </a:lnTo>
                    <a:lnTo>
                      <a:pt x="769" y="3014"/>
                    </a:lnTo>
                    <a:lnTo>
                      <a:pt x="772" y="3025"/>
                    </a:lnTo>
                    <a:lnTo>
                      <a:pt x="774" y="3032"/>
                    </a:lnTo>
                    <a:lnTo>
                      <a:pt x="779" y="3048"/>
                    </a:lnTo>
                    <a:lnTo>
                      <a:pt x="784" y="3063"/>
                    </a:lnTo>
                    <a:lnTo>
                      <a:pt x="780" y="3062"/>
                    </a:lnTo>
                    <a:lnTo>
                      <a:pt x="774" y="3059"/>
                    </a:lnTo>
                    <a:lnTo>
                      <a:pt x="769" y="3058"/>
                    </a:lnTo>
                    <a:lnTo>
                      <a:pt x="767" y="3057"/>
                    </a:lnTo>
                    <a:lnTo>
                      <a:pt x="766" y="3057"/>
                    </a:lnTo>
                    <a:lnTo>
                      <a:pt x="766" y="3057"/>
                    </a:lnTo>
                    <a:lnTo>
                      <a:pt x="766" y="3058"/>
                    </a:lnTo>
                    <a:lnTo>
                      <a:pt x="766" y="3059"/>
                    </a:lnTo>
                    <a:lnTo>
                      <a:pt x="779" y="3068"/>
                    </a:lnTo>
                    <a:lnTo>
                      <a:pt x="787" y="3075"/>
                    </a:lnTo>
                    <a:lnTo>
                      <a:pt x="792" y="3084"/>
                    </a:lnTo>
                    <a:lnTo>
                      <a:pt x="793" y="3089"/>
                    </a:lnTo>
                    <a:lnTo>
                      <a:pt x="792" y="3092"/>
                    </a:lnTo>
                    <a:lnTo>
                      <a:pt x="789" y="3093"/>
                    </a:lnTo>
                    <a:lnTo>
                      <a:pt x="793" y="3101"/>
                    </a:lnTo>
                    <a:lnTo>
                      <a:pt x="802" y="3111"/>
                    </a:lnTo>
                    <a:lnTo>
                      <a:pt x="806" y="3115"/>
                    </a:lnTo>
                    <a:lnTo>
                      <a:pt x="806" y="3119"/>
                    </a:lnTo>
                    <a:lnTo>
                      <a:pt x="808" y="3124"/>
                    </a:lnTo>
                    <a:lnTo>
                      <a:pt x="811" y="3130"/>
                    </a:lnTo>
                    <a:lnTo>
                      <a:pt x="812" y="3136"/>
                    </a:lnTo>
                    <a:lnTo>
                      <a:pt x="812" y="3144"/>
                    </a:lnTo>
                    <a:lnTo>
                      <a:pt x="811" y="3147"/>
                    </a:lnTo>
                    <a:lnTo>
                      <a:pt x="811" y="3149"/>
                    </a:lnTo>
                    <a:lnTo>
                      <a:pt x="811" y="3150"/>
                    </a:lnTo>
                    <a:lnTo>
                      <a:pt x="813" y="3152"/>
                    </a:lnTo>
                    <a:lnTo>
                      <a:pt x="819" y="3155"/>
                    </a:lnTo>
                    <a:lnTo>
                      <a:pt x="822" y="3158"/>
                    </a:lnTo>
                    <a:lnTo>
                      <a:pt x="821" y="3158"/>
                    </a:lnTo>
                    <a:lnTo>
                      <a:pt x="820" y="3158"/>
                    </a:lnTo>
                    <a:lnTo>
                      <a:pt x="819" y="3158"/>
                    </a:lnTo>
                    <a:lnTo>
                      <a:pt x="821" y="3159"/>
                    </a:lnTo>
                    <a:lnTo>
                      <a:pt x="828" y="3166"/>
                    </a:lnTo>
                    <a:lnTo>
                      <a:pt x="835" y="3172"/>
                    </a:lnTo>
                    <a:lnTo>
                      <a:pt x="833" y="3173"/>
                    </a:lnTo>
                    <a:lnTo>
                      <a:pt x="832" y="3173"/>
                    </a:lnTo>
                    <a:lnTo>
                      <a:pt x="835" y="3177"/>
                    </a:lnTo>
                    <a:lnTo>
                      <a:pt x="843" y="3182"/>
                    </a:lnTo>
                    <a:lnTo>
                      <a:pt x="852" y="3191"/>
                    </a:lnTo>
                    <a:lnTo>
                      <a:pt x="856" y="3194"/>
                    </a:lnTo>
                    <a:lnTo>
                      <a:pt x="854" y="3193"/>
                    </a:lnTo>
                    <a:lnTo>
                      <a:pt x="852" y="3192"/>
                    </a:lnTo>
                    <a:lnTo>
                      <a:pt x="852" y="3192"/>
                    </a:lnTo>
                    <a:lnTo>
                      <a:pt x="857" y="3195"/>
                    </a:lnTo>
                    <a:lnTo>
                      <a:pt x="859" y="3196"/>
                    </a:lnTo>
                    <a:lnTo>
                      <a:pt x="862" y="3198"/>
                    </a:lnTo>
                    <a:lnTo>
                      <a:pt x="862" y="3198"/>
                    </a:lnTo>
                    <a:lnTo>
                      <a:pt x="899" y="3219"/>
                    </a:lnTo>
                    <a:lnTo>
                      <a:pt x="937" y="3238"/>
                    </a:lnTo>
                    <a:lnTo>
                      <a:pt x="975" y="3257"/>
                    </a:lnTo>
                    <a:lnTo>
                      <a:pt x="1014" y="3276"/>
                    </a:lnTo>
                    <a:close/>
                    <a:moveTo>
                      <a:pt x="1709" y="0"/>
                    </a:moveTo>
                    <a:lnTo>
                      <a:pt x="1742" y="2"/>
                    </a:lnTo>
                    <a:lnTo>
                      <a:pt x="1775" y="3"/>
                    </a:lnTo>
                    <a:lnTo>
                      <a:pt x="1808" y="4"/>
                    </a:lnTo>
                    <a:lnTo>
                      <a:pt x="1840" y="6"/>
                    </a:lnTo>
                    <a:lnTo>
                      <a:pt x="1840" y="6"/>
                    </a:lnTo>
                    <a:lnTo>
                      <a:pt x="1839" y="6"/>
                    </a:lnTo>
                    <a:lnTo>
                      <a:pt x="1838" y="6"/>
                    </a:lnTo>
                    <a:lnTo>
                      <a:pt x="1823" y="5"/>
                    </a:lnTo>
                    <a:lnTo>
                      <a:pt x="1818" y="5"/>
                    </a:lnTo>
                    <a:lnTo>
                      <a:pt x="1807" y="5"/>
                    </a:lnTo>
                    <a:lnTo>
                      <a:pt x="1787" y="4"/>
                    </a:lnTo>
                    <a:lnTo>
                      <a:pt x="1778" y="4"/>
                    </a:lnTo>
                    <a:lnTo>
                      <a:pt x="1769" y="3"/>
                    </a:lnTo>
                    <a:lnTo>
                      <a:pt x="1760" y="3"/>
                    </a:lnTo>
                    <a:lnTo>
                      <a:pt x="1754" y="3"/>
                    </a:lnTo>
                    <a:lnTo>
                      <a:pt x="1745" y="3"/>
                    </a:lnTo>
                    <a:lnTo>
                      <a:pt x="1734" y="3"/>
                    </a:lnTo>
                    <a:lnTo>
                      <a:pt x="1737" y="4"/>
                    </a:lnTo>
                    <a:lnTo>
                      <a:pt x="1753" y="3"/>
                    </a:lnTo>
                    <a:lnTo>
                      <a:pt x="1759" y="3"/>
                    </a:lnTo>
                    <a:lnTo>
                      <a:pt x="1767" y="4"/>
                    </a:lnTo>
                    <a:lnTo>
                      <a:pt x="1775" y="4"/>
                    </a:lnTo>
                    <a:lnTo>
                      <a:pt x="1789" y="5"/>
                    </a:lnTo>
                    <a:lnTo>
                      <a:pt x="1809" y="6"/>
                    </a:lnTo>
                    <a:lnTo>
                      <a:pt x="1818" y="7"/>
                    </a:lnTo>
                    <a:lnTo>
                      <a:pt x="1819" y="7"/>
                    </a:lnTo>
                    <a:lnTo>
                      <a:pt x="1820" y="7"/>
                    </a:lnTo>
                    <a:lnTo>
                      <a:pt x="1820" y="7"/>
                    </a:lnTo>
                    <a:lnTo>
                      <a:pt x="1818" y="8"/>
                    </a:lnTo>
                    <a:lnTo>
                      <a:pt x="1813" y="8"/>
                    </a:lnTo>
                    <a:lnTo>
                      <a:pt x="1803" y="9"/>
                    </a:lnTo>
                    <a:lnTo>
                      <a:pt x="1793" y="9"/>
                    </a:lnTo>
                    <a:lnTo>
                      <a:pt x="1781" y="8"/>
                    </a:lnTo>
                    <a:lnTo>
                      <a:pt x="1772" y="7"/>
                    </a:lnTo>
                    <a:lnTo>
                      <a:pt x="1765" y="6"/>
                    </a:lnTo>
                    <a:lnTo>
                      <a:pt x="1756" y="8"/>
                    </a:lnTo>
                    <a:lnTo>
                      <a:pt x="1751" y="10"/>
                    </a:lnTo>
                    <a:lnTo>
                      <a:pt x="1749" y="10"/>
                    </a:lnTo>
                    <a:lnTo>
                      <a:pt x="1749" y="11"/>
                    </a:lnTo>
                    <a:lnTo>
                      <a:pt x="1749" y="11"/>
                    </a:lnTo>
                    <a:lnTo>
                      <a:pt x="1750" y="11"/>
                    </a:lnTo>
                    <a:lnTo>
                      <a:pt x="1755" y="12"/>
                    </a:lnTo>
                    <a:lnTo>
                      <a:pt x="1765" y="12"/>
                    </a:lnTo>
                    <a:lnTo>
                      <a:pt x="1773" y="12"/>
                    </a:lnTo>
                    <a:lnTo>
                      <a:pt x="1775" y="11"/>
                    </a:lnTo>
                    <a:lnTo>
                      <a:pt x="1775" y="10"/>
                    </a:lnTo>
                    <a:lnTo>
                      <a:pt x="1775" y="10"/>
                    </a:lnTo>
                    <a:lnTo>
                      <a:pt x="1782" y="10"/>
                    </a:lnTo>
                    <a:lnTo>
                      <a:pt x="1790" y="11"/>
                    </a:lnTo>
                    <a:lnTo>
                      <a:pt x="1776" y="14"/>
                    </a:lnTo>
                    <a:lnTo>
                      <a:pt x="1763" y="16"/>
                    </a:lnTo>
                    <a:lnTo>
                      <a:pt x="1767" y="20"/>
                    </a:lnTo>
                    <a:lnTo>
                      <a:pt x="1771" y="26"/>
                    </a:lnTo>
                    <a:lnTo>
                      <a:pt x="1766" y="28"/>
                    </a:lnTo>
                    <a:lnTo>
                      <a:pt x="1755" y="30"/>
                    </a:lnTo>
                    <a:lnTo>
                      <a:pt x="1743" y="32"/>
                    </a:lnTo>
                    <a:lnTo>
                      <a:pt x="1733" y="33"/>
                    </a:lnTo>
                    <a:lnTo>
                      <a:pt x="1732" y="34"/>
                    </a:lnTo>
                    <a:lnTo>
                      <a:pt x="1732" y="35"/>
                    </a:lnTo>
                    <a:lnTo>
                      <a:pt x="1732" y="36"/>
                    </a:lnTo>
                    <a:lnTo>
                      <a:pt x="1733" y="37"/>
                    </a:lnTo>
                    <a:lnTo>
                      <a:pt x="1737" y="40"/>
                    </a:lnTo>
                    <a:lnTo>
                      <a:pt x="1742" y="44"/>
                    </a:lnTo>
                    <a:lnTo>
                      <a:pt x="1744" y="47"/>
                    </a:lnTo>
                    <a:lnTo>
                      <a:pt x="1745" y="48"/>
                    </a:lnTo>
                    <a:lnTo>
                      <a:pt x="1744" y="50"/>
                    </a:lnTo>
                    <a:lnTo>
                      <a:pt x="1742" y="50"/>
                    </a:lnTo>
                    <a:lnTo>
                      <a:pt x="1736" y="52"/>
                    </a:lnTo>
                    <a:lnTo>
                      <a:pt x="1730" y="53"/>
                    </a:lnTo>
                    <a:lnTo>
                      <a:pt x="1726" y="54"/>
                    </a:lnTo>
                    <a:lnTo>
                      <a:pt x="1724" y="56"/>
                    </a:lnTo>
                    <a:lnTo>
                      <a:pt x="1723" y="59"/>
                    </a:lnTo>
                    <a:lnTo>
                      <a:pt x="1722" y="62"/>
                    </a:lnTo>
                    <a:lnTo>
                      <a:pt x="1722" y="63"/>
                    </a:lnTo>
                    <a:lnTo>
                      <a:pt x="1723" y="65"/>
                    </a:lnTo>
                    <a:lnTo>
                      <a:pt x="1725" y="65"/>
                    </a:lnTo>
                    <a:lnTo>
                      <a:pt x="1728" y="66"/>
                    </a:lnTo>
                    <a:lnTo>
                      <a:pt x="1734" y="66"/>
                    </a:lnTo>
                    <a:lnTo>
                      <a:pt x="1740" y="65"/>
                    </a:lnTo>
                    <a:lnTo>
                      <a:pt x="1754" y="63"/>
                    </a:lnTo>
                    <a:lnTo>
                      <a:pt x="1766" y="63"/>
                    </a:lnTo>
                    <a:lnTo>
                      <a:pt x="1758" y="68"/>
                    </a:lnTo>
                    <a:lnTo>
                      <a:pt x="1748" y="75"/>
                    </a:lnTo>
                    <a:lnTo>
                      <a:pt x="1747" y="76"/>
                    </a:lnTo>
                    <a:lnTo>
                      <a:pt x="1749" y="77"/>
                    </a:lnTo>
                    <a:lnTo>
                      <a:pt x="1753" y="78"/>
                    </a:lnTo>
                    <a:lnTo>
                      <a:pt x="1757" y="78"/>
                    </a:lnTo>
                    <a:lnTo>
                      <a:pt x="1768" y="78"/>
                    </a:lnTo>
                    <a:lnTo>
                      <a:pt x="1774" y="78"/>
                    </a:lnTo>
                    <a:lnTo>
                      <a:pt x="1784" y="78"/>
                    </a:lnTo>
                    <a:lnTo>
                      <a:pt x="1790" y="77"/>
                    </a:lnTo>
                    <a:lnTo>
                      <a:pt x="1791" y="91"/>
                    </a:lnTo>
                    <a:lnTo>
                      <a:pt x="1791" y="105"/>
                    </a:lnTo>
                    <a:lnTo>
                      <a:pt x="1787" y="105"/>
                    </a:lnTo>
                    <a:lnTo>
                      <a:pt x="1778" y="102"/>
                    </a:lnTo>
                    <a:lnTo>
                      <a:pt x="1768" y="97"/>
                    </a:lnTo>
                    <a:lnTo>
                      <a:pt x="1758" y="93"/>
                    </a:lnTo>
                    <a:lnTo>
                      <a:pt x="1754" y="92"/>
                    </a:lnTo>
                    <a:lnTo>
                      <a:pt x="1749" y="92"/>
                    </a:lnTo>
                    <a:lnTo>
                      <a:pt x="1743" y="93"/>
                    </a:lnTo>
                    <a:lnTo>
                      <a:pt x="1736" y="95"/>
                    </a:lnTo>
                    <a:lnTo>
                      <a:pt x="1725" y="100"/>
                    </a:lnTo>
                    <a:lnTo>
                      <a:pt x="1714" y="106"/>
                    </a:lnTo>
                    <a:lnTo>
                      <a:pt x="1713" y="108"/>
                    </a:lnTo>
                    <a:lnTo>
                      <a:pt x="1712" y="109"/>
                    </a:lnTo>
                    <a:lnTo>
                      <a:pt x="1712" y="110"/>
                    </a:lnTo>
                    <a:lnTo>
                      <a:pt x="1712" y="113"/>
                    </a:lnTo>
                    <a:lnTo>
                      <a:pt x="1714" y="114"/>
                    </a:lnTo>
                    <a:lnTo>
                      <a:pt x="1719" y="116"/>
                    </a:lnTo>
                    <a:lnTo>
                      <a:pt x="1727" y="118"/>
                    </a:lnTo>
                    <a:lnTo>
                      <a:pt x="1734" y="119"/>
                    </a:lnTo>
                    <a:lnTo>
                      <a:pt x="1743" y="124"/>
                    </a:lnTo>
                    <a:lnTo>
                      <a:pt x="1756" y="136"/>
                    </a:lnTo>
                    <a:lnTo>
                      <a:pt x="1764" y="143"/>
                    </a:lnTo>
                    <a:lnTo>
                      <a:pt x="1770" y="148"/>
                    </a:lnTo>
                    <a:lnTo>
                      <a:pt x="1774" y="153"/>
                    </a:lnTo>
                    <a:lnTo>
                      <a:pt x="1775" y="157"/>
                    </a:lnTo>
                    <a:lnTo>
                      <a:pt x="1773" y="159"/>
                    </a:lnTo>
                    <a:lnTo>
                      <a:pt x="1769" y="159"/>
                    </a:lnTo>
                    <a:lnTo>
                      <a:pt x="1762" y="157"/>
                    </a:lnTo>
                    <a:lnTo>
                      <a:pt x="1753" y="154"/>
                    </a:lnTo>
                    <a:lnTo>
                      <a:pt x="1736" y="149"/>
                    </a:lnTo>
                    <a:lnTo>
                      <a:pt x="1726" y="145"/>
                    </a:lnTo>
                    <a:lnTo>
                      <a:pt x="1725" y="145"/>
                    </a:lnTo>
                    <a:lnTo>
                      <a:pt x="1724" y="145"/>
                    </a:lnTo>
                    <a:lnTo>
                      <a:pt x="1724" y="146"/>
                    </a:lnTo>
                    <a:lnTo>
                      <a:pt x="1725" y="147"/>
                    </a:lnTo>
                    <a:lnTo>
                      <a:pt x="1727" y="150"/>
                    </a:lnTo>
                    <a:lnTo>
                      <a:pt x="1730" y="154"/>
                    </a:lnTo>
                    <a:lnTo>
                      <a:pt x="1740" y="163"/>
                    </a:lnTo>
                    <a:lnTo>
                      <a:pt x="1750" y="170"/>
                    </a:lnTo>
                    <a:lnTo>
                      <a:pt x="1760" y="176"/>
                    </a:lnTo>
                    <a:lnTo>
                      <a:pt x="1769" y="183"/>
                    </a:lnTo>
                    <a:lnTo>
                      <a:pt x="1772" y="186"/>
                    </a:lnTo>
                    <a:lnTo>
                      <a:pt x="1774" y="188"/>
                    </a:lnTo>
                    <a:lnTo>
                      <a:pt x="1775" y="190"/>
                    </a:lnTo>
                    <a:lnTo>
                      <a:pt x="1774" y="190"/>
                    </a:lnTo>
                    <a:lnTo>
                      <a:pt x="1766" y="191"/>
                    </a:lnTo>
                    <a:lnTo>
                      <a:pt x="1750" y="194"/>
                    </a:lnTo>
                    <a:lnTo>
                      <a:pt x="1733" y="197"/>
                    </a:lnTo>
                    <a:lnTo>
                      <a:pt x="1719" y="202"/>
                    </a:lnTo>
                    <a:lnTo>
                      <a:pt x="1718" y="203"/>
                    </a:lnTo>
                    <a:lnTo>
                      <a:pt x="1716" y="204"/>
                    </a:lnTo>
                    <a:lnTo>
                      <a:pt x="1716" y="205"/>
                    </a:lnTo>
                    <a:lnTo>
                      <a:pt x="1718" y="207"/>
                    </a:lnTo>
                    <a:lnTo>
                      <a:pt x="1722" y="210"/>
                    </a:lnTo>
                    <a:lnTo>
                      <a:pt x="1728" y="213"/>
                    </a:lnTo>
                    <a:lnTo>
                      <a:pt x="1741" y="218"/>
                    </a:lnTo>
                    <a:lnTo>
                      <a:pt x="1749" y="221"/>
                    </a:lnTo>
                    <a:lnTo>
                      <a:pt x="1754" y="231"/>
                    </a:lnTo>
                    <a:lnTo>
                      <a:pt x="1757" y="239"/>
                    </a:lnTo>
                    <a:lnTo>
                      <a:pt x="1752" y="240"/>
                    </a:lnTo>
                    <a:lnTo>
                      <a:pt x="1740" y="243"/>
                    </a:lnTo>
                    <a:lnTo>
                      <a:pt x="1733" y="243"/>
                    </a:lnTo>
                    <a:lnTo>
                      <a:pt x="1726" y="243"/>
                    </a:lnTo>
                    <a:lnTo>
                      <a:pt x="1720" y="240"/>
                    </a:lnTo>
                    <a:lnTo>
                      <a:pt x="1715" y="238"/>
                    </a:lnTo>
                    <a:lnTo>
                      <a:pt x="1712" y="236"/>
                    </a:lnTo>
                    <a:lnTo>
                      <a:pt x="1709" y="237"/>
                    </a:lnTo>
                    <a:lnTo>
                      <a:pt x="1707" y="238"/>
                    </a:lnTo>
                    <a:lnTo>
                      <a:pt x="1705" y="241"/>
                    </a:lnTo>
                    <a:lnTo>
                      <a:pt x="1703" y="249"/>
                    </a:lnTo>
                    <a:lnTo>
                      <a:pt x="1703" y="252"/>
                    </a:lnTo>
                    <a:lnTo>
                      <a:pt x="1702" y="254"/>
                    </a:lnTo>
                    <a:lnTo>
                      <a:pt x="1699" y="260"/>
                    </a:lnTo>
                    <a:lnTo>
                      <a:pt x="1698" y="262"/>
                    </a:lnTo>
                    <a:lnTo>
                      <a:pt x="1696" y="265"/>
                    </a:lnTo>
                    <a:lnTo>
                      <a:pt x="1693" y="265"/>
                    </a:lnTo>
                    <a:lnTo>
                      <a:pt x="1691" y="263"/>
                    </a:lnTo>
                    <a:lnTo>
                      <a:pt x="1687" y="261"/>
                    </a:lnTo>
                    <a:lnTo>
                      <a:pt x="1681" y="260"/>
                    </a:lnTo>
                    <a:lnTo>
                      <a:pt x="1674" y="261"/>
                    </a:lnTo>
                    <a:lnTo>
                      <a:pt x="1665" y="261"/>
                    </a:lnTo>
                    <a:lnTo>
                      <a:pt x="1650" y="263"/>
                    </a:lnTo>
                    <a:lnTo>
                      <a:pt x="1643" y="265"/>
                    </a:lnTo>
                    <a:lnTo>
                      <a:pt x="1649" y="269"/>
                    </a:lnTo>
                    <a:lnTo>
                      <a:pt x="1664" y="276"/>
                    </a:lnTo>
                    <a:lnTo>
                      <a:pt x="1680" y="287"/>
                    </a:lnTo>
                    <a:lnTo>
                      <a:pt x="1693" y="295"/>
                    </a:lnTo>
                    <a:lnTo>
                      <a:pt x="1705" y="304"/>
                    </a:lnTo>
                    <a:lnTo>
                      <a:pt x="1719" y="318"/>
                    </a:lnTo>
                    <a:lnTo>
                      <a:pt x="1732" y="332"/>
                    </a:lnTo>
                    <a:lnTo>
                      <a:pt x="1743" y="343"/>
                    </a:lnTo>
                    <a:lnTo>
                      <a:pt x="1744" y="346"/>
                    </a:lnTo>
                    <a:lnTo>
                      <a:pt x="1745" y="348"/>
                    </a:lnTo>
                    <a:lnTo>
                      <a:pt x="1745" y="351"/>
                    </a:lnTo>
                    <a:lnTo>
                      <a:pt x="1744" y="355"/>
                    </a:lnTo>
                    <a:lnTo>
                      <a:pt x="1740" y="361"/>
                    </a:lnTo>
                    <a:lnTo>
                      <a:pt x="1734" y="366"/>
                    </a:lnTo>
                    <a:lnTo>
                      <a:pt x="1728" y="372"/>
                    </a:lnTo>
                    <a:lnTo>
                      <a:pt x="1721" y="378"/>
                    </a:lnTo>
                    <a:lnTo>
                      <a:pt x="1713" y="382"/>
                    </a:lnTo>
                    <a:lnTo>
                      <a:pt x="1707" y="385"/>
                    </a:lnTo>
                    <a:lnTo>
                      <a:pt x="1702" y="386"/>
                    </a:lnTo>
                    <a:lnTo>
                      <a:pt x="1697" y="385"/>
                    </a:lnTo>
                    <a:lnTo>
                      <a:pt x="1691" y="382"/>
                    </a:lnTo>
                    <a:lnTo>
                      <a:pt x="1687" y="379"/>
                    </a:lnTo>
                    <a:lnTo>
                      <a:pt x="1680" y="371"/>
                    </a:lnTo>
                    <a:lnTo>
                      <a:pt x="1678" y="368"/>
                    </a:lnTo>
                    <a:lnTo>
                      <a:pt x="1676" y="363"/>
                    </a:lnTo>
                    <a:lnTo>
                      <a:pt x="1668" y="353"/>
                    </a:lnTo>
                    <a:lnTo>
                      <a:pt x="1664" y="346"/>
                    </a:lnTo>
                    <a:lnTo>
                      <a:pt x="1660" y="341"/>
                    </a:lnTo>
                    <a:lnTo>
                      <a:pt x="1655" y="337"/>
                    </a:lnTo>
                    <a:lnTo>
                      <a:pt x="1649" y="334"/>
                    </a:lnTo>
                    <a:lnTo>
                      <a:pt x="1644" y="333"/>
                    </a:lnTo>
                    <a:lnTo>
                      <a:pt x="1641" y="334"/>
                    </a:lnTo>
                    <a:lnTo>
                      <a:pt x="1640" y="336"/>
                    </a:lnTo>
                    <a:lnTo>
                      <a:pt x="1639" y="339"/>
                    </a:lnTo>
                    <a:lnTo>
                      <a:pt x="1639" y="343"/>
                    </a:lnTo>
                    <a:lnTo>
                      <a:pt x="1641" y="346"/>
                    </a:lnTo>
                    <a:lnTo>
                      <a:pt x="1643" y="349"/>
                    </a:lnTo>
                    <a:lnTo>
                      <a:pt x="1647" y="353"/>
                    </a:lnTo>
                    <a:lnTo>
                      <a:pt x="1648" y="354"/>
                    </a:lnTo>
                    <a:lnTo>
                      <a:pt x="1649" y="355"/>
                    </a:lnTo>
                    <a:lnTo>
                      <a:pt x="1648" y="356"/>
                    </a:lnTo>
                    <a:lnTo>
                      <a:pt x="1647" y="357"/>
                    </a:lnTo>
                    <a:lnTo>
                      <a:pt x="1643" y="359"/>
                    </a:lnTo>
                    <a:lnTo>
                      <a:pt x="1638" y="361"/>
                    </a:lnTo>
                    <a:lnTo>
                      <a:pt x="1624" y="366"/>
                    </a:lnTo>
                    <a:lnTo>
                      <a:pt x="1613" y="370"/>
                    </a:lnTo>
                    <a:lnTo>
                      <a:pt x="1610" y="373"/>
                    </a:lnTo>
                    <a:lnTo>
                      <a:pt x="1609" y="377"/>
                    </a:lnTo>
                    <a:lnTo>
                      <a:pt x="1610" y="381"/>
                    </a:lnTo>
                    <a:lnTo>
                      <a:pt x="1612" y="384"/>
                    </a:lnTo>
                    <a:lnTo>
                      <a:pt x="1615" y="387"/>
                    </a:lnTo>
                    <a:lnTo>
                      <a:pt x="1620" y="388"/>
                    </a:lnTo>
                    <a:lnTo>
                      <a:pt x="1627" y="388"/>
                    </a:lnTo>
                    <a:lnTo>
                      <a:pt x="1636" y="387"/>
                    </a:lnTo>
                    <a:lnTo>
                      <a:pt x="1641" y="385"/>
                    </a:lnTo>
                    <a:lnTo>
                      <a:pt x="1646" y="385"/>
                    </a:lnTo>
                    <a:lnTo>
                      <a:pt x="1652" y="385"/>
                    </a:lnTo>
                    <a:lnTo>
                      <a:pt x="1658" y="385"/>
                    </a:lnTo>
                    <a:lnTo>
                      <a:pt x="1670" y="387"/>
                    </a:lnTo>
                    <a:lnTo>
                      <a:pt x="1683" y="390"/>
                    </a:lnTo>
                    <a:lnTo>
                      <a:pt x="1703" y="397"/>
                    </a:lnTo>
                    <a:lnTo>
                      <a:pt x="1711" y="400"/>
                    </a:lnTo>
                    <a:lnTo>
                      <a:pt x="1704" y="404"/>
                    </a:lnTo>
                    <a:lnTo>
                      <a:pt x="1686" y="413"/>
                    </a:lnTo>
                    <a:lnTo>
                      <a:pt x="1659" y="428"/>
                    </a:lnTo>
                    <a:lnTo>
                      <a:pt x="1628" y="444"/>
                    </a:lnTo>
                    <a:lnTo>
                      <a:pt x="1596" y="460"/>
                    </a:lnTo>
                    <a:lnTo>
                      <a:pt x="1566" y="476"/>
                    </a:lnTo>
                    <a:lnTo>
                      <a:pt x="1542" y="487"/>
                    </a:lnTo>
                    <a:lnTo>
                      <a:pt x="1527" y="493"/>
                    </a:lnTo>
                    <a:lnTo>
                      <a:pt x="1523" y="494"/>
                    </a:lnTo>
                    <a:lnTo>
                      <a:pt x="1518" y="494"/>
                    </a:lnTo>
                    <a:lnTo>
                      <a:pt x="1514" y="493"/>
                    </a:lnTo>
                    <a:lnTo>
                      <a:pt x="1510" y="492"/>
                    </a:lnTo>
                    <a:lnTo>
                      <a:pt x="1503" y="488"/>
                    </a:lnTo>
                    <a:lnTo>
                      <a:pt x="1496" y="483"/>
                    </a:lnTo>
                    <a:lnTo>
                      <a:pt x="1487" y="474"/>
                    </a:lnTo>
                    <a:lnTo>
                      <a:pt x="1484" y="470"/>
                    </a:lnTo>
                    <a:lnTo>
                      <a:pt x="1484" y="472"/>
                    </a:lnTo>
                    <a:lnTo>
                      <a:pt x="1485" y="478"/>
                    </a:lnTo>
                    <a:lnTo>
                      <a:pt x="1486" y="482"/>
                    </a:lnTo>
                    <a:lnTo>
                      <a:pt x="1487" y="488"/>
                    </a:lnTo>
                    <a:lnTo>
                      <a:pt x="1489" y="493"/>
                    </a:lnTo>
                    <a:lnTo>
                      <a:pt x="1492" y="497"/>
                    </a:lnTo>
                    <a:lnTo>
                      <a:pt x="1493" y="500"/>
                    </a:lnTo>
                    <a:lnTo>
                      <a:pt x="1492" y="504"/>
                    </a:lnTo>
                    <a:lnTo>
                      <a:pt x="1490" y="510"/>
                    </a:lnTo>
                    <a:lnTo>
                      <a:pt x="1486" y="515"/>
                    </a:lnTo>
                    <a:lnTo>
                      <a:pt x="1475" y="527"/>
                    </a:lnTo>
                    <a:lnTo>
                      <a:pt x="1462" y="541"/>
                    </a:lnTo>
                    <a:lnTo>
                      <a:pt x="1446" y="555"/>
                    </a:lnTo>
                    <a:lnTo>
                      <a:pt x="1433" y="567"/>
                    </a:lnTo>
                    <a:lnTo>
                      <a:pt x="1421" y="577"/>
                    </a:lnTo>
                    <a:lnTo>
                      <a:pt x="1413" y="582"/>
                    </a:lnTo>
                    <a:lnTo>
                      <a:pt x="1408" y="585"/>
                    </a:lnTo>
                    <a:lnTo>
                      <a:pt x="1405" y="589"/>
                    </a:lnTo>
                    <a:lnTo>
                      <a:pt x="1402" y="594"/>
                    </a:lnTo>
                    <a:lnTo>
                      <a:pt x="1400" y="598"/>
                    </a:lnTo>
                    <a:lnTo>
                      <a:pt x="1398" y="600"/>
                    </a:lnTo>
                    <a:lnTo>
                      <a:pt x="1396" y="601"/>
                    </a:lnTo>
                    <a:lnTo>
                      <a:pt x="1393" y="600"/>
                    </a:lnTo>
                    <a:lnTo>
                      <a:pt x="1389" y="596"/>
                    </a:lnTo>
                    <a:lnTo>
                      <a:pt x="1386" y="594"/>
                    </a:lnTo>
                    <a:lnTo>
                      <a:pt x="1383" y="592"/>
                    </a:lnTo>
                    <a:lnTo>
                      <a:pt x="1379" y="594"/>
                    </a:lnTo>
                    <a:lnTo>
                      <a:pt x="1376" y="595"/>
                    </a:lnTo>
                    <a:lnTo>
                      <a:pt x="1367" y="600"/>
                    </a:lnTo>
                    <a:lnTo>
                      <a:pt x="1357" y="608"/>
                    </a:lnTo>
                    <a:lnTo>
                      <a:pt x="1347" y="617"/>
                    </a:lnTo>
                    <a:lnTo>
                      <a:pt x="1338" y="624"/>
                    </a:lnTo>
                    <a:lnTo>
                      <a:pt x="1330" y="630"/>
                    </a:lnTo>
                    <a:lnTo>
                      <a:pt x="1324" y="633"/>
                    </a:lnTo>
                    <a:lnTo>
                      <a:pt x="1318" y="636"/>
                    </a:lnTo>
                    <a:lnTo>
                      <a:pt x="1314" y="642"/>
                    </a:lnTo>
                    <a:lnTo>
                      <a:pt x="1309" y="649"/>
                    </a:lnTo>
                    <a:lnTo>
                      <a:pt x="1305" y="657"/>
                    </a:lnTo>
                    <a:lnTo>
                      <a:pt x="1301" y="668"/>
                    </a:lnTo>
                    <a:lnTo>
                      <a:pt x="1297" y="677"/>
                    </a:lnTo>
                    <a:lnTo>
                      <a:pt x="1296" y="687"/>
                    </a:lnTo>
                    <a:lnTo>
                      <a:pt x="1296" y="694"/>
                    </a:lnTo>
                    <a:lnTo>
                      <a:pt x="1296" y="698"/>
                    </a:lnTo>
                    <a:lnTo>
                      <a:pt x="1295" y="701"/>
                    </a:lnTo>
                    <a:lnTo>
                      <a:pt x="1294" y="706"/>
                    </a:lnTo>
                    <a:lnTo>
                      <a:pt x="1292" y="710"/>
                    </a:lnTo>
                    <a:lnTo>
                      <a:pt x="1287" y="717"/>
                    </a:lnTo>
                    <a:lnTo>
                      <a:pt x="1280" y="726"/>
                    </a:lnTo>
                    <a:lnTo>
                      <a:pt x="1263" y="742"/>
                    </a:lnTo>
                    <a:lnTo>
                      <a:pt x="1247" y="758"/>
                    </a:lnTo>
                    <a:lnTo>
                      <a:pt x="1243" y="763"/>
                    </a:lnTo>
                    <a:lnTo>
                      <a:pt x="1240" y="771"/>
                    </a:lnTo>
                    <a:lnTo>
                      <a:pt x="1236" y="779"/>
                    </a:lnTo>
                    <a:lnTo>
                      <a:pt x="1231" y="788"/>
                    </a:lnTo>
                    <a:lnTo>
                      <a:pt x="1223" y="811"/>
                    </a:lnTo>
                    <a:lnTo>
                      <a:pt x="1215" y="836"/>
                    </a:lnTo>
                    <a:lnTo>
                      <a:pt x="1202" y="878"/>
                    </a:lnTo>
                    <a:lnTo>
                      <a:pt x="1197" y="897"/>
                    </a:lnTo>
                    <a:lnTo>
                      <a:pt x="1192" y="900"/>
                    </a:lnTo>
                    <a:lnTo>
                      <a:pt x="1185" y="903"/>
                    </a:lnTo>
                    <a:lnTo>
                      <a:pt x="1183" y="900"/>
                    </a:lnTo>
                    <a:lnTo>
                      <a:pt x="1178" y="893"/>
                    </a:lnTo>
                    <a:lnTo>
                      <a:pt x="1173" y="884"/>
                    </a:lnTo>
                    <a:lnTo>
                      <a:pt x="1167" y="871"/>
                    </a:lnTo>
                    <a:lnTo>
                      <a:pt x="1165" y="867"/>
                    </a:lnTo>
                    <a:lnTo>
                      <a:pt x="1163" y="864"/>
                    </a:lnTo>
                    <a:lnTo>
                      <a:pt x="1160" y="864"/>
                    </a:lnTo>
                    <a:lnTo>
                      <a:pt x="1157" y="864"/>
                    </a:lnTo>
                    <a:lnTo>
                      <a:pt x="1154" y="864"/>
                    </a:lnTo>
                    <a:lnTo>
                      <a:pt x="1152" y="864"/>
                    </a:lnTo>
                    <a:lnTo>
                      <a:pt x="1149" y="863"/>
                    </a:lnTo>
                    <a:lnTo>
                      <a:pt x="1147" y="860"/>
                    </a:lnTo>
                    <a:lnTo>
                      <a:pt x="1145" y="858"/>
                    </a:lnTo>
                    <a:lnTo>
                      <a:pt x="1143" y="856"/>
                    </a:lnTo>
                    <a:lnTo>
                      <a:pt x="1140" y="856"/>
                    </a:lnTo>
                    <a:lnTo>
                      <a:pt x="1138" y="856"/>
                    </a:lnTo>
                    <a:lnTo>
                      <a:pt x="1131" y="858"/>
                    </a:lnTo>
                    <a:lnTo>
                      <a:pt x="1123" y="860"/>
                    </a:lnTo>
                    <a:lnTo>
                      <a:pt x="1117" y="862"/>
                    </a:lnTo>
                    <a:lnTo>
                      <a:pt x="1110" y="863"/>
                    </a:lnTo>
                    <a:lnTo>
                      <a:pt x="1108" y="863"/>
                    </a:lnTo>
                    <a:lnTo>
                      <a:pt x="1106" y="863"/>
                    </a:lnTo>
                    <a:lnTo>
                      <a:pt x="1104" y="861"/>
                    </a:lnTo>
                    <a:lnTo>
                      <a:pt x="1102" y="860"/>
                    </a:lnTo>
                    <a:lnTo>
                      <a:pt x="1101" y="855"/>
                    </a:lnTo>
                    <a:lnTo>
                      <a:pt x="1102" y="853"/>
                    </a:lnTo>
                    <a:lnTo>
                      <a:pt x="1105" y="851"/>
                    </a:lnTo>
                    <a:lnTo>
                      <a:pt x="1108" y="850"/>
                    </a:lnTo>
                    <a:lnTo>
                      <a:pt x="1111" y="849"/>
                    </a:lnTo>
                    <a:lnTo>
                      <a:pt x="1115" y="846"/>
                    </a:lnTo>
                    <a:lnTo>
                      <a:pt x="1118" y="842"/>
                    </a:lnTo>
                    <a:lnTo>
                      <a:pt x="1121" y="836"/>
                    </a:lnTo>
                    <a:lnTo>
                      <a:pt x="1121" y="831"/>
                    </a:lnTo>
                    <a:lnTo>
                      <a:pt x="1119" y="826"/>
                    </a:lnTo>
                    <a:lnTo>
                      <a:pt x="1117" y="820"/>
                    </a:lnTo>
                    <a:lnTo>
                      <a:pt x="1113" y="814"/>
                    </a:lnTo>
                    <a:lnTo>
                      <a:pt x="1101" y="798"/>
                    </a:lnTo>
                    <a:lnTo>
                      <a:pt x="1088" y="782"/>
                    </a:lnTo>
                    <a:lnTo>
                      <a:pt x="1061" y="752"/>
                    </a:lnTo>
                    <a:lnTo>
                      <a:pt x="1045" y="731"/>
                    </a:lnTo>
                    <a:lnTo>
                      <a:pt x="1043" y="726"/>
                    </a:lnTo>
                    <a:lnTo>
                      <a:pt x="1042" y="720"/>
                    </a:lnTo>
                    <a:lnTo>
                      <a:pt x="1043" y="716"/>
                    </a:lnTo>
                    <a:lnTo>
                      <a:pt x="1045" y="713"/>
                    </a:lnTo>
                    <a:lnTo>
                      <a:pt x="1050" y="709"/>
                    </a:lnTo>
                    <a:lnTo>
                      <a:pt x="1056" y="705"/>
                    </a:lnTo>
                    <a:lnTo>
                      <a:pt x="1067" y="701"/>
                    </a:lnTo>
                    <a:lnTo>
                      <a:pt x="1079" y="696"/>
                    </a:lnTo>
                    <a:lnTo>
                      <a:pt x="1085" y="694"/>
                    </a:lnTo>
                    <a:lnTo>
                      <a:pt x="1089" y="692"/>
                    </a:lnTo>
                    <a:lnTo>
                      <a:pt x="1092" y="690"/>
                    </a:lnTo>
                    <a:lnTo>
                      <a:pt x="1092" y="688"/>
                    </a:lnTo>
                    <a:lnTo>
                      <a:pt x="1092" y="687"/>
                    </a:lnTo>
                    <a:lnTo>
                      <a:pt x="1090" y="685"/>
                    </a:lnTo>
                    <a:lnTo>
                      <a:pt x="1088" y="684"/>
                    </a:lnTo>
                    <a:lnTo>
                      <a:pt x="1085" y="683"/>
                    </a:lnTo>
                    <a:lnTo>
                      <a:pt x="1068" y="677"/>
                    </a:lnTo>
                    <a:lnTo>
                      <a:pt x="1055" y="672"/>
                    </a:lnTo>
                    <a:lnTo>
                      <a:pt x="1048" y="664"/>
                    </a:lnTo>
                    <a:lnTo>
                      <a:pt x="1038" y="652"/>
                    </a:lnTo>
                    <a:lnTo>
                      <a:pt x="1033" y="646"/>
                    </a:lnTo>
                    <a:lnTo>
                      <a:pt x="1029" y="640"/>
                    </a:lnTo>
                    <a:lnTo>
                      <a:pt x="1026" y="634"/>
                    </a:lnTo>
                    <a:lnTo>
                      <a:pt x="1026" y="630"/>
                    </a:lnTo>
                    <a:lnTo>
                      <a:pt x="1024" y="618"/>
                    </a:lnTo>
                    <a:lnTo>
                      <a:pt x="1019" y="601"/>
                    </a:lnTo>
                    <a:lnTo>
                      <a:pt x="1017" y="591"/>
                    </a:lnTo>
                    <a:lnTo>
                      <a:pt x="1014" y="583"/>
                    </a:lnTo>
                    <a:lnTo>
                      <a:pt x="1014" y="577"/>
                    </a:lnTo>
                    <a:lnTo>
                      <a:pt x="1016" y="571"/>
                    </a:lnTo>
                    <a:lnTo>
                      <a:pt x="1021" y="561"/>
                    </a:lnTo>
                    <a:lnTo>
                      <a:pt x="1027" y="548"/>
                    </a:lnTo>
                    <a:lnTo>
                      <a:pt x="1031" y="542"/>
                    </a:lnTo>
                    <a:lnTo>
                      <a:pt x="1036" y="536"/>
                    </a:lnTo>
                    <a:lnTo>
                      <a:pt x="1042" y="530"/>
                    </a:lnTo>
                    <a:lnTo>
                      <a:pt x="1048" y="525"/>
                    </a:lnTo>
                    <a:lnTo>
                      <a:pt x="1060" y="516"/>
                    </a:lnTo>
                    <a:lnTo>
                      <a:pt x="1070" y="507"/>
                    </a:lnTo>
                    <a:lnTo>
                      <a:pt x="1075" y="501"/>
                    </a:lnTo>
                    <a:lnTo>
                      <a:pt x="1078" y="495"/>
                    </a:lnTo>
                    <a:lnTo>
                      <a:pt x="1082" y="490"/>
                    </a:lnTo>
                    <a:lnTo>
                      <a:pt x="1083" y="483"/>
                    </a:lnTo>
                    <a:lnTo>
                      <a:pt x="1085" y="477"/>
                    </a:lnTo>
                    <a:lnTo>
                      <a:pt x="1087" y="472"/>
                    </a:lnTo>
                    <a:lnTo>
                      <a:pt x="1089" y="468"/>
                    </a:lnTo>
                    <a:lnTo>
                      <a:pt x="1092" y="464"/>
                    </a:lnTo>
                    <a:lnTo>
                      <a:pt x="1095" y="460"/>
                    </a:lnTo>
                    <a:lnTo>
                      <a:pt x="1098" y="456"/>
                    </a:lnTo>
                    <a:lnTo>
                      <a:pt x="1100" y="452"/>
                    </a:lnTo>
                    <a:lnTo>
                      <a:pt x="1101" y="448"/>
                    </a:lnTo>
                    <a:lnTo>
                      <a:pt x="1101" y="445"/>
                    </a:lnTo>
                    <a:lnTo>
                      <a:pt x="1101" y="442"/>
                    </a:lnTo>
                    <a:lnTo>
                      <a:pt x="1100" y="439"/>
                    </a:lnTo>
                    <a:lnTo>
                      <a:pt x="1098" y="438"/>
                    </a:lnTo>
                    <a:lnTo>
                      <a:pt x="1092" y="437"/>
                    </a:lnTo>
                    <a:lnTo>
                      <a:pt x="1079" y="435"/>
                    </a:lnTo>
                    <a:lnTo>
                      <a:pt x="1076" y="435"/>
                    </a:lnTo>
                    <a:lnTo>
                      <a:pt x="1074" y="435"/>
                    </a:lnTo>
                    <a:lnTo>
                      <a:pt x="1072" y="436"/>
                    </a:lnTo>
                    <a:lnTo>
                      <a:pt x="1071" y="437"/>
                    </a:lnTo>
                    <a:lnTo>
                      <a:pt x="1070" y="442"/>
                    </a:lnTo>
                    <a:lnTo>
                      <a:pt x="1071" y="446"/>
                    </a:lnTo>
                    <a:lnTo>
                      <a:pt x="1074" y="453"/>
                    </a:lnTo>
                    <a:lnTo>
                      <a:pt x="1076" y="457"/>
                    </a:lnTo>
                    <a:lnTo>
                      <a:pt x="1067" y="468"/>
                    </a:lnTo>
                    <a:lnTo>
                      <a:pt x="1060" y="475"/>
                    </a:lnTo>
                    <a:lnTo>
                      <a:pt x="1053" y="482"/>
                    </a:lnTo>
                    <a:lnTo>
                      <a:pt x="1043" y="494"/>
                    </a:lnTo>
                    <a:lnTo>
                      <a:pt x="1039" y="489"/>
                    </a:lnTo>
                    <a:lnTo>
                      <a:pt x="1030" y="476"/>
                    </a:lnTo>
                    <a:lnTo>
                      <a:pt x="1025" y="470"/>
                    </a:lnTo>
                    <a:lnTo>
                      <a:pt x="1021" y="463"/>
                    </a:lnTo>
                    <a:lnTo>
                      <a:pt x="1018" y="456"/>
                    </a:lnTo>
                    <a:lnTo>
                      <a:pt x="1017" y="452"/>
                    </a:lnTo>
                    <a:lnTo>
                      <a:pt x="1018" y="450"/>
                    </a:lnTo>
                    <a:lnTo>
                      <a:pt x="1019" y="449"/>
                    </a:lnTo>
                    <a:lnTo>
                      <a:pt x="1021" y="448"/>
                    </a:lnTo>
                    <a:lnTo>
                      <a:pt x="1023" y="447"/>
                    </a:lnTo>
                    <a:lnTo>
                      <a:pt x="1029" y="445"/>
                    </a:lnTo>
                    <a:lnTo>
                      <a:pt x="1036" y="444"/>
                    </a:lnTo>
                    <a:lnTo>
                      <a:pt x="1044" y="443"/>
                    </a:lnTo>
                    <a:lnTo>
                      <a:pt x="1050" y="441"/>
                    </a:lnTo>
                    <a:lnTo>
                      <a:pt x="1052" y="439"/>
                    </a:lnTo>
                    <a:lnTo>
                      <a:pt x="1054" y="438"/>
                    </a:lnTo>
                    <a:lnTo>
                      <a:pt x="1055" y="437"/>
                    </a:lnTo>
                    <a:lnTo>
                      <a:pt x="1055" y="436"/>
                    </a:lnTo>
                    <a:lnTo>
                      <a:pt x="1055" y="434"/>
                    </a:lnTo>
                    <a:lnTo>
                      <a:pt x="1054" y="433"/>
                    </a:lnTo>
                    <a:lnTo>
                      <a:pt x="1052" y="432"/>
                    </a:lnTo>
                    <a:lnTo>
                      <a:pt x="1050" y="432"/>
                    </a:lnTo>
                    <a:lnTo>
                      <a:pt x="1045" y="431"/>
                    </a:lnTo>
                    <a:lnTo>
                      <a:pt x="1039" y="430"/>
                    </a:lnTo>
                    <a:lnTo>
                      <a:pt x="1032" y="429"/>
                    </a:lnTo>
                    <a:lnTo>
                      <a:pt x="1028" y="428"/>
                    </a:lnTo>
                    <a:lnTo>
                      <a:pt x="1027" y="427"/>
                    </a:lnTo>
                    <a:lnTo>
                      <a:pt x="1026" y="427"/>
                    </a:lnTo>
                    <a:lnTo>
                      <a:pt x="1026" y="425"/>
                    </a:lnTo>
                    <a:lnTo>
                      <a:pt x="1027" y="424"/>
                    </a:lnTo>
                    <a:lnTo>
                      <a:pt x="1030" y="421"/>
                    </a:lnTo>
                    <a:lnTo>
                      <a:pt x="1033" y="417"/>
                    </a:lnTo>
                    <a:lnTo>
                      <a:pt x="1039" y="414"/>
                    </a:lnTo>
                    <a:lnTo>
                      <a:pt x="1044" y="411"/>
                    </a:lnTo>
                    <a:lnTo>
                      <a:pt x="1049" y="409"/>
                    </a:lnTo>
                    <a:lnTo>
                      <a:pt x="1055" y="409"/>
                    </a:lnTo>
                    <a:lnTo>
                      <a:pt x="1063" y="411"/>
                    </a:lnTo>
                    <a:lnTo>
                      <a:pt x="1069" y="414"/>
                    </a:lnTo>
                    <a:lnTo>
                      <a:pt x="1076" y="419"/>
                    </a:lnTo>
                    <a:lnTo>
                      <a:pt x="1082" y="422"/>
                    </a:lnTo>
                    <a:lnTo>
                      <a:pt x="1087" y="423"/>
                    </a:lnTo>
                    <a:lnTo>
                      <a:pt x="1091" y="423"/>
                    </a:lnTo>
                    <a:lnTo>
                      <a:pt x="1095" y="421"/>
                    </a:lnTo>
                    <a:lnTo>
                      <a:pt x="1097" y="419"/>
                    </a:lnTo>
                    <a:lnTo>
                      <a:pt x="1099" y="415"/>
                    </a:lnTo>
                    <a:lnTo>
                      <a:pt x="1101" y="411"/>
                    </a:lnTo>
                    <a:lnTo>
                      <a:pt x="1101" y="407"/>
                    </a:lnTo>
                    <a:lnTo>
                      <a:pt x="1100" y="403"/>
                    </a:lnTo>
                    <a:lnTo>
                      <a:pt x="1099" y="399"/>
                    </a:lnTo>
                    <a:lnTo>
                      <a:pt x="1098" y="394"/>
                    </a:lnTo>
                    <a:lnTo>
                      <a:pt x="1096" y="390"/>
                    </a:lnTo>
                    <a:lnTo>
                      <a:pt x="1095" y="385"/>
                    </a:lnTo>
                    <a:lnTo>
                      <a:pt x="1095" y="379"/>
                    </a:lnTo>
                    <a:lnTo>
                      <a:pt x="1095" y="371"/>
                    </a:lnTo>
                    <a:lnTo>
                      <a:pt x="1095" y="368"/>
                    </a:lnTo>
                    <a:lnTo>
                      <a:pt x="1095" y="365"/>
                    </a:lnTo>
                    <a:lnTo>
                      <a:pt x="1094" y="364"/>
                    </a:lnTo>
                    <a:lnTo>
                      <a:pt x="1093" y="362"/>
                    </a:lnTo>
                    <a:lnTo>
                      <a:pt x="1090" y="361"/>
                    </a:lnTo>
                    <a:lnTo>
                      <a:pt x="1085" y="362"/>
                    </a:lnTo>
                    <a:lnTo>
                      <a:pt x="1073" y="367"/>
                    </a:lnTo>
                    <a:lnTo>
                      <a:pt x="1062" y="371"/>
                    </a:lnTo>
                    <a:lnTo>
                      <a:pt x="1049" y="378"/>
                    </a:lnTo>
                    <a:lnTo>
                      <a:pt x="1036" y="385"/>
                    </a:lnTo>
                    <a:lnTo>
                      <a:pt x="1030" y="388"/>
                    </a:lnTo>
                    <a:lnTo>
                      <a:pt x="1026" y="389"/>
                    </a:lnTo>
                    <a:lnTo>
                      <a:pt x="1024" y="389"/>
                    </a:lnTo>
                    <a:lnTo>
                      <a:pt x="1023" y="389"/>
                    </a:lnTo>
                    <a:lnTo>
                      <a:pt x="1021" y="388"/>
                    </a:lnTo>
                    <a:lnTo>
                      <a:pt x="1021" y="387"/>
                    </a:lnTo>
                    <a:lnTo>
                      <a:pt x="1020" y="381"/>
                    </a:lnTo>
                    <a:lnTo>
                      <a:pt x="1022" y="376"/>
                    </a:lnTo>
                    <a:lnTo>
                      <a:pt x="1025" y="371"/>
                    </a:lnTo>
                    <a:lnTo>
                      <a:pt x="1030" y="366"/>
                    </a:lnTo>
                    <a:lnTo>
                      <a:pt x="1035" y="361"/>
                    </a:lnTo>
                    <a:lnTo>
                      <a:pt x="1042" y="358"/>
                    </a:lnTo>
                    <a:lnTo>
                      <a:pt x="1045" y="356"/>
                    </a:lnTo>
                    <a:lnTo>
                      <a:pt x="1046" y="354"/>
                    </a:lnTo>
                    <a:lnTo>
                      <a:pt x="1046" y="351"/>
                    </a:lnTo>
                    <a:lnTo>
                      <a:pt x="1045" y="348"/>
                    </a:lnTo>
                    <a:lnTo>
                      <a:pt x="1043" y="346"/>
                    </a:lnTo>
                    <a:lnTo>
                      <a:pt x="1043" y="344"/>
                    </a:lnTo>
                    <a:lnTo>
                      <a:pt x="1043" y="342"/>
                    </a:lnTo>
                    <a:lnTo>
                      <a:pt x="1045" y="341"/>
                    </a:lnTo>
                    <a:lnTo>
                      <a:pt x="1050" y="338"/>
                    </a:lnTo>
                    <a:lnTo>
                      <a:pt x="1057" y="332"/>
                    </a:lnTo>
                    <a:lnTo>
                      <a:pt x="1060" y="329"/>
                    </a:lnTo>
                    <a:lnTo>
                      <a:pt x="1061" y="327"/>
                    </a:lnTo>
                    <a:lnTo>
                      <a:pt x="1061" y="326"/>
                    </a:lnTo>
                    <a:lnTo>
                      <a:pt x="1058" y="326"/>
                    </a:lnTo>
                    <a:lnTo>
                      <a:pt x="1056" y="325"/>
                    </a:lnTo>
                    <a:lnTo>
                      <a:pt x="1053" y="324"/>
                    </a:lnTo>
                    <a:lnTo>
                      <a:pt x="1050" y="322"/>
                    </a:lnTo>
                    <a:lnTo>
                      <a:pt x="1047" y="318"/>
                    </a:lnTo>
                    <a:lnTo>
                      <a:pt x="1044" y="314"/>
                    </a:lnTo>
                    <a:lnTo>
                      <a:pt x="1040" y="313"/>
                    </a:lnTo>
                    <a:lnTo>
                      <a:pt x="1035" y="312"/>
                    </a:lnTo>
                    <a:lnTo>
                      <a:pt x="1032" y="312"/>
                    </a:lnTo>
                    <a:lnTo>
                      <a:pt x="1029" y="312"/>
                    </a:lnTo>
                    <a:lnTo>
                      <a:pt x="1028" y="311"/>
                    </a:lnTo>
                    <a:lnTo>
                      <a:pt x="1029" y="310"/>
                    </a:lnTo>
                    <a:lnTo>
                      <a:pt x="1033" y="306"/>
                    </a:lnTo>
                    <a:lnTo>
                      <a:pt x="1036" y="302"/>
                    </a:lnTo>
                    <a:lnTo>
                      <a:pt x="1039" y="298"/>
                    </a:lnTo>
                    <a:lnTo>
                      <a:pt x="1039" y="295"/>
                    </a:lnTo>
                    <a:lnTo>
                      <a:pt x="1036" y="292"/>
                    </a:lnTo>
                    <a:lnTo>
                      <a:pt x="1033" y="287"/>
                    </a:lnTo>
                    <a:lnTo>
                      <a:pt x="1031" y="283"/>
                    </a:lnTo>
                    <a:lnTo>
                      <a:pt x="1031" y="279"/>
                    </a:lnTo>
                    <a:lnTo>
                      <a:pt x="1029" y="275"/>
                    </a:lnTo>
                    <a:lnTo>
                      <a:pt x="1027" y="271"/>
                    </a:lnTo>
                    <a:lnTo>
                      <a:pt x="1025" y="268"/>
                    </a:lnTo>
                    <a:lnTo>
                      <a:pt x="1024" y="263"/>
                    </a:lnTo>
                    <a:lnTo>
                      <a:pt x="1025" y="257"/>
                    </a:lnTo>
                    <a:lnTo>
                      <a:pt x="1027" y="249"/>
                    </a:lnTo>
                    <a:lnTo>
                      <a:pt x="1030" y="240"/>
                    </a:lnTo>
                    <a:lnTo>
                      <a:pt x="1031" y="237"/>
                    </a:lnTo>
                    <a:lnTo>
                      <a:pt x="1030" y="234"/>
                    </a:lnTo>
                    <a:lnTo>
                      <a:pt x="1028" y="233"/>
                    </a:lnTo>
                    <a:lnTo>
                      <a:pt x="1025" y="232"/>
                    </a:lnTo>
                    <a:lnTo>
                      <a:pt x="1017" y="231"/>
                    </a:lnTo>
                    <a:lnTo>
                      <a:pt x="1008" y="228"/>
                    </a:lnTo>
                    <a:lnTo>
                      <a:pt x="1003" y="226"/>
                    </a:lnTo>
                    <a:lnTo>
                      <a:pt x="998" y="225"/>
                    </a:lnTo>
                    <a:lnTo>
                      <a:pt x="991" y="225"/>
                    </a:lnTo>
                    <a:lnTo>
                      <a:pt x="985" y="225"/>
                    </a:lnTo>
                    <a:lnTo>
                      <a:pt x="973" y="226"/>
                    </a:lnTo>
                    <a:lnTo>
                      <a:pt x="964" y="226"/>
                    </a:lnTo>
                    <a:lnTo>
                      <a:pt x="955" y="229"/>
                    </a:lnTo>
                    <a:lnTo>
                      <a:pt x="940" y="236"/>
                    </a:lnTo>
                    <a:lnTo>
                      <a:pt x="921" y="247"/>
                    </a:lnTo>
                    <a:lnTo>
                      <a:pt x="899" y="255"/>
                    </a:lnTo>
                    <a:lnTo>
                      <a:pt x="882" y="261"/>
                    </a:lnTo>
                    <a:lnTo>
                      <a:pt x="870" y="263"/>
                    </a:lnTo>
                    <a:lnTo>
                      <a:pt x="862" y="265"/>
                    </a:lnTo>
                    <a:lnTo>
                      <a:pt x="855" y="262"/>
                    </a:lnTo>
                    <a:lnTo>
                      <a:pt x="854" y="262"/>
                    </a:lnTo>
                    <a:lnTo>
                      <a:pt x="854" y="261"/>
                    </a:lnTo>
                    <a:lnTo>
                      <a:pt x="854" y="260"/>
                    </a:lnTo>
                    <a:lnTo>
                      <a:pt x="854" y="259"/>
                    </a:lnTo>
                    <a:lnTo>
                      <a:pt x="856" y="257"/>
                    </a:lnTo>
                    <a:lnTo>
                      <a:pt x="856" y="254"/>
                    </a:lnTo>
                    <a:lnTo>
                      <a:pt x="854" y="251"/>
                    </a:lnTo>
                    <a:lnTo>
                      <a:pt x="851" y="251"/>
                    </a:lnTo>
                    <a:lnTo>
                      <a:pt x="850" y="251"/>
                    </a:lnTo>
                    <a:lnTo>
                      <a:pt x="849" y="250"/>
                    </a:lnTo>
                    <a:lnTo>
                      <a:pt x="849" y="249"/>
                    </a:lnTo>
                    <a:lnTo>
                      <a:pt x="851" y="248"/>
                    </a:lnTo>
                    <a:lnTo>
                      <a:pt x="863" y="240"/>
                    </a:lnTo>
                    <a:lnTo>
                      <a:pt x="874" y="234"/>
                    </a:lnTo>
                    <a:lnTo>
                      <a:pt x="882" y="231"/>
                    </a:lnTo>
                    <a:lnTo>
                      <a:pt x="895" y="223"/>
                    </a:lnTo>
                    <a:lnTo>
                      <a:pt x="903" y="217"/>
                    </a:lnTo>
                    <a:lnTo>
                      <a:pt x="912" y="214"/>
                    </a:lnTo>
                    <a:lnTo>
                      <a:pt x="919" y="211"/>
                    </a:lnTo>
                    <a:lnTo>
                      <a:pt x="928" y="208"/>
                    </a:lnTo>
                    <a:lnTo>
                      <a:pt x="931" y="206"/>
                    </a:lnTo>
                    <a:lnTo>
                      <a:pt x="932" y="205"/>
                    </a:lnTo>
                    <a:lnTo>
                      <a:pt x="932" y="204"/>
                    </a:lnTo>
                    <a:lnTo>
                      <a:pt x="930" y="205"/>
                    </a:lnTo>
                    <a:lnTo>
                      <a:pt x="923" y="207"/>
                    </a:lnTo>
                    <a:lnTo>
                      <a:pt x="920" y="208"/>
                    </a:lnTo>
                    <a:lnTo>
                      <a:pt x="914" y="210"/>
                    </a:lnTo>
                    <a:lnTo>
                      <a:pt x="903" y="216"/>
                    </a:lnTo>
                    <a:lnTo>
                      <a:pt x="892" y="223"/>
                    </a:lnTo>
                    <a:lnTo>
                      <a:pt x="882" y="228"/>
                    </a:lnTo>
                    <a:lnTo>
                      <a:pt x="875" y="231"/>
                    </a:lnTo>
                    <a:lnTo>
                      <a:pt x="871" y="233"/>
                    </a:lnTo>
                    <a:lnTo>
                      <a:pt x="870" y="233"/>
                    </a:lnTo>
                    <a:lnTo>
                      <a:pt x="874" y="230"/>
                    </a:lnTo>
                    <a:lnTo>
                      <a:pt x="879" y="227"/>
                    </a:lnTo>
                    <a:lnTo>
                      <a:pt x="882" y="225"/>
                    </a:lnTo>
                    <a:lnTo>
                      <a:pt x="884" y="223"/>
                    </a:lnTo>
                    <a:lnTo>
                      <a:pt x="885" y="221"/>
                    </a:lnTo>
                    <a:lnTo>
                      <a:pt x="878" y="219"/>
                    </a:lnTo>
                    <a:lnTo>
                      <a:pt x="872" y="221"/>
                    </a:lnTo>
                    <a:lnTo>
                      <a:pt x="882" y="215"/>
                    </a:lnTo>
                    <a:lnTo>
                      <a:pt x="900" y="205"/>
                    </a:lnTo>
                    <a:lnTo>
                      <a:pt x="919" y="194"/>
                    </a:lnTo>
                    <a:lnTo>
                      <a:pt x="933" y="188"/>
                    </a:lnTo>
                    <a:lnTo>
                      <a:pt x="941" y="183"/>
                    </a:lnTo>
                    <a:lnTo>
                      <a:pt x="954" y="176"/>
                    </a:lnTo>
                    <a:lnTo>
                      <a:pt x="964" y="172"/>
                    </a:lnTo>
                    <a:lnTo>
                      <a:pt x="976" y="166"/>
                    </a:lnTo>
                    <a:lnTo>
                      <a:pt x="987" y="161"/>
                    </a:lnTo>
                    <a:lnTo>
                      <a:pt x="996" y="158"/>
                    </a:lnTo>
                    <a:lnTo>
                      <a:pt x="1009" y="151"/>
                    </a:lnTo>
                    <a:lnTo>
                      <a:pt x="1024" y="144"/>
                    </a:lnTo>
                    <a:lnTo>
                      <a:pt x="1027" y="142"/>
                    </a:lnTo>
                    <a:lnTo>
                      <a:pt x="1026" y="143"/>
                    </a:lnTo>
                    <a:lnTo>
                      <a:pt x="1026" y="143"/>
                    </a:lnTo>
                    <a:lnTo>
                      <a:pt x="1065" y="126"/>
                    </a:lnTo>
                    <a:lnTo>
                      <a:pt x="1104" y="112"/>
                    </a:lnTo>
                    <a:lnTo>
                      <a:pt x="1142" y="97"/>
                    </a:lnTo>
                    <a:lnTo>
                      <a:pt x="1182" y="83"/>
                    </a:lnTo>
                    <a:lnTo>
                      <a:pt x="1222" y="71"/>
                    </a:lnTo>
                    <a:lnTo>
                      <a:pt x="1263" y="60"/>
                    </a:lnTo>
                    <a:lnTo>
                      <a:pt x="1304" y="50"/>
                    </a:lnTo>
                    <a:lnTo>
                      <a:pt x="1345" y="39"/>
                    </a:lnTo>
                    <a:lnTo>
                      <a:pt x="1386" y="31"/>
                    </a:lnTo>
                    <a:lnTo>
                      <a:pt x="1428" y="24"/>
                    </a:lnTo>
                    <a:lnTo>
                      <a:pt x="1471" y="17"/>
                    </a:lnTo>
                    <a:lnTo>
                      <a:pt x="1513" y="12"/>
                    </a:lnTo>
                    <a:lnTo>
                      <a:pt x="1556" y="8"/>
                    </a:lnTo>
                    <a:lnTo>
                      <a:pt x="1600" y="5"/>
                    </a:lnTo>
                    <a:lnTo>
                      <a:pt x="1643" y="3"/>
                    </a:lnTo>
                    <a:lnTo>
                      <a:pt x="1687" y="2"/>
                    </a:lnTo>
                    <a:lnTo>
                      <a:pt x="1682" y="2"/>
                    </a:lnTo>
                    <a:lnTo>
                      <a:pt x="1675" y="2"/>
                    </a:lnTo>
                    <a:lnTo>
                      <a:pt x="1671" y="3"/>
                    </a:lnTo>
                    <a:lnTo>
                      <a:pt x="1678" y="3"/>
                    </a:lnTo>
                    <a:lnTo>
                      <a:pt x="1688" y="2"/>
                    </a:lnTo>
                    <a:lnTo>
                      <a:pt x="1697" y="2"/>
                    </a:lnTo>
                    <a:lnTo>
                      <a:pt x="1703" y="2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709" y="0"/>
                    </a:lnTo>
                    <a:close/>
                    <a:moveTo>
                      <a:pt x="2339" y="121"/>
                    </a:moveTo>
                    <a:lnTo>
                      <a:pt x="2348" y="124"/>
                    </a:lnTo>
                    <a:lnTo>
                      <a:pt x="2358" y="128"/>
                    </a:lnTo>
                    <a:lnTo>
                      <a:pt x="2367" y="131"/>
                    </a:lnTo>
                    <a:lnTo>
                      <a:pt x="2376" y="136"/>
                    </a:lnTo>
                    <a:lnTo>
                      <a:pt x="2377" y="137"/>
                    </a:lnTo>
                    <a:lnTo>
                      <a:pt x="2379" y="138"/>
                    </a:lnTo>
                    <a:lnTo>
                      <a:pt x="2381" y="139"/>
                    </a:lnTo>
                    <a:lnTo>
                      <a:pt x="2399" y="146"/>
                    </a:lnTo>
                    <a:lnTo>
                      <a:pt x="2407" y="150"/>
                    </a:lnTo>
                    <a:lnTo>
                      <a:pt x="2405" y="149"/>
                    </a:lnTo>
                    <a:lnTo>
                      <a:pt x="2405" y="148"/>
                    </a:lnTo>
                    <a:lnTo>
                      <a:pt x="2405" y="148"/>
                    </a:lnTo>
                    <a:lnTo>
                      <a:pt x="2415" y="153"/>
                    </a:lnTo>
                    <a:lnTo>
                      <a:pt x="2426" y="158"/>
                    </a:lnTo>
                    <a:lnTo>
                      <a:pt x="2435" y="163"/>
                    </a:lnTo>
                    <a:lnTo>
                      <a:pt x="2446" y="167"/>
                    </a:lnTo>
                    <a:lnTo>
                      <a:pt x="2445" y="167"/>
                    </a:lnTo>
                    <a:lnTo>
                      <a:pt x="2445" y="167"/>
                    </a:lnTo>
                    <a:lnTo>
                      <a:pt x="2444" y="166"/>
                    </a:lnTo>
                    <a:lnTo>
                      <a:pt x="2426" y="159"/>
                    </a:lnTo>
                    <a:lnTo>
                      <a:pt x="2418" y="156"/>
                    </a:lnTo>
                    <a:lnTo>
                      <a:pt x="2422" y="158"/>
                    </a:lnTo>
                    <a:lnTo>
                      <a:pt x="2431" y="162"/>
                    </a:lnTo>
                    <a:lnTo>
                      <a:pt x="2443" y="167"/>
                    </a:lnTo>
                    <a:lnTo>
                      <a:pt x="2454" y="173"/>
                    </a:lnTo>
                    <a:lnTo>
                      <a:pt x="2462" y="178"/>
                    </a:lnTo>
                    <a:lnTo>
                      <a:pt x="2472" y="183"/>
                    </a:lnTo>
                    <a:lnTo>
                      <a:pt x="2480" y="188"/>
                    </a:lnTo>
                    <a:lnTo>
                      <a:pt x="2488" y="192"/>
                    </a:lnTo>
                    <a:lnTo>
                      <a:pt x="2494" y="196"/>
                    </a:lnTo>
                    <a:lnTo>
                      <a:pt x="2496" y="198"/>
                    </a:lnTo>
                    <a:lnTo>
                      <a:pt x="2506" y="205"/>
                    </a:lnTo>
                    <a:lnTo>
                      <a:pt x="2522" y="212"/>
                    </a:lnTo>
                    <a:lnTo>
                      <a:pt x="2526" y="215"/>
                    </a:lnTo>
                    <a:lnTo>
                      <a:pt x="2527" y="217"/>
                    </a:lnTo>
                    <a:lnTo>
                      <a:pt x="2527" y="218"/>
                    </a:lnTo>
                    <a:lnTo>
                      <a:pt x="2528" y="221"/>
                    </a:lnTo>
                    <a:lnTo>
                      <a:pt x="2530" y="222"/>
                    </a:lnTo>
                    <a:lnTo>
                      <a:pt x="2528" y="223"/>
                    </a:lnTo>
                    <a:lnTo>
                      <a:pt x="2527" y="224"/>
                    </a:lnTo>
                    <a:lnTo>
                      <a:pt x="2526" y="225"/>
                    </a:lnTo>
                    <a:lnTo>
                      <a:pt x="2522" y="226"/>
                    </a:lnTo>
                    <a:lnTo>
                      <a:pt x="2517" y="225"/>
                    </a:lnTo>
                    <a:lnTo>
                      <a:pt x="2515" y="224"/>
                    </a:lnTo>
                    <a:lnTo>
                      <a:pt x="2514" y="223"/>
                    </a:lnTo>
                    <a:lnTo>
                      <a:pt x="2514" y="222"/>
                    </a:lnTo>
                    <a:lnTo>
                      <a:pt x="2514" y="221"/>
                    </a:lnTo>
                    <a:lnTo>
                      <a:pt x="2515" y="217"/>
                    </a:lnTo>
                    <a:lnTo>
                      <a:pt x="2514" y="215"/>
                    </a:lnTo>
                    <a:lnTo>
                      <a:pt x="2510" y="213"/>
                    </a:lnTo>
                    <a:lnTo>
                      <a:pt x="2501" y="211"/>
                    </a:lnTo>
                    <a:lnTo>
                      <a:pt x="2491" y="208"/>
                    </a:lnTo>
                    <a:lnTo>
                      <a:pt x="2480" y="203"/>
                    </a:lnTo>
                    <a:lnTo>
                      <a:pt x="2474" y="200"/>
                    </a:lnTo>
                    <a:lnTo>
                      <a:pt x="2473" y="196"/>
                    </a:lnTo>
                    <a:lnTo>
                      <a:pt x="2474" y="195"/>
                    </a:lnTo>
                    <a:lnTo>
                      <a:pt x="2476" y="193"/>
                    </a:lnTo>
                    <a:lnTo>
                      <a:pt x="2469" y="188"/>
                    </a:lnTo>
                    <a:lnTo>
                      <a:pt x="2461" y="185"/>
                    </a:lnTo>
                    <a:lnTo>
                      <a:pt x="2453" y="179"/>
                    </a:lnTo>
                    <a:lnTo>
                      <a:pt x="2442" y="170"/>
                    </a:lnTo>
                    <a:lnTo>
                      <a:pt x="2440" y="171"/>
                    </a:lnTo>
                    <a:lnTo>
                      <a:pt x="2440" y="173"/>
                    </a:lnTo>
                    <a:lnTo>
                      <a:pt x="2440" y="178"/>
                    </a:lnTo>
                    <a:lnTo>
                      <a:pt x="2442" y="183"/>
                    </a:lnTo>
                    <a:lnTo>
                      <a:pt x="2444" y="194"/>
                    </a:lnTo>
                    <a:lnTo>
                      <a:pt x="2446" y="202"/>
                    </a:lnTo>
                    <a:lnTo>
                      <a:pt x="2446" y="204"/>
                    </a:lnTo>
                    <a:lnTo>
                      <a:pt x="2447" y="205"/>
                    </a:lnTo>
                    <a:lnTo>
                      <a:pt x="2446" y="207"/>
                    </a:lnTo>
                    <a:lnTo>
                      <a:pt x="2445" y="208"/>
                    </a:lnTo>
                    <a:lnTo>
                      <a:pt x="2443" y="208"/>
                    </a:lnTo>
                    <a:lnTo>
                      <a:pt x="2439" y="208"/>
                    </a:lnTo>
                    <a:lnTo>
                      <a:pt x="2436" y="207"/>
                    </a:lnTo>
                    <a:lnTo>
                      <a:pt x="2432" y="205"/>
                    </a:lnTo>
                    <a:lnTo>
                      <a:pt x="2418" y="197"/>
                    </a:lnTo>
                    <a:lnTo>
                      <a:pt x="2401" y="186"/>
                    </a:lnTo>
                    <a:lnTo>
                      <a:pt x="2382" y="173"/>
                    </a:lnTo>
                    <a:lnTo>
                      <a:pt x="2369" y="166"/>
                    </a:lnTo>
                    <a:lnTo>
                      <a:pt x="2367" y="164"/>
                    </a:lnTo>
                    <a:lnTo>
                      <a:pt x="2367" y="163"/>
                    </a:lnTo>
                    <a:lnTo>
                      <a:pt x="2369" y="163"/>
                    </a:lnTo>
                    <a:lnTo>
                      <a:pt x="2373" y="163"/>
                    </a:lnTo>
                    <a:lnTo>
                      <a:pt x="2381" y="164"/>
                    </a:lnTo>
                    <a:lnTo>
                      <a:pt x="2385" y="163"/>
                    </a:lnTo>
                    <a:lnTo>
                      <a:pt x="2374" y="157"/>
                    </a:lnTo>
                    <a:lnTo>
                      <a:pt x="2358" y="149"/>
                    </a:lnTo>
                    <a:lnTo>
                      <a:pt x="2356" y="147"/>
                    </a:lnTo>
                    <a:lnTo>
                      <a:pt x="2356" y="145"/>
                    </a:lnTo>
                    <a:lnTo>
                      <a:pt x="2356" y="145"/>
                    </a:lnTo>
                    <a:lnTo>
                      <a:pt x="2358" y="145"/>
                    </a:lnTo>
                    <a:lnTo>
                      <a:pt x="2361" y="145"/>
                    </a:lnTo>
                    <a:lnTo>
                      <a:pt x="2363" y="145"/>
                    </a:lnTo>
                    <a:lnTo>
                      <a:pt x="2367" y="145"/>
                    </a:lnTo>
                    <a:lnTo>
                      <a:pt x="2372" y="146"/>
                    </a:lnTo>
                    <a:lnTo>
                      <a:pt x="2374" y="147"/>
                    </a:lnTo>
                    <a:lnTo>
                      <a:pt x="2377" y="147"/>
                    </a:lnTo>
                    <a:lnTo>
                      <a:pt x="2377" y="146"/>
                    </a:lnTo>
                    <a:lnTo>
                      <a:pt x="2377" y="145"/>
                    </a:lnTo>
                    <a:lnTo>
                      <a:pt x="2362" y="142"/>
                    </a:lnTo>
                    <a:lnTo>
                      <a:pt x="2345" y="139"/>
                    </a:lnTo>
                    <a:lnTo>
                      <a:pt x="2334" y="134"/>
                    </a:lnTo>
                    <a:lnTo>
                      <a:pt x="2323" y="127"/>
                    </a:lnTo>
                    <a:lnTo>
                      <a:pt x="2321" y="126"/>
                    </a:lnTo>
                    <a:lnTo>
                      <a:pt x="2320" y="127"/>
                    </a:lnTo>
                    <a:lnTo>
                      <a:pt x="2321" y="129"/>
                    </a:lnTo>
                    <a:lnTo>
                      <a:pt x="2323" y="132"/>
                    </a:lnTo>
                    <a:lnTo>
                      <a:pt x="2320" y="131"/>
                    </a:lnTo>
                    <a:lnTo>
                      <a:pt x="2313" y="127"/>
                    </a:lnTo>
                    <a:lnTo>
                      <a:pt x="2304" y="121"/>
                    </a:lnTo>
                    <a:lnTo>
                      <a:pt x="2297" y="116"/>
                    </a:lnTo>
                    <a:lnTo>
                      <a:pt x="2294" y="115"/>
                    </a:lnTo>
                    <a:lnTo>
                      <a:pt x="2291" y="113"/>
                    </a:lnTo>
                    <a:lnTo>
                      <a:pt x="2285" y="110"/>
                    </a:lnTo>
                    <a:lnTo>
                      <a:pt x="2282" y="108"/>
                    </a:lnTo>
                    <a:lnTo>
                      <a:pt x="2294" y="113"/>
                    </a:lnTo>
                    <a:lnTo>
                      <a:pt x="2300" y="115"/>
                    </a:lnTo>
                    <a:lnTo>
                      <a:pt x="2293" y="109"/>
                    </a:lnTo>
                    <a:lnTo>
                      <a:pt x="2279" y="103"/>
                    </a:lnTo>
                    <a:lnTo>
                      <a:pt x="2268" y="98"/>
                    </a:lnTo>
                    <a:lnTo>
                      <a:pt x="2259" y="93"/>
                    </a:lnTo>
                    <a:lnTo>
                      <a:pt x="2263" y="94"/>
                    </a:lnTo>
                    <a:lnTo>
                      <a:pt x="2277" y="98"/>
                    </a:lnTo>
                    <a:lnTo>
                      <a:pt x="2294" y="104"/>
                    </a:lnTo>
                    <a:lnTo>
                      <a:pt x="2306" y="108"/>
                    </a:lnTo>
                    <a:lnTo>
                      <a:pt x="2316" y="113"/>
                    </a:lnTo>
                    <a:lnTo>
                      <a:pt x="2326" y="117"/>
                    </a:lnTo>
                    <a:lnTo>
                      <a:pt x="2334" y="119"/>
                    </a:lnTo>
                    <a:lnTo>
                      <a:pt x="2335" y="120"/>
                    </a:lnTo>
                    <a:lnTo>
                      <a:pt x="2335" y="120"/>
                    </a:lnTo>
                    <a:lnTo>
                      <a:pt x="2338" y="121"/>
                    </a:lnTo>
                    <a:lnTo>
                      <a:pt x="2339" y="121"/>
                    </a:lnTo>
                    <a:close/>
                    <a:moveTo>
                      <a:pt x="2969" y="554"/>
                    </a:moveTo>
                    <a:lnTo>
                      <a:pt x="2978" y="564"/>
                    </a:lnTo>
                    <a:lnTo>
                      <a:pt x="2987" y="575"/>
                    </a:lnTo>
                    <a:lnTo>
                      <a:pt x="2997" y="586"/>
                    </a:lnTo>
                    <a:lnTo>
                      <a:pt x="3006" y="597"/>
                    </a:lnTo>
                    <a:lnTo>
                      <a:pt x="3006" y="597"/>
                    </a:lnTo>
                    <a:lnTo>
                      <a:pt x="3006" y="597"/>
                    </a:lnTo>
                    <a:lnTo>
                      <a:pt x="3007" y="598"/>
                    </a:lnTo>
                    <a:lnTo>
                      <a:pt x="3014" y="607"/>
                    </a:lnTo>
                    <a:lnTo>
                      <a:pt x="3027" y="626"/>
                    </a:lnTo>
                    <a:lnTo>
                      <a:pt x="3041" y="644"/>
                    </a:lnTo>
                    <a:lnTo>
                      <a:pt x="3057" y="664"/>
                    </a:lnTo>
                    <a:lnTo>
                      <a:pt x="3070" y="680"/>
                    </a:lnTo>
                    <a:lnTo>
                      <a:pt x="3074" y="688"/>
                    </a:lnTo>
                    <a:lnTo>
                      <a:pt x="3069" y="685"/>
                    </a:lnTo>
                    <a:lnTo>
                      <a:pt x="3061" y="677"/>
                    </a:lnTo>
                    <a:lnTo>
                      <a:pt x="3053" y="670"/>
                    </a:lnTo>
                    <a:lnTo>
                      <a:pt x="3050" y="666"/>
                    </a:lnTo>
                    <a:lnTo>
                      <a:pt x="3045" y="658"/>
                    </a:lnTo>
                    <a:lnTo>
                      <a:pt x="3039" y="649"/>
                    </a:lnTo>
                    <a:lnTo>
                      <a:pt x="3031" y="640"/>
                    </a:lnTo>
                    <a:lnTo>
                      <a:pt x="3024" y="630"/>
                    </a:lnTo>
                    <a:lnTo>
                      <a:pt x="3016" y="620"/>
                    </a:lnTo>
                    <a:lnTo>
                      <a:pt x="3005" y="609"/>
                    </a:lnTo>
                    <a:lnTo>
                      <a:pt x="2997" y="601"/>
                    </a:lnTo>
                    <a:lnTo>
                      <a:pt x="2995" y="598"/>
                    </a:lnTo>
                    <a:lnTo>
                      <a:pt x="2996" y="597"/>
                    </a:lnTo>
                    <a:lnTo>
                      <a:pt x="2998" y="596"/>
                    </a:lnTo>
                    <a:lnTo>
                      <a:pt x="2998" y="595"/>
                    </a:lnTo>
                    <a:lnTo>
                      <a:pt x="2997" y="591"/>
                    </a:lnTo>
                    <a:lnTo>
                      <a:pt x="2988" y="580"/>
                    </a:lnTo>
                    <a:lnTo>
                      <a:pt x="2984" y="573"/>
                    </a:lnTo>
                    <a:lnTo>
                      <a:pt x="2985" y="575"/>
                    </a:lnTo>
                    <a:lnTo>
                      <a:pt x="2986" y="575"/>
                    </a:lnTo>
                    <a:lnTo>
                      <a:pt x="2986" y="575"/>
                    </a:lnTo>
                    <a:lnTo>
                      <a:pt x="2983" y="570"/>
                    </a:lnTo>
                    <a:lnTo>
                      <a:pt x="2976" y="563"/>
                    </a:lnTo>
                    <a:lnTo>
                      <a:pt x="2969" y="554"/>
                    </a:lnTo>
                    <a:close/>
                    <a:moveTo>
                      <a:pt x="3167" y="816"/>
                    </a:moveTo>
                    <a:lnTo>
                      <a:pt x="3180" y="839"/>
                    </a:lnTo>
                    <a:lnTo>
                      <a:pt x="3194" y="862"/>
                    </a:lnTo>
                    <a:lnTo>
                      <a:pt x="3206" y="885"/>
                    </a:lnTo>
                    <a:lnTo>
                      <a:pt x="3219" y="908"/>
                    </a:lnTo>
                    <a:lnTo>
                      <a:pt x="3219" y="908"/>
                    </a:lnTo>
                    <a:lnTo>
                      <a:pt x="3217" y="905"/>
                    </a:lnTo>
                    <a:lnTo>
                      <a:pt x="3218" y="907"/>
                    </a:lnTo>
                    <a:lnTo>
                      <a:pt x="3223" y="916"/>
                    </a:lnTo>
                    <a:lnTo>
                      <a:pt x="3227" y="924"/>
                    </a:lnTo>
                    <a:lnTo>
                      <a:pt x="3227" y="925"/>
                    </a:lnTo>
                    <a:lnTo>
                      <a:pt x="3227" y="925"/>
                    </a:lnTo>
                    <a:lnTo>
                      <a:pt x="3228" y="925"/>
                    </a:lnTo>
                    <a:lnTo>
                      <a:pt x="3250" y="970"/>
                    </a:lnTo>
                    <a:lnTo>
                      <a:pt x="3271" y="1015"/>
                    </a:lnTo>
                    <a:lnTo>
                      <a:pt x="3291" y="1061"/>
                    </a:lnTo>
                    <a:lnTo>
                      <a:pt x="3310" y="1107"/>
                    </a:lnTo>
                    <a:lnTo>
                      <a:pt x="3327" y="1154"/>
                    </a:lnTo>
                    <a:lnTo>
                      <a:pt x="3343" y="1202"/>
                    </a:lnTo>
                    <a:lnTo>
                      <a:pt x="3357" y="1250"/>
                    </a:lnTo>
                    <a:lnTo>
                      <a:pt x="3370" y="1300"/>
                    </a:lnTo>
                    <a:lnTo>
                      <a:pt x="3381" y="1350"/>
                    </a:lnTo>
                    <a:lnTo>
                      <a:pt x="3391" y="1400"/>
                    </a:lnTo>
                    <a:lnTo>
                      <a:pt x="3400" y="1451"/>
                    </a:lnTo>
                    <a:lnTo>
                      <a:pt x="3407" y="1502"/>
                    </a:lnTo>
                    <a:lnTo>
                      <a:pt x="3413" y="1553"/>
                    </a:lnTo>
                    <a:lnTo>
                      <a:pt x="3416" y="1606"/>
                    </a:lnTo>
                    <a:lnTo>
                      <a:pt x="3419" y="1659"/>
                    </a:lnTo>
                    <a:lnTo>
                      <a:pt x="3419" y="1711"/>
                    </a:lnTo>
                    <a:lnTo>
                      <a:pt x="3419" y="1746"/>
                    </a:lnTo>
                    <a:lnTo>
                      <a:pt x="3418" y="1780"/>
                    </a:lnTo>
                    <a:lnTo>
                      <a:pt x="3417" y="1814"/>
                    </a:lnTo>
                    <a:lnTo>
                      <a:pt x="3414" y="1848"/>
                    </a:lnTo>
                    <a:lnTo>
                      <a:pt x="3412" y="1881"/>
                    </a:lnTo>
                    <a:lnTo>
                      <a:pt x="3408" y="1914"/>
                    </a:lnTo>
                    <a:lnTo>
                      <a:pt x="3403" y="1947"/>
                    </a:lnTo>
                    <a:lnTo>
                      <a:pt x="3398" y="1980"/>
                    </a:lnTo>
                    <a:lnTo>
                      <a:pt x="3393" y="2013"/>
                    </a:lnTo>
                    <a:lnTo>
                      <a:pt x="3387" y="2046"/>
                    </a:lnTo>
                    <a:lnTo>
                      <a:pt x="3380" y="2077"/>
                    </a:lnTo>
                    <a:lnTo>
                      <a:pt x="3373" y="2110"/>
                    </a:lnTo>
                    <a:lnTo>
                      <a:pt x="3365" y="2141"/>
                    </a:lnTo>
                    <a:lnTo>
                      <a:pt x="3356" y="2174"/>
                    </a:lnTo>
                    <a:lnTo>
                      <a:pt x="3348" y="2205"/>
                    </a:lnTo>
                    <a:lnTo>
                      <a:pt x="3337" y="2235"/>
                    </a:lnTo>
                    <a:lnTo>
                      <a:pt x="3337" y="2235"/>
                    </a:lnTo>
                    <a:lnTo>
                      <a:pt x="3342" y="2223"/>
                    </a:lnTo>
                    <a:lnTo>
                      <a:pt x="3345" y="2212"/>
                    </a:lnTo>
                    <a:lnTo>
                      <a:pt x="3348" y="2198"/>
                    </a:lnTo>
                    <a:lnTo>
                      <a:pt x="3352" y="2181"/>
                    </a:lnTo>
                    <a:lnTo>
                      <a:pt x="3356" y="2167"/>
                    </a:lnTo>
                    <a:lnTo>
                      <a:pt x="3357" y="2159"/>
                    </a:lnTo>
                    <a:lnTo>
                      <a:pt x="3357" y="2153"/>
                    </a:lnTo>
                    <a:lnTo>
                      <a:pt x="3359" y="2142"/>
                    </a:lnTo>
                    <a:lnTo>
                      <a:pt x="3361" y="2130"/>
                    </a:lnTo>
                    <a:lnTo>
                      <a:pt x="3366" y="2111"/>
                    </a:lnTo>
                    <a:lnTo>
                      <a:pt x="3369" y="2093"/>
                    </a:lnTo>
                    <a:lnTo>
                      <a:pt x="3371" y="2083"/>
                    </a:lnTo>
                    <a:lnTo>
                      <a:pt x="3372" y="2075"/>
                    </a:lnTo>
                    <a:lnTo>
                      <a:pt x="3374" y="2062"/>
                    </a:lnTo>
                    <a:lnTo>
                      <a:pt x="3376" y="2053"/>
                    </a:lnTo>
                    <a:lnTo>
                      <a:pt x="3376" y="2051"/>
                    </a:lnTo>
                    <a:lnTo>
                      <a:pt x="3371" y="2058"/>
                    </a:lnTo>
                    <a:lnTo>
                      <a:pt x="3367" y="2061"/>
                    </a:lnTo>
                    <a:lnTo>
                      <a:pt x="3366" y="2050"/>
                    </a:lnTo>
                    <a:lnTo>
                      <a:pt x="3366" y="2033"/>
                    </a:lnTo>
                    <a:lnTo>
                      <a:pt x="3365" y="2025"/>
                    </a:lnTo>
                    <a:lnTo>
                      <a:pt x="3361" y="2011"/>
                    </a:lnTo>
                    <a:lnTo>
                      <a:pt x="3359" y="2005"/>
                    </a:lnTo>
                    <a:lnTo>
                      <a:pt x="3357" y="2000"/>
                    </a:lnTo>
                    <a:lnTo>
                      <a:pt x="3355" y="1995"/>
                    </a:lnTo>
                    <a:lnTo>
                      <a:pt x="3353" y="1994"/>
                    </a:lnTo>
                    <a:lnTo>
                      <a:pt x="3339" y="2002"/>
                    </a:lnTo>
                    <a:lnTo>
                      <a:pt x="3329" y="2008"/>
                    </a:lnTo>
                    <a:lnTo>
                      <a:pt x="3323" y="2008"/>
                    </a:lnTo>
                    <a:lnTo>
                      <a:pt x="3313" y="2010"/>
                    </a:lnTo>
                    <a:lnTo>
                      <a:pt x="3307" y="2010"/>
                    </a:lnTo>
                    <a:lnTo>
                      <a:pt x="3303" y="2010"/>
                    </a:lnTo>
                    <a:lnTo>
                      <a:pt x="3301" y="2009"/>
                    </a:lnTo>
                    <a:lnTo>
                      <a:pt x="3299" y="2009"/>
                    </a:lnTo>
                    <a:lnTo>
                      <a:pt x="3298" y="2007"/>
                    </a:lnTo>
                    <a:lnTo>
                      <a:pt x="3298" y="2006"/>
                    </a:lnTo>
                    <a:lnTo>
                      <a:pt x="3294" y="1996"/>
                    </a:lnTo>
                    <a:lnTo>
                      <a:pt x="3291" y="1985"/>
                    </a:lnTo>
                    <a:lnTo>
                      <a:pt x="3289" y="1980"/>
                    </a:lnTo>
                    <a:lnTo>
                      <a:pt x="3287" y="1977"/>
                    </a:lnTo>
                    <a:lnTo>
                      <a:pt x="3286" y="1975"/>
                    </a:lnTo>
                    <a:lnTo>
                      <a:pt x="3285" y="1974"/>
                    </a:lnTo>
                    <a:lnTo>
                      <a:pt x="3284" y="1974"/>
                    </a:lnTo>
                    <a:lnTo>
                      <a:pt x="3284" y="1975"/>
                    </a:lnTo>
                    <a:lnTo>
                      <a:pt x="3281" y="1981"/>
                    </a:lnTo>
                    <a:lnTo>
                      <a:pt x="3277" y="1986"/>
                    </a:lnTo>
                    <a:lnTo>
                      <a:pt x="3276" y="1988"/>
                    </a:lnTo>
                    <a:lnTo>
                      <a:pt x="3273" y="1989"/>
                    </a:lnTo>
                    <a:lnTo>
                      <a:pt x="3270" y="1989"/>
                    </a:lnTo>
                    <a:lnTo>
                      <a:pt x="3269" y="1987"/>
                    </a:lnTo>
                    <a:lnTo>
                      <a:pt x="3259" y="1975"/>
                    </a:lnTo>
                    <a:lnTo>
                      <a:pt x="3242" y="1955"/>
                    </a:lnTo>
                    <a:lnTo>
                      <a:pt x="3226" y="1936"/>
                    </a:lnTo>
                    <a:lnTo>
                      <a:pt x="3218" y="1924"/>
                    </a:lnTo>
                    <a:lnTo>
                      <a:pt x="3216" y="1920"/>
                    </a:lnTo>
                    <a:lnTo>
                      <a:pt x="3212" y="1917"/>
                    </a:lnTo>
                    <a:lnTo>
                      <a:pt x="3210" y="1916"/>
                    </a:lnTo>
                    <a:lnTo>
                      <a:pt x="3207" y="1916"/>
                    </a:lnTo>
                    <a:lnTo>
                      <a:pt x="3205" y="1917"/>
                    </a:lnTo>
                    <a:lnTo>
                      <a:pt x="3204" y="1918"/>
                    </a:lnTo>
                    <a:lnTo>
                      <a:pt x="3202" y="1921"/>
                    </a:lnTo>
                    <a:lnTo>
                      <a:pt x="3202" y="1924"/>
                    </a:lnTo>
                    <a:lnTo>
                      <a:pt x="3201" y="1928"/>
                    </a:lnTo>
                    <a:lnTo>
                      <a:pt x="3202" y="1931"/>
                    </a:lnTo>
                    <a:lnTo>
                      <a:pt x="3205" y="1942"/>
                    </a:lnTo>
                    <a:lnTo>
                      <a:pt x="3208" y="1953"/>
                    </a:lnTo>
                    <a:lnTo>
                      <a:pt x="3212" y="1963"/>
                    </a:lnTo>
                    <a:lnTo>
                      <a:pt x="3216" y="1977"/>
                    </a:lnTo>
                    <a:lnTo>
                      <a:pt x="3220" y="1990"/>
                    </a:lnTo>
                    <a:lnTo>
                      <a:pt x="3223" y="1999"/>
                    </a:lnTo>
                    <a:lnTo>
                      <a:pt x="3224" y="2000"/>
                    </a:lnTo>
                    <a:lnTo>
                      <a:pt x="3226" y="2000"/>
                    </a:lnTo>
                    <a:lnTo>
                      <a:pt x="3228" y="2000"/>
                    </a:lnTo>
                    <a:lnTo>
                      <a:pt x="3230" y="1999"/>
                    </a:lnTo>
                    <a:lnTo>
                      <a:pt x="3233" y="1999"/>
                    </a:lnTo>
                    <a:lnTo>
                      <a:pt x="3235" y="1999"/>
                    </a:lnTo>
                    <a:lnTo>
                      <a:pt x="3236" y="2001"/>
                    </a:lnTo>
                    <a:lnTo>
                      <a:pt x="3237" y="2004"/>
                    </a:lnTo>
                    <a:lnTo>
                      <a:pt x="3237" y="2013"/>
                    </a:lnTo>
                    <a:lnTo>
                      <a:pt x="3235" y="2023"/>
                    </a:lnTo>
                    <a:lnTo>
                      <a:pt x="3235" y="2028"/>
                    </a:lnTo>
                    <a:lnTo>
                      <a:pt x="3234" y="2032"/>
                    </a:lnTo>
                    <a:lnTo>
                      <a:pt x="3235" y="2037"/>
                    </a:lnTo>
                    <a:lnTo>
                      <a:pt x="3236" y="2041"/>
                    </a:lnTo>
                    <a:lnTo>
                      <a:pt x="3237" y="2045"/>
                    </a:lnTo>
                    <a:lnTo>
                      <a:pt x="3239" y="2046"/>
                    </a:lnTo>
                    <a:lnTo>
                      <a:pt x="3241" y="2045"/>
                    </a:lnTo>
                    <a:lnTo>
                      <a:pt x="3242" y="2044"/>
                    </a:lnTo>
                    <a:lnTo>
                      <a:pt x="3245" y="2039"/>
                    </a:lnTo>
                    <a:lnTo>
                      <a:pt x="3249" y="2036"/>
                    </a:lnTo>
                    <a:lnTo>
                      <a:pt x="3254" y="2035"/>
                    </a:lnTo>
                    <a:lnTo>
                      <a:pt x="3259" y="2032"/>
                    </a:lnTo>
                    <a:lnTo>
                      <a:pt x="3263" y="2028"/>
                    </a:lnTo>
                    <a:lnTo>
                      <a:pt x="3266" y="2024"/>
                    </a:lnTo>
                    <a:lnTo>
                      <a:pt x="3269" y="2017"/>
                    </a:lnTo>
                    <a:lnTo>
                      <a:pt x="3274" y="2007"/>
                    </a:lnTo>
                    <a:lnTo>
                      <a:pt x="3277" y="2002"/>
                    </a:lnTo>
                    <a:lnTo>
                      <a:pt x="3280" y="1997"/>
                    </a:lnTo>
                    <a:lnTo>
                      <a:pt x="3281" y="1995"/>
                    </a:lnTo>
                    <a:lnTo>
                      <a:pt x="3283" y="1996"/>
                    </a:lnTo>
                    <a:lnTo>
                      <a:pt x="3284" y="2000"/>
                    </a:lnTo>
                    <a:lnTo>
                      <a:pt x="3286" y="2001"/>
                    </a:lnTo>
                    <a:lnTo>
                      <a:pt x="3287" y="2004"/>
                    </a:lnTo>
                    <a:lnTo>
                      <a:pt x="3288" y="2009"/>
                    </a:lnTo>
                    <a:lnTo>
                      <a:pt x="3287" y="2023"/>
                    </a:lnTo>
                    <a:lnTo>
                      <a:pt x="3288" y="2029"/>
                    </a:lnTo>
                    <a:lnTo>
                      <a:pt x="3290" y="2030"/>
                    </a:lnTo>
                    <a:lnTo>
                      <a:pt x="3294" y="2033"/>
                    </a:lnTo>
                    <a:lnTo>
                      <a:pt x="3299" y="2037"/>
                    </a:lnTo>
                    <a:lnTo>
                      <a:pt x="3302" y="2041"/>
                    </a:lnTo>
                    <a:lnTo>
                      <a:pt x="3307" y="2050"/>
                    </a:lnTo>
                    <a:lnTo>
                      <a:pt x="3309" y="2056"/>
                    </a:lnTo>
                    <a:lnTo>
                      <a:pt x="3307" y="2067"/>
                    </a:lnTo>
                    <a:lnTo>
                      <a:pt x="3302" y="2085"/>
                    </a:lnTo>
                    <a:lnTo>
                      <a:pt x="3296" y="2104"/>
                    </a:lnTo>
                    <a:lnTo>
                      <a:pt x="3292" y="2113"/>
                    </a:lnTo>
                    <a:lnTo>
                      <a:pt x="3289" y="2113"/>
                    </a:lnTo>
                    <a:lnTo>
                      <a:pt x="3286" y="2113"/>
                    </a:lnTo>
                    <a:lnTo>
                      <a:pt x="3285" y="2114"/>
                    </a:lnTo>
                    <a:lnTo>
                      <a:pt x="3283" y="2115"/>
                    </a:lnTo>
                    <a:lnTo>
                      <a:pt x="3282" y="2117"/>
                    </a:lnTo>
                    <a:lnTo>
                      <a:pt x="3282" y="2120"/>
                    </a:lnTo>
                    <a:lnTo>
                      <a:pt x="3283" y="2125"/>
                    </a:lnTo>
                    <a:lnTo>
                      <a:pt x="3283" y="2131"/>
                    </a:lnTo>
                    <a:lnTo>
                      <a:pt x="3283" y="2135"/>
                    </a:lnTo>
                    <a:lnTo>
                      <a:pt x="3281" y="2140"/>
                    </a:lnTo>
                    <a:lnTo>
                      <a:pt x="3271" y="2153"/>
                    </a:lnTo>
                    <a:lnTo>
                      <a:pt x="3261" y="2168"/>
                    </a:lnTo>
                    <a:lnTo>
                      <a:pt x="3255" y="2177"/>
                    </a:lnTo>
                    <a:lnTo>
                      <a:pt x="3244" y="2188"/>
                    </a:lnTo>
                    <a:lnTo>
                      <a:pt x="3230" y="2202"/>
                    </a:lnTo>
                    <a:lnTo>
                      <a:pt x="3216" y="2220"/>
                    </a:lnTo>
                    <a:lnTo>
                      <a:pt x="3197" y="2240"/>
                    </a:lnTo>
                    <a:lnTo>
                      <a:pt x="3177" y="2260"/>
                    </a:lnTo>
                    <a:lnTo>
                      <a:pt x="3159" y="2276"/>
                    </a:lnTo>
                    <a:lnTo>
                      <a:pt x="3150" y="2284"/>
                    </a:lnTo>
                    <a:lnTo>
                      <a:pt x="3141" y="2289"/>
                    </a:lnTo>
                    <a:lnTo>
                      <a:pt x="3129" y="2296"/>
                    </a:lnTo>
                    <a:lnTo>
                      <a:pt x="3123" y="2299"/>
                    </a:lnTo>
                    <a:lnTo>
                      <a:pt x="3116" y="2300"/>
                    </a:lnTo>
                    <a:lnTo>
                      <a:pt x="3114" y="2300"/>
                    </a:lnTo>
                    <a:lnTo>
                      <a:pt x="3112" y="2299"/>
                    </a:lnTo>
                    <a:lnTo>
                      <a:pt x="3111" y="2298"/>
                    </a:lnTo>
                    <a:lnTo>
                      <a:pt x="3111" y="2296"/>
                    </a:lnTo>
                    <a:lnTo>
                      <a:pt x="3108" y="2279"/>
                    </a:lnTo>
                    <a:lnTo>
                      <a:pt x="3104" y="2254"/>
                    </a:lnTo>
                    <a:lnTo>
                      <a:pt x="3100" y="2233"/>
                    </a:lnTo>
                    <a:lnTo>
                      <a:pt x="3098" y="2224"/>
                    </a:lnTo>
                    <a:lnTo>
                      <a:pt x="3092" y="2215"/>
                    </a:lnTo>
                    <a:lnTo>
                      <a:pt x="3080" y="2198"/>
                    </a:lnTo>
                    <a:lnTo>
                      <a:pt x="3073" y="2186"/>
                    </a:lnTo>
                    <a:lnTo>
                      <a:pt x="3068" y="2175"/>
                    </a:lnTo>
                    <a:lnTo>
                      <a:pt x="3066" y="2168"/>
                    </a:lnTo>
                    <a:lnTo>
                      <a:pt x="3065" y="2163"/>
                    </a:lnTo>
                    <a:lnTo>
                      <a:pt x="3064" y="2158"/>
                    </a:lnTo>
                    <a:lnTo>
                      <a:pt x="3065" y="2154"/>
                    </a:lnTo>
                    <a:lnTo>
                      <a:pt x="3068" y="2136"/>
                    </a:lnTo>
                    <a:lnTo>
                      <a:pt x="3069" y="2120"/>
                    </a:lnTo>
                    <a:lnTo>
                      <a:pt x="3069" y="2113"/>
                    </a:lnTo>
                    <a:lnTo>
                      <a:pt x="3067" y="2106"/>
                    </a:lnTo>
                    <a:lnTo>
                      <a:pt x="3065" y="2100"/>
                    </a:lnTo>
                    <a:lnTo>
                      <a:pt x="3062" y="2095"/>
                    </a:lnTo>
                    <a:lnTo>
                      <a:pt x="3058" y="2088"/>
                    </a:lnTo>
                    <a:lnTo>
                      <a:pt x="3052" y="2076"/>
                    </a:lnTo>
                    <a:lnTo>
                      <a:pt x="3047" y="2062"/>
                    </a:lnTo>
                    <a:lnTo>
                      <a:pt x="3042" y="2047"/>
                    </a:lnTo>
                    <a:lnTo>
                      <a:pt x="3031" y="2017"/>
                    </a:lnTo>
                    <a:lnTo>
                      <a:pt x="3026" y="2001"/>
                    </a:lnTo>
                    <a:lnTo>
                      <a:pt x="3023" y="1988"/>
                    </a:lnTo>
                    <a:lnTo>
                      <a:pt x="3020" y="1970"/>
                    </a:lnTo>
                    <a:lnTo>
                      <a:pt x="3017" y="1952"/>
                    </a:lnTo>
                    <a:lnTo>
                      <a:pt x="3014" y="1940"/>
                    </a:lnTo>
                    <a:lnTo>
                      <a:pt x="3014" y="1938"/>
                    </a:lnTo>
                    <a:lnTo>
                      <a:pt x="3013" y="1938"/>
                    </a:lnTo>
                    <a:lnTo>
                      <a:pt x="3011" y="1938"/>
                    </a:lnTo>
                    <a:lnTo>
                      <a:pt x="3010" y="1940"/>
                    </a:lnTo>
                    <a:lnTo>
                      <a:pt x="3009" y="1944"/>
                    </a:lnTo>
                    <a:lnTo>
                      <a:pt x="3008" y="1949"/>
                    </a:lnTo>
                    <a:lnTo>
                      <a:pt x="3006" y="1963"/>
                    </a:lnTo>
                    <a:lnTo>
                      <a:pt x="3006" y="1973"/>
                    </a:lnTo>
                    <a:lnTo>
                      <a:pt x="3006" y="1975"/>
                    </a:lnTo>
                    <a:lnTo>
                      <a:pt x="3004" y="1977"/>
                    </a:lnTo>
                    <a:lnTo>
                      <a:pt x="3003" y="1977"/>
                    </a:lnTo>
                    <a:lnTo>
                      <a:pt x="3001" y="1977"/>
                    </a:lnTo>
                    <a:lnTo>
                      <a:pt x="2997" y="1973"/>
                    </a:lnTo>
                    <a:lnTo>
                      <a:pt x="2994" y="1968"/>
                    </a:lnTo>
                    <a:lnTo>
                      <a:pt x="2991" y="1962"/>
                    </a:lnTo>
                    <a:lnTo>
                      <a:pt x="2985" y="1955"/>
                    </a:lnTo>
                    <a:lnTo>
                      <a:pt x="2981" y="1949"/>
                    </a:lnTo>
                    <a:lnTo>
                      <a:pt x="2979" y="1949"/>
                    </a:lnTo>
                    <a:lnTo>
                      <a:pt x="2984" y="1964"/>
                    </a:lnTo>
                    <a:lnTo>
                      <a:pt x="2991" y="1978"/>
                    </a:lnTo>
                    <a:lnTo>
                      <a:pt x="2994" y="1984"/>
                    </a:lnTo>
                    <a:lnTo>
                      <a:pt x="2999" y="1995"/>
                    </a:lnTo>
                    <a:lnTo>
                      <a:pt x="3001" y="2007"/>
                    </a:lnTo>
                    <a:lnTo>
                      <a:pt x="3003" y="2021"/>
                    </a:lnTo>
                    <a:lnTo>
                      <a:pt x="3006" y="2033"/>
                    </a:lnTo>
                    <a:lnTo>
                      <a:pt x="3008" y="2043"/>
                    </a:lnTo>
                    <a:lnTo>
                      <a:pt x="3013" y="2055"/>
                    </a:lnTo>
                    <a:lnTo>
                      <a:pt x="3018" y="2077"/>
                    </a:lnTo>
                    <a:lnTo>
                      <a:pt x="3022" y="2096"/>
                    </a:lnTo>
                    <a:lnTo>
                      <a:pt x="3025" y="2105"/>
                    </a:lnTo>
                    <a:lnTo>
                      <a:pt x="3026" y="2111"/>
                    </a:lnTo>
                    <a:lnTo>
                      <a:pt x="3028" y="2122"/>
                    </a:lnTo>
                    <a:lnTo>
                      <a:pt x="3030" y="2135"/>
                    </a:lnTo>
                    <a:lnTo>
                      <a:pt x="3032" y="2148"/>
                    </a:lnTo>
                    <a:lnTo>
                      <a:pt x="3035" y="2165"/>
                    </a:lnTo>
                    <a:lnTo>
                      <a:pt x="3039" y="2184"/>
                    </a:lnTo>
                    <a:lnTo>
                      <a:pt x="3043" y="2202"/>
                    </a:lnTo>
                    <a:lnTo>
                      <a:pt x="3046" y="2212"/>
                    </a:lnTo>
                    <a:lnTo>
                      <a:pt x="3052" y="2218"/>
                    </a:lnTo>
                    <a:lnTo>
                      <a:pt x="3064" y="2226"/>
                    </a:lnTo>
                    <a:lnTo>
                      <a:pt x="3070" y="2229"/>
                    </a:lnTo>
                    <a:lnTo>
                      <a:pt x="3075" y="2233"/>
                    </a:lnTo>
                    <a:lnTo>
                      <a:pt x="3076" y="2235"/>
                    </a:lnTo>
                    <a:lnTo>
                      <a:pt x="3079" y="2237"/>
                    </a:lnTo>
                    <a:lnTo>
                      <a:pt x="3079" y="2240"/>
                    </a:lnTo>
                    <a:lnTo>
                      <a:pt x="3079" y="2242"/>
                    </a:lnTo>
                    <a:lnTo>
                      <a:pt x="3076" y="2249"/>
                    </a:lnTo>
                    <a:lnTo>
                      <a:pt x="3075" y="2256"/>
                    </a:lnTo>
                    <a:lnTo>
                      <a:pt x="3074" y="2259"/>
                    </a:lnTo>
                    <a:lnTo>
                      <a:pt x="3075" y="2263"/>
                    </a:lnTo>
                    <a:lnTo>
                      <a:pt x="3076" y="2266"/>
                    </a:lnTo>
                    <a:lnTo>
                      <a:pt x="3079" y="2268"/>
                    </a:lnTo>
                    <a:lnTo>
                      <a:pt x="3081" y="2271"/>
                    </a:lnTo>
                    <a:lnTo>
                      <a:pt x="3082" y="2276"/>
                    </a:lnTo>
                    <a:lnTo>
                      <a:pt x="3083" y="2281"/>
                    </a:lnTo>
                    <a:lnTo>
                      <a:pt x="3084" y="2289"/>
                    </a:lnTo>
                    <a:lnTo>
                      <a:pt x="3086" y="2302"/>
                    </a:lnTo>
                    <a:lnTo>
                      <a:pt x="3088" y="2314"/>
                    </a:lnTo>
                    <a:lnTo>
                      <a:pt x="3090" y="2323"/>
                    </a:lnTo>
                    <a:lnTo>
                      <a:pt x="3093" y="2332"/>
                    </a:lnTo>
                    <a:lnTo>
                      <a:pt x="3095" y="2336"/>
                    </a:lnTo>
                    <a:lnTo>
                      <a:pt x="3098" y="2338"/>
                    </a:lnTo>
                    <a:lnTo>
                      <a:pt x="3102" y="2338"/>
                    </a:lnTo>
                    <a:lnTo>
                      <a:pt x="3106" y="2337"/>
                    </a:lnTo>
                    <a:lnTo>
                      <a:pt x="3128" y="2325"/>
                    </a:lnTo>
                    <a:lnTo>
                      <a:pt x="3160" y="2307"/>
                    </a:lnTo>
                    <a:lnTo>
                      <a:pt x="3176" y="2299"/>
                    </a:lnTo>
                    <a:lnTo>
                      <a:pt x="3189" y="2294"/>
                    </a:lnTo>
                    <a:lnTo>
                      <a:pt x="3193" y="2294"/>
                    </a:lnTo>
                    <a:lnTo>
                      <a:pt x="3196" y="2294"/>
                    </a:lnTo>
                    <a:lnTo>
                      <a:pt x="3197" y="2295"/>
                    </a:lnTo>
                    <a:lnTo>
                      <a:pt x="3198" y="2296"/>
                    </a:lnTo>
                    <a:lnTo>
                      <a:pt x="3198" y="2297"/>
                    </a:lnTo>
                    <a:lnTo>
                      <a:pt x="3197" y="2299"/>
                    </a:lnTo>
                    <a:lnTo>
                      <a:pt x="3188" y="2324"/>
                    </a:lnTo>
                    <a:lnTo>
                      <a:pt x="3173" y="2360"/>
                    </a:lnTo>
                    <a:lnTo>
                      <a:pt x="3166" y="2379"/>
                    </a:lnTo>
                    <a:lnTo>
                      <a:pt x="3158" y="2396"/>
                    </a:lnTo>
                    <a:lnTo>
                      <a:pt x="3151" y="2409"/>
                    </a:lnTo>
                    <a:lnTo>
                      <a:pt x="3146" y="2420"/>
                    </a:lnTo>
                    <a:lnTo>
                      <a:pt x="3132" y="2438"/>
                    </a:lnTo>
                    <a:lnTo>
                      <a:pt x="3115" y="2460"/>
                    </a:lnTo>
                    <a:lnTo>
                      <a:pt x="3096" y="2483"/>
                    </a:lnTo>
                    <a:lnTo>
                      <a:pt x="3081" y="2503"/>
                    </a:lnTo>
                    <a:lnTo>
                      <a:pt x="3061" y="2529"/>
                    </a:lnTo>
                    <a:lnTo>
                      <a:pt x="3032" y="2565"/>
                    </a:lnTo>
                    <a:lnTo>
                      <a:pt x="3005" y="2600"/>
                    </a:lnTo>
                    <a:lnTo>
                      <a:pt x="2987" y="2624"/>
                    </a:lnTo>
                    <a:lnTo>
                      <a:pt x="2983" y="2632"/>
                    </a:lnTo>
                    <a:lnTo>
                      <a:pt x="2980" y="2640"/>
                    </a:lnTo>
                    <a:lnTo>
                      <a:pt x="2978" y="2647"/>
                    </a:lnTo>
                    <a:lnTo>
                      <a:pt x="2977" y="2654"/>
                    </a:lnTo>
                    <a:lnTo>
                      <a:pt x="2974" y="2668"/>
                    </a:lnTo>
                    <a:lnTo>
                      <a:pt x="2970" y="2681"/>
                    </a:lnTo>
                    <a:lnTo>
                      <a:pt x="2965" y="2690"/>
                    </a:lnTo>
                    <a:lnTo>
                      <a:pt x="2961" y="2696"/>
                    </a:lnTo>
                    <a:lnTo>
                      <a:pt x="2960" y="2702"/>
                    </a:lnTo>
                    <a:lnTo>
                      <a:pt x="2959" y="2705"/>
                    </a:lnTo>
                    <a:lnTo>
                      <a:pt x="2961" y="2710"/>
                    </a:lnTo>
                    <a:lnTo>
                      <a:pt x="2962" y="2719"/>
                    </a:lnTo>
                    <a:lnTo>
                      <a:pt x="2962" y="2725"/>
                    </a:lnTo>
                    <a:lnTo>
                      <a:pt x="2962" y="2731"/>
                    </a:lnTo>
                    <a:lnTo>
                      <a:pt x="2962" y="2736"/>
                    </a:lnTo>
                    <a:lnTo>
                      <a:pt x="2961" y="2740"/>
                    </a:lnTo>
                    <a:lnTo>
                      <a:pt x="2953" y="2758"/>
                    </a:lnTo>
                    <a:lnTo>
                      <a:pt x="2939" y="2784"/>
                    </a:lnTo>
                    <a:lnTo>
                      <a:pt x="2925" y="2811"/>
                    </a:lnTo>
                    <a:lnTo>
                      <a:pt x="2915" y="2824"/>
                    </a:lnTo>
                    <a:lnTo>
                      <a:pt x="2904" y="2835"/>
                    </a:lnTo>
                    <a:lnTo>
                      <a:pt x="2885" y="2852"/>
                    </a:lnTo>
                    <a:lnTo>
                      <a:pt x="2865" y="2870"/>
                    </a:lnTo>
                    <a:lnTo>
                      <a:pt x="2852" y="2882"/>
                    </a:lnTo>
                    <a:lnTo>
                      <a:pt x="2845" y="2889"/>
                    </a:lnTo>
                    <a:lnTo>
                      <a:pt x="2837" y="2898"/>
                    </a:lnTo>
                    <a:lnTo>
                      <a:pt x="2829" y="2905"/>
                    </a:lnTo>
                    <a:lnTo>
                      <a:pt x="2825" y="2911"/>
                    </a:lnTo>
                    <a:lnTo>
                      <a:pt x="2825" y="2913"/>
                    </a:lnTo>
                    <a:lnTo>
                      <a:pt x="2826" y="2914"/>
                    </a:lnTo>
                    <a:lnTo>
                      <a:pt x="2827" y="2916"/>
                    </a:lnTo>
                    <a:lnTo>
                      <a:pt x="2828" y="2916"/>
                    </a:lnTo>
                    <a:lnTo>
                      <a:pt x="2829" y="2918"/>
                    </a:lnTo>
                    <a:lnTo>
                      <a:pt x="2829" y="2920"/>
                    </a:lnTo>
                    <a:lnTo>
                      <a:pt x="2829" y="2922"/>
                    </a:lnTo>
                    <a:lnTo>
                      <a:pt x="2827" y="2925"/>
                    </a:lnTo>
                    <a:lnTo>
                      <a:pt x="2821" y="2935"/>
                    </a:lnTo>
                    <a:lnTo>
                      <a:pt x="2811" y="2949"/>
                    </a:lnTo>
                    <a:lnTo>
                      <a:pt x="2801" y="2962"/>
                    </a:lnTo>
                    <a:lnTo>
                      <a:pt x="2793" y="2971"/>
                    </a:lnTo>
                    <a:lnTo>
                      <a:pt x="2785" y="2976"/>
                    </a:lnTo>
                    <a:lnTo>
                      <a:pt x="2778" y="2982"/>
                    </a:lnTo>
                    <a:lnTo>
                      <a:pt x="2771" y="2988"/>
                    </a:lnTo>
                    <a:lnTo>
                      <a:pt x="2766" y="2993"/>
                    </a:lnTo>
                    <a:lnTo>
                      <a:pt x="2760" y="3002"/>
                    </a:lnTo>
                    <a:lnTo>
                      <a:pt x="2752" y="3013"/>
                    </a:lnTo>
                    <a:lnTo>
                      <a:pt x="2740" y="3023"/>
                    </a:lnTo>
                    <a:lnTo>
                      <a:pt x="2725" y="3038"/>
                    </a:lnTo>
                    <a:lnTo>
                      <a:pt x="2714" y="3048"/>
                    </a:lnTo>
                    <a:lnTo>
                      <a:pt x="2703" y="3060"/>
                    </a:lnTo>
                    <a:lnTo>
                      <a:pt x="2693" y="3069"/>
                    </a:lnTo>
                    <a:lnTo>
                      <a:pt x="2684" y="3078"/>
                    </a:lnTo>
                    <a:lnTo>
                      <a:pt x="2672" y="3087"/>
                    </a:lnTo>
                    <a:lnTo>
                      <a:pt x="2655" y="3100"/>
                    </a:lnTo>
                    <a:lnTo>
                      <a:pt x="2635" y="3112"/>
                    </a:lnTo>
                    <a:lnTo>
                      <a:pt x="2618" y="3124"/>
                    </a:lnTo>
                    <a:lnTo>
                      <a:pt x="2601" y="3132"/>
                    </a:lnTo>
                    <a:lnTo>
                      <a:pt x="2583" y="3140"/>
                    </a:lnTo>
                    <a:lnTo>
                      <a:pt x="2566" y="3147"/>
                    </a:lnTo>
                    <a:lnTo>
                      <a:pt x="2552" y="3154"/>
                    </a:lnTo>
                    <a:lnTo>
                      <a:pt x="2539" y="3162"/>
                    </a:lnTo>
                    <a:lnTo>
                      <a:pt x="2528" y="3166"/>
                    </a:lnTo>
                    <a:lnTo>
                      <a:pt x="2520" y="3170"/>
                    </a:lnTo>
                    <a:lnTo>
                      <a:pt x="2514" y="3173"/>
                    </a:lnTo>
                    <a:lnTo>
                      <a:pt x="2509" y="3175"/>
                    </a:lnTo>
                    <a:lnTo>
                      <a:pt x="2501" y="3177"/>
                    </a:lnTo>
                    <a:lnTo>
                      <a:pt x="2495" y="3178"/>
                    </a:lnTo>
                    <a:lnTo>
                      <a:pt x="2492" y="3177"/>
                    </a:lnTo>
                    <a:lnTo>
                      <a:pt x="2488" y="3172"/>
                    </a:lnTo>
                    <a:lnTo>
                      <a:pt x="2484" y="3169"/>
                    </a:lnTo>
                    <a:lnTo>
                      <a:pt x="2487" y="3165"/>
                    </a:lnTo>
                    <a:lnTo>
                      <a:pt x="2491" y="3157"/>
                    </a:lnTo>
                    <a:lnTo>
                      <a:pt x="2492" y="3154"/>
                    </a:lnTo>
                    <a:lnTo>
                      <a:pt x="2493" y="3151"/>
                    </a:lnTo>
                    <a:lnTo>
                      <a:pt x="2493" y="3148"/>
                    </a:lnTo>
                    <a:lnTo>
                      <a:pt x="2492" y="3146"/>
                    </a:lnTo>
                    <a:lnTo>
                      <a:pt x="2488" y="3138"/>
                    </a:lnTo>
                    <a:lnTo>
                      <a:pt x="2484" y="3128"/>
                    </a:lnTo>
                    <a:lnTo>
                      <a:pt x="2480" y="3118"/>
                    </a:lnTo>
                    <a:lnTo>
                      <a:pt x="2475" y="3108"/>
                    </a:lnTo>
                    <a:lnTo>
                      <a:pt x="2473" y="3105"/>
                    </a:lnTo>
                    <a:lnTo>
                      <a:pt x="2471" y="3100"/>
                    </a:lnTo>
                    <a:lnTo>
                      <a:pt x="2470" y="3096"/>
                    </a:lnTo>
                    <a:lnTo>
                      <a:pt x="2470" y="3089"/>
                    </a:lnTo>
                    <a:lnTo>
                      <a:pt x="2470" y="3084"/>
                    </a:lnTo>
                    <a:lnTo>
                      <a:pt x="2470" y="3079"/>
                    </a:lnTo>
                    <a:lnTo>
                      <a:pt x="2471" y="3074"/>
                    </a:lnTo>
                    <a:lnTo>
                      <a:pt x="2473" y="3068"/>
                    </a:lnTo>
                    <a:lnTo>
                      <a:pt x="2479" y="3050"/>
                    </a:lnTo>
                    <a:lnTo>
                      <a:pt x="2481" y="3040"/>
                    </a:lnTo>
                    <a:lnTo>
                      <a:pt x="2476" y="3033"/>
                    </a:lnTo>
                    <a:lnTo>
                      <a:pt x="2473" y="3025"/>
                    </a:lnTo>
                    <a:lnTo>
                      <a:pt x="2473" y="3020"/>
                    </a:lnTo>
                    <a:lnTo>
                      <a:pt x="2472" y="3013"/>
                    </a:lnTo>
                    <a:lnTo>
                      <a:pt x="2470" y="3005"/>
                    </a:lnTo>
                    <a:lnTo>
                      <a:pt x="2468" y="3001"/>
                    </a:lnTo>
                    <a:lnTo>
                      <a:pt x="2461" y="2996"/>
                    </a:lnTo>
                    <a:lnTo>
                      <a:pt x="2454" y="2991"/>
                    </a:lnTo>
                    <a:lnTo>
                      <a:pt x="2450" y="2988"/>
                    </a:lnTo>
                    <a:lnTo>
                      <a:pt x="2448" y="2984"/>
                    </a:lnTo>
                    <a:lnTo>
                      <a:pt x="2447" y="2981"/>
                    </a:lnTo>
                    <a:lnTo>
                      <a:pt x="2447" y="2978"/>
                    </a:lnTo>
                    <a:lnTo>
                      <a:pt x="2454" y="2964"/>
                    </a:lnTo>
                    <a:lnTo>
                      <a:pt x="2464" y="2939"/>
                    </a:lnTo>
                    <a:lnTo>
                      <a:pt x="2473" y="2916"/>
                    </a:lnTo>
                    <a:lnTo>
                      <a:pt x="2479" y="2904"/>
                    </a:lnTo>
                    <a:lnTo>
                      <a:pt x="2487" y="2898"/>
                    </a:lnTo>
                    <a:lnTo>
                      <a:pt x="2500" y="2887"/>
                    </a:lnTo>
                    <a:lnTo>
                      <a:pt x="2508" y="2881"/>
                    </a:lnTo>
                    <a:lnTo>
                      <a:pt x="2514" y="2874"/>
                    </a:lnTo>
                    <a:lnTo>
                      <a:pt x="2518" y="2868"/>
                    </a:lnTo>
                    <a:lnTo>
                      <a:pt x="2519" y="2864"/>
                    </a:lnTo>
                    <a:lnTo>
                      <a:pt x="2517" y="2856"/>
                    </a:lnTo>
                    <a:lnTo>
                      <a:pt x="2515" y="2848"/>
                    </a:lnTo>
                    <a:lnTo>
                      <a:pt x="2512" y="2842"/>
                    </a:lnTo>
                    <a:lnTo>
                      <a:pt x="2510" y="2838"/>
                    </a:lnTo>
                    <a:lnTo>
                      <a:pt x="2508" y="2834"/>
                    </a:lnTo>
                    <a:lnTo>
                      <a:pt x="2506" y="2828"/>
                    </a:lnTo>
                    <a:lnTo>
                      <a:pt x="2506" y="2823"/>
                    </a:lnTo>
                    <a:lnTo>
                      <a:pt x="2508" y="2819"/>
                    </a:lnTo>
                    <a:lnTo>
                      <a:pt x="2510" y="2816"/>
                    </a:lnTo>
                    <a:lnTo>
                      <a:pt x="2512" y="2812"/>
                    </a:lnTo>
                    <a:lnTo>
                      <a:pt x="2513" y="2808"/>
                    </a:lnTo>
                    <a:lnTo>
                      <a:pt x="2512" y="2804"/>
                    </a:lnTo>
                    <a:lnTo>
                      <a:pt x="2509" y="2800"/>
                    </a:lnTo>
                    <a:lnTo>
                      <a:pt x="2504" y="2794"/>
                    </a:lnTo>
                    <a:lnTo>
                      <a:pt x="2501" y="2786"/>
                    </a:lnTo>
                    <a:lnTo>
                      <a:pt x="2500" y="2782"/>
                    </a:lnTo>
                    <a:lnTo>
                      <a:pt x="2500" y="2775"/>
                    </a:lnTo>
                    <a:lnTo>
                      <a:pt x="2498" y="2762"/>
                    </a:lnTo>
                    <a:lnTo>
                      <a:pt x="2496" y="2754"/>
                    </a:lnTo>
                    <a:lnTo>
                      <a:pt x="2493" y="2747"/>
                    </a:lnTo>
                    <a:lnTo>
                      <a:pt x="2490" y="2740"/>
                    </a:lnTo>
                    <a:lnTo>
                      <a:pt x="2484" y="2735"/>
                    </a:lnTo>
                    <a:lnTo>
                      <a:pt x="2470" y="2726"/>
                    </a:lnTo>
                    <a:lnTo>
                      <a:pt x="2451" y="2717"/>
                    </a:lnTo>
                    <a:lnTo>
                      <a:pt x="2444" y="2712"/>
                    </a:lnTo>
                    <a:lnTo>
                      <a:pt x="2437" y="2707"/>
                    </a:lnTo>
                    <a:lnTo>
                      <a:pt x="2436" y="2704"/>
                    </a:lnTo>
                    <a:lnTo>
                      <a:pt x="2435" y="2699"/>
                    </a:lnTo>
                    <a:lnTo>
                      <a:pt x="2435" y="2696"/>
                    </a:lnTo>
                    <a:lnTo>
                      <a:pt x="2437" y="2692"/>
                    </a:lnTo>
                    <a:lnTo>
                      <a:pt x="2446" y="2675"/>
                    </a:lnTo>
                    <a:lnTo>
                      <a:pt x="2453" y="2658"/>
                    </a:lnTo>
                    <a:lnTo>
                      <a:pt x="2458" y="2642"/>
                    </a:lnTo>
                    <a:lnTo>
                      <a:pt x="2460" y="2632"/>
                    </a:lnTo>
                    <a:lnTo>
                      <a:pt x="2465" y="2622"/>
                    </a:lnTo>
                    <a:lnTo>
                      <a:pt x="2471" y="2608"/>
                    </a:lnTo>
                    <a:lnTo>
                      <a:pt x="2473" y="2601"/>
                    </a:lnTo>
                    <a:lnTo>
                      <a:pt x="2474" y="2595"/>
                    </a:lnTo>
                    <a:lnTo>
                      <a:pt x="2474" y="2592"/>
                    </a:lnTo>
                    <a:lnTo>
                      <a:pt x="2474" y="2589"/>
                    </a:lnTo>
                    <a:lnTo>
                      <a:pt x="2473" y="2587"/>
                    </a:lnTo>
                    <a:lnTo>
                      <a:pt x="2471" y="2586"/>
                    </a:lnTo>
                    <a:lnTo>
                      <a:pt x="2461" y="2581"/>
                    </a:lnTo>
                    <a:lnTo>
                      <a:pt x="2453" y="2576"/>
                    </a:lnTo>
                    <a:lnTo>
                      <a:pt x="2449" y="2575"/>
                    </a:lnTo>
                    <a:lnTo>
                      <a:pt x="2445" y="2573"/>
                    </a:lnTo>
                    <a:lnTo>
                      <a:pt x="2440" y="2573"/>
                    </a:lnTo>
                    <a:lnTo>
                      <a:pt x="2435" y="2573"/>
                    </a:lnTo>
                    <a:lnTo>
                      <a:pt x="2426" y="2576"/>
                    </a:lnTo>
                    <a:lnTo>
                      <a:pt x="2415" y="2579"/>
                    </a:lnTo>
                    <a:lnTo>
                      <a:pt x="2411" y="2579"/>
                    </a:lnTo>
                    <a:lnTo>
                      <a:pt x="2407" y="2579"/>
                    </a:lnTo>
                    <a:lnTo>
                      <a:pt x="2403" y="2578"/>
                    </a:lnTo>
                    <a:lnTo>
                      <a:pt x="2400" y="2577"/>
                    </a:lnTo>
                    <a:lnTo>
                      <a:pt x="2392" y="2570"/>
                    </a:lnTo>
                    <a:lnTo>
                      <a:pt x="2382" y="2559"/>
                    </a:lnTo>
                    <a:lnTo>
                      <a:pt x="2377" y="2554"/>
                    </a:lnTo>
                    <a:lnTo>
                      <a:pt x="2372" y="2549"/>
                    </a:lnTo>
                    <a:lnTo>
                      <a:pt x="2367" y="2545"/>
                    </a:lnTo>
                    <a:lnTo>
                      <a:pt x="2363" y="2544"/>
                    </a:lnTo>
                    <a:lnTo>
                      <a:pt x="2352" y="2543"/>
                    </a:lnTo>
                    <a:lnTo>
                      <a:pt x="2339" y="2542"/>
                    </a:lnTo>
                    <a:lnTo>
                      <a:pt x="2327" y="2541"/>
                    </a:lnTo>
                    <a:lnTo>
                      <a:pt x="2322" y="2541"/>
                    </a:lnTo>
                    <a:lnTo>
                      <a:pt x="2319" y="2542"/>
                    </a:lnTo>
                    <a:lnTo>
                      <a:pt x="2310" y="2545"/>
                    </a:lnTo>
                    <a:lnTo>
                      <a:pt x="2297" y="2551"/>
                    </a:lnTo>
                    <a:lnTo>
                      <a:pt x="2285" y="2558"/>
                    </a:lnTo>
                    <a:lnTo>
                      <a:pt x="2273" y="2567"/>
                    </a:lnTo>
                    <a:lnTo>
                      <a:pt x="2257" y="2577"/>
                    </a:lnTo>
                    <a:lnTo>
                      <a:pt x="2249" y="2581"/>
                    </a:lnTo>
                    <a:lnTo>
                      <a:pt x="2239" y="2584"/>
                    </a:lnTo>
                    <a:lnTo>
                      <a:pt x="2231" y="2585"/>
                    </a:lnTo>
                    <a:lnTo>
                      <a:pt x="2223" y="2585"/>
                    </a:lnTo>
                    <a:lnTo>
                      <a:pt x="2206" y="2583"/>
                    </a:lnTo>
                    <a:lnTo>
                      <a:pt x="2188" y="2582"/>
                    </a:lnTo>
                    <a:lnTo>
                      <a:pt x="2180" y="2583"/>
                    </a:lnTo>
                    <a:lnTo>
                      <a:pt x="2171" y="2584"/>
                    </a:lnTo>
                    <a:lnTo>
                      <a:pt x="2165" y="2585"/>
                    </a:lnTo>
                    <a:lnTo>
                      <a:pt x="2159" y="2587"/>
                    </a:lnTo>
                    <a:lnTo>
                      <a:pt x="2144" y="2593"/>
                    </a:lnTo>
                    <a:lnTo>
                      <a:pt x="2122" y="2599"/>
                    </a:lnTo>
                    <a:lnTo>
                      <a:pt x="2099" y="2604"/>
                    </a:lnTo>
                    <a:lnTo>
                      <a:pt x="2080" y="2608"/>
                    </a:lnTo>
                    <a:lnTo>
                      <a:pt x="2075" y="2607"/>
                    </a:lnTo>
                    <a:lnTo>
                      <a:pt x="2069" y="2605"/>
                    </a:lnTo>
                    <a:lnTo>
                      <a:pt x="2060" y="2602"/>
                    </a:lnTo>
                    <a:lnTo>
                      <a:pt x="2051" y="2597"/>
                    </a:lnTo>
                    <a:lnTo>
                      <a:pt x="2028" y="2584"/>
                    </a:lnTo>
                    <a:lnTo>
                      <a:pt x="2004" y="2569"/>
                    </a:lnTo>
                    <a:lnTo>
                      <a:pt x="1981" y="2552"/>
                    </a:lnTo>
                    <a:lnTo>
                      <a:pt x="1960" y="2536"/>
                    </a:lnTo>
                    <a:lnTo>
                      <a:pt x="1944" y="2523"/>
                    </a:lnTo>
                    <a:lnTo>
                      <a:pt x="1935" y="2514"/>
                    </a:lnTo>
                    <a:lnTo>
                      <a:pt x="1925" y="2497"/>
                    </a:lnTo>
                    <a:lnTo>
                      <a:pt x="1913" y="2474"/>
                    </a:lnTo>
                    <a:lnTo>
                      <a:pt x="1907" y="2464"/>
                    </a:lnTo>
                    <a:lnTo>
                      <a:pt x="1902" y="2454"/>
                    </a:lnTo>
                    <a:lnTo>
                      <a:pt x="1897" y="2446"/>
                    </a:lnTo>
                    <a:lnTo>
                      <a:pt x="1891" y="2442"/>
                    </a:lnTo>
                    <a:lnTo>
                      <a:pt x="1880" y="2434"/>
                    </a:lnTo>
                    <a:lnTo>
                      <a:pt x="1864" y="2425"/>
                    </a:lnTo>
                    <a:lnTo>
                      <a:pt x="1857" y="2420"/>
                    </a:lnTo>
                    <a:lnTo>
                      <a:pt x="1851" y="2414"/>
                    </a:lnTo>
                    <a:lnTo>
                      <a:pt x="1848" y="2411"/>
                    </a:lnTo>
                    <a:lnTo>
                      <a:pt x="1846" y="2408"/>
                    </a:lnTo>
                    <a:lnTo>
                      <a:pt x="1846" y="2404"/>
                    </a:lnTo>
                    <a:lnTo>
                      <a:pt x="1846" y="2401"/>
                    </a:lnTo>
                    <a:lnTo>
                      <a:pt x="1851" y="2381"/>
                    </a:lnTo>
                    <a:lnTo>
                      <a:pt x="1858" y="2357"/>
                    </a:lnTo>
                    <a:lnTo>
                      <a:pt x="1865" y="2335"/>
                    </a:lnTo>
                    <a:lnTo>
                      <a:pt x="1870" y="2322"/>
                    </a:lnTo>
                    <a:lnTo>
                      <a:pt x="1875" y="2307"/>
                    </a:lnTo>
                    <a:lnTo>
                      <a:pt x="1880" y="2276"/>
                    </a:lnTo>
                    <a:lnTo>
                      <a:pt x="1882" y="2259"/>
                    </a:lnTo>
                    <a:lnTo>
                      <a:pt x="1883" y="2244"/>
                    </a:lnTo>
                    <a:lnTo>
                      <a:pt x="1883" y="2231"/>
                    </a:lnTo>
                    <a:lnTo>
                      <a:pt x="1882" y="2222"/>
                    </a:lnTo>
                    <a:lnTo>
                      <a:pt x="1878" y="2205"/>
                    </a:lnTo>
                    <a:lnTo>
                      <a:pt x="1875" y="2186"/>
                    </a:lnTo>
                    <a:lnTo>
                      <a:pt x="1874" y="2177"/>
                    </a:lnTo>
                    <a:lnTo>
                      <a:pt x="1873" y="2168"/>
                    </a:lnTo>
                    <a:lnTo>
                      <a:pt x="1874" y="2163"/>
                    </a:lnTo>
                    <a:lnTo>
                      <a:pt x="1875" y="2160"/>
                    </a:lnTo>
                    <a:lnTo>
                      <a:pt x="1887" y="2142"/>
                    </a:lnTo>
                    <a:lnTo>
                      <a:pt x="1909" y="2104"/>
                    </a:lnTo>
                    <a:lnTo>
                      <a:pt x="1922" y="2084"/>
                    </a:lnTo>
                    <a:lnTo>
                      <a:pt x="1934" y="2066"/>
                    </a:lnTo>
                    <a:lnTo>
                      <a:pt x="1945" y="2050"/>
                    </a:lnTo>
                    <a:lnTo>
                      <a:pt x="1954" y="2039"/>
                    </a:lnTo>
                    <a:lnTo>
                      <a:pt x="1975" y="2022"/>
                    </a:lnTo>
                    <a:lnTo>
                      <a:pt x="2000" y="2003"/>
                    </a:lnTo>
                    <a:lnTo>
                      <a:pt x="2021" y="1986"/>
                    </a:lnTo>
                    <a:lnTo>
                      <a:pt x="2031" y="1980"/>
                    </a:lnTo>
                    <a:lnTo>
                      <a:pt x="2030" y="1978"/>
                    </a:lnTo>
                    <a:lnTo>
                      <a:pt x="2030" y="1971"/>
                    </a:lnTo>
                    <a:lnTo>
                      <a:pt x="2030" y="1967"/>
                    </a:lnTo>
                    <a:lnTo>
                      <a:pt x="2032" y="1962"/>
                    </a:lnTo>
                    <a:lnTo>
                      <a:pt x="2034" y="1955"/>
                    </a:lnTo>
                    <a:lnTo>
                      <a:pt x="2038" y="1947"/>
                    </a:lnTo>
                    <a:lnTo>
                      <a:pt x="2045" y="1929"/>
                    </a:lnTo>
                    <a:lnTo>
                      <a:pt x="2051" y="1913"/>
                    </a:lnTo>
                    <a:lnTo>
                      <a:pt x="2054" y="1905"/>
                    </a:lnTo>
                    <a:lnTo>
                      <a:pt x="2058" y="1897"/>
                    </a:lnTo>
                    <a:lnTo>
                      <a:pt x="2062" y="1891"/>
                    </a:lnTo>
                    <a:lnTo>
                      <a:pt x="2067" y="1884"/>
                    </a:lnTo>
                    <a:lnTo>
                      <a:pt x="2080" y="1873"/>
                    </a:lnTo>
                    <a:lnTo>
                      <a:pt x="2094" y="1860"/>
                    </a:lnTo>
                    <a:lnTo>
                      <a:pt x="2107" y="1848"/>
                    </a:lnTo>
                    <a:lnTo>
                      <a:pt x="2120" y="1834"/>
                    </a:lnTo>
                    <a:lnTo>
                      <a:pt x="2130" y="1821"/>
                    </a:lnTo>
                    <a:lnTo>
                      <a:pt x="2139" y="1810"/>
                    </a:lnTo>
                    <a:lnTo>
                      <a:pt x="2144" y="1799"/>
                    </a:lnTo>
                    <a:lnTo>
                      <a:pt x="2147" y="1793"/>
                    </a:lnTo>
                    <a:lnTo>
                      <a:pt x="2148" y="1788"/>
                    </a:lnTo>
                    <a:lnTo>
                      <a:pt x="2151" y="1783"/>
                    </a:lnTo>
                    <a:lnTo>
                      <a:pt x="2153" y="1781"/>
                    </a:lnTo>
                    <a:lnTo>
                      <a:pt x="2157" y="1780"/>
                    </a:lnTo>
                    <a:lnTo>
                      <a:pt x="2159" y="1781"/>
                    </a:lnTo>
                    <a:lnTo>
                      <a:pt x="2162" y="1784"/>
                    </a:lnTo>
                    <a:lnTo>
                      <a:pt x="2165" y="1788"/>
                    </a:lnTo>
                    <a:lnTo>
                      <a:pt x="2169" y="1791"/>
                    </a:lnTo>
                    <a:lnTo>
                      <a:pt x="2174" y="1793"/>
                    </a:lnTo>
                    <a:lnTo>
                      <a:pt x="2179" y="1794"/>
                    </a:lnTo>
                    <a:lnTo>
                      <a:pt x="2188" y="1794"/>
                    </a:lnTo>
                    <a:lnTo>
                      <a:pt x="2196" y="1795"/>
                    </a:lnTo>
                    <a:lnTo>
                      <a:pt x="2210" y="1794"/>
                    </a:lnTo>
                    <a:lnTo>
                      <a:pt x="2232" y="1793"/>
                    </a:lnTo>
                    <a:lnTo>
                      <a:pt x="2245" y="1792"/>
                    </a:lnTo>
                    <a:lnTo>
                      <a:pt x="2256" y="1791"/>
                    </a:lnTo>
                    <a:lnTo>
                      <a:pt x="2265" y="1789"/>
                    </a:lnTo>
                    <a:lnTo>
                      <a:pt x="2273" y="1787"/>
                    </a:lnTo>
                    <a:lnTo>
                      <a:pt x="2285" y="1780"/>
                    </a:lnTo>
                    <a:lnTo>
                      <a:pt x="2300" y="1770"/>
                    </a:lnTo>
                    <a:lnTo>
                      <a:pt x="2307" y="1765"/>
                    </a:lnTo>
                    <a:lnTo>
                      <a:pt x="2314" y="1761"/>
                    </a:lnTo>
                    <a:lnTo>
                      <a:pt x="2320" y="1758"/>
                    </a:lnTo>
                    <a:lnTo>
                      <a:pt x="2325" y="1757"/>
                    </a:lnTo>
                    <a:lnTo>
                      <a:pt x="2340" y="1754"/>
                    </a:lnTo>
                    <a:lnTo>
                      <a:pt x="2363" y="1750"/>
                    </a:lnTo>
                    <a:lnTo>
                      <a:pt x="2390" y="1745"/>
                    </a:lnTo>
                    <a:lnTo>
                      <a:pt x="2418" y="1742"/>
                    </a:lnTo>
                    <a:lnTo>
                      <a:pt x="2447" y="1739"/>
                    </a:lnTo>
                    <a:lnTo>
                      <a:pt x="2477" y="1733"/>
                    </a:lnTo>
                    <a:lnTo>
                      <a:pt x="2492" y="1731"/>
                    </a:lnTo>
                    <a:lnTo>
                      <a:pt x="2504" y="1730"/>
                    </a:lnTo>
                    <a:lnTo>
                      <a:pt x="2510" y="1730"/>
                    </a:lnTo>
                    <a:lnTo>
                      <a:pt x="2515" y="1730"/>
                    </a:lnTo>
                    <a:lnTo>
                      <a:pt x="2519" y="1731"/>
                    </a:lnTo>
                    <a:lnTo>
                      <a:pt x="2522" y="1732"/>
                    </a:lnTo>
                    <a:lnTo>
                      <a:pt x="2534" y="1739"/>
                    </a:lnTo>
                    <a:lnTo>
                      <a:pt x="2544" y="1745"/>
                    </a:lnTo>
                    <a:lnTo>
                      <a:pt x="2548" y="1747"/>
                    </a:lnTo>
                    <a:lnTo>
                      <a:pt x="2552" y="1750"/>
                    </a:lnTo>
                    <a:lnTo>
                      <a:pt x="2553" y="1752"/>
                    </a:lnTo>
                    <a:lnTo>
                      <a:pt x="2552" y="1754"/>
                    </a:lnTo>
                    <a:lnTo>
                      <a:pt x="2546" y="1760"/>
                    </a:lnTo>
                    <a:lnTo>
                      <a:pt x="2541" y="1768"/>
                    </a:lnTo>
                    <a:lnTo>
                      <a:pt x="2539" y="1773"/>
                    </a:lnTo>
                    <a:lnTo>
                      <a:pt x="2539" y="1780"/>
                    </a:lnTo>
                    <a:lnTo>
                      <a:pt x="2540" y="1786"/>
                    </a:lnTo>
                    <a:lnTo>
                      <a:pt x="2543" y="1793"/>
                    </a:lnTo>
                    <a:lnTo>
                      <a:pt x="2546" y="1802"/>
                    </a:lnTo>
                    <a:lnTo>
                      <a:pt x="2549" y="1810"/>
                    </a:lnTo>
                    <a:lnTo>
                      <a:pt x="2553" y="1818"/>
                    </a:lnTo>
                    <a:lnTo>
                      <a:pt x="2555" y="1827"/>
                    </a:lnTo>
                    <a:lnTo>
                      <a:pt x="2558" y="1841"/>
                    </a:lnTo>
                    <a:lnTo>
                      <a:pt x="2562" y="1854"/>
                    </a:lnTo>
                    <a:lnTo>
                      <a:pt x="2564" y="1858"/>
                    </a:lnTo>
                    <a:lnTo>
                      <a:pt x="2566" y="1861"/>
                    </a:lnTo>
                    <a:lnTo>
                      <a:pt x="2569" y="1864"/>
                    </a:lnTo>
                    <a:lnTo>
                      <a:pt x="2571" y="1867"/>
                    </a:lnTo>
                    <a:lnTo>
                      <a:pt x="2576" y="1869"/>
                    </a:lnTo>
                    <a:lnTo>
                      <a:pt x="2580" y="1870"/>
                    </a:lnTo>
                    <a:lnTo>
                      <a:pt x="2585" y="1871"/>
                    </a:lnTo>
                    <a:lnTo>
                      <a:pt x="2591" y="1872"/>
                    </a:lnTo>
                    <a:lnTo>
                      <a:pt x="2604" y="1871"/>
                    </a:lnTo>
                    <a:lnTo>
                      <a:pt x="2616" y="1869"/>
                    </a:lnTo>
                    <a:lnTo>
                      <a:pt x="2622" y="1870"/>
                    </a:lnTo>
                    <a:lnTo>
                      <a:pt x="2627" y="1871"/>
                    </a:lnTo>
                    <a:lnTo>
                      <a:pt x="2632" y="1875"/>
                    </a:lnTo>
                    <a:lnTo>
                      <a:pt x="2637" y="1880"/>
                    </a:lnTo>
                    <a:lnTo>
                      <a:pt x="2644" y="1887"/>
                    </a:lnTo>
                    <a:lnTo>
                      <a:pt x="2652" y="1894"/>
                    </a:lnTo>
                    <a:lnTo>
                      <a:pt x="2663" y="1900"/>
                    </a:lnTo>
                    <a:lnTo>
                      <a:pt x="2673" y="1905"/>
                    </a:lnTo>
                    <a:lnTo>
                      <a:pt x="2685" y="1911"/>
                    </a:lnTo>
                    <a:lnTo>
                      <a:pt x="2697" y="1916"/>
                    </a:lnTo>
                    <a:lnTo>
                      <a:pt x="2709" y="1919"/>
                    </a:lnTo>
                    <a:lnTo>
                      <a:pt x="2720" y="1922"/>
                    </a:lnTo>
                    <a:lnTo>
                      <a:pt x="2725" y="1922"/>
                    </a:lnTo>
                    <a:lnTo>
                      <a:pt x="2730" y="1920"/>
                    </a:lnTo>
                    <a:lnTo>
                      <a:pt x="2735" y="1917"/>
                    </a:lnTo>
                    <a:lnTo>
                      <a:pt x="2739" y="1912"/>
                    </a:lnTo>
                    <a:lnTo>
                      <a:pt x="2747" y="1900"/>
                    </a:lnTo>
                    <a:lnTo>
                      <a:pt x="2756" y="1886"/>
                    </a:lnTo>
                    <a:lnTo>
                      <a:pt x="2763" y="1874"/>
                    </a:lnTo>
                    <a:lnTo>
                      <a:pt x="2772" y="1863"/>
                    </a:lnTo>
                    <a:lnTo>
                      <a:pt x="2775" y="1860"/>
                    </a:lnTo>
                    <a:lnTo>
                      <a:pt x="2780" y="1858"/>
                    </a:lnTo>
                    <a:lnTo>
                      <a:pt x="2784" y="1857"/>
                    </a:lnTo>
                    <a:lnTo>
                      <a:pt x="2788" y="1859"/>
                    </a:lnTo>
                    <a:lnTo>
                      <a:pt x="2806" y="1872"/>
                    </a:lnTo>
                    <a:lnTo>
                      <a:pt x="2823" y="1883"/>
                    </a:lnTo>
                    <a:lnTo>
                      <a:pt x="2831" y="1887"/>
                    </a:lnTo>
                    <a:lnTo>
                      <a:pt x="2840" y="1893"/>
                    </a:lnTo>
                    <a:lnTo>
                      <a:pt x="2848" y="1896"/>
                    </a:lnTo>
                    <a:lnTo>
                      <a:pt x="2857" y="1899"/>
                    </a:lnTo>
                    <a:lnTo>
                      <a:pt x="2867" y="1901"/>
                    </a:lnTo>
                    <a:lnTo>
                      <a:pt x="2878" y="1901"/>
                    </a:lnTo>
                    <a:lnTo>
                      <a:pt x="2890" y="1901"/>
                    </a:lnTo>
                    <a:lnTo>
                      <a:pt x="2900" y="1901"/>
                    </a:lnTo>
                    <a:lnTo>
                      <a:pt x="2917" y="1900"/>
                    </a:lnTo>
                    <a:lnTo>
                      <a:pt x="2925" y="1899"/>
                    </a:lnTo>
                    <a:lnTo>
                      <a:pt x="2927" y="1896"/>
                    </a:lnTo>
                    <a:lnTo>
                      <a:pt x="2932" y="1890"/>
                    </a:lnTo>
                    <a:lnTo>
                      <a:pt x="2936" y="1887"/>
                    </a:lnTo>
                    <a:lnTo>
                      <a:pt x="2941" y="1886"/>
                    </a:lnTo>
                    <a:lnTo>
                      <a:pt x="2943" y="1887"/>
                    </a:lnTo>
                    <a:lnTo>
                      <a:pt x="2947" y="1889"/>
                    </a:lnTo>
                    <a:lnTo>
                      <a:pt x="2950" y="1891"/>
                    </a:lnTo>
                    <a:lnTo>
                      <a:pt x="2953" y="1894"/>
                    </a:lnTo>
                    <a:lnTo>
                      <a:pt x="2964" y="1903"/>
                    </a:lnTo>
                    <a:lnTo>
                      <a:pt x="2972" y="1909"/>
                    </a:lnTo>
                    <a:lnTo>
                      <a:pt x="2975" y="1911"/>
                    </a:lnTo>
                    <a:lnTo>
                      <a:pt x="2978" y="1909"/>
                    </a:lnTo>
                    <a:lnTo>
                      <a:pt x="2981" y="1908"/>
                    </a:lnTo>
                    <a:lnTo>
                      <a:pt x="2985" y="1905"/>
                    </a:lnTo>
                    <a:lnTo>
                      <a:pt x="3002" y="1893"/>
                    </a:lnTo>
                    <a:lnTo>
                      <a:pt x="3010" y="1884"/>
                    </a:lnTo>
                    <a:lnTo>
                      <a:pt x="3010" y="1878"/>
                    </a:lnTo>
                    <a:lnTo>
                      <a:pt x="3011" y="1862"/>
                    </a:lnTo>
                    <a:lnTo>
                      <a:pt x="3011" y="1853"/>
                    </a:lnTo>
                    <a:lnTo>
                      <a:pt x="3013" y="1842"/>
                    </a:lnTo>
                    <a:lnTo>
                      <a:pt x="3015" y="1834"/>
                    </a:lnTo>
                    <a:lnTo>
                      <a:pt x="3017" y="1826"/>
                    </a:lnTo>
                    <a:lnTo>
                      <a:pt x="3021" y="1812"/>
                    </a:lnTo>
                    <a:lnTo>
                      <a:pt x="3026" y="1799"/>
                    </a:lnTo>
                    <a:lnTo>
                      <a:pt x="3029" y="1789"/>
                    </a:lnTo>
                    <a:lnTo>
                      <a:pt x="3031" y="1783"/>
                    </a:lnTo>
                    <a:lnTo>
                      <a:pt x="3034" y="1776"/>
                    </a:lnTo>
                    <a:lnTo>
                      <a:pt x="3034" y="1766"/>
                    </a:lnTo>
                    <a:lnTo>
                      <a:pt x="3034" y="1761"/>
                    </a:lnTo>
                    <a:lnTo>
                      <a:pt x="3031" y="1758"/>
                    </a:lnTo>
                    <a:lnTo>
                      <a:pt x="3030" y="1755"/>
                    </a:lnTo>
                    <a:lnTo>
                      <a:pt x="3029" y="1755"/>
                    </a:lnTo>
                    <a:lnTo>
                      <a:pt x="3027" y="1754"/>
                    </a:lnTo>
                    <a:lnTo>
                      <a:pt x="3025" y="1755"/>
                    </a:lnTo>
                    <a:lnTo>
                      <a:pt x="3015" y="1760"/>
                    </a:lnTo>
                    <a:lnTo>
                      <a:pt x="3005" y="1767"/>
                    </a:lnTo>
                    <a:lnTo>
                      <a:pt x="3001" y="1769"/>
                    </a:lnTo>
                    <a:lnTo>
                      <a:pt x="2997" y="1771"/>
                    </a:lnTo>
                    <a:lnTo>
                      <a:pt x="2994" y="1772"/>
                    </a:lnTo>
                    <a:lnTo>
                      <a:pt x="2991" y="1770"/>
                    </a:lnTo>
                    <a:lnTo>
                      <a:pt x="2984" y="1765"/>
                    </a:lnTo>
                    <a:lnTo>
                      <a:pt x="2976" y="1759"/>
                    </a:lnTo>
                    <a:lnTo>
                      <a:pt x="2972" y="1757"/>
                    </a:lnTo>
                    <a:lnTo>
                      <a:pt x="2967" y="1755"/>
                    </a:lnTo>
                    <a:lnTo>
                      <a:pt x="2963" y="1755"/>
                    </a:lnTo>
                    <a:lnTo>
                      <a:pt x="2959" y="1758"/>
                    </a:lnTo>
                    <a:lnTo>
                      <a:pt x="2951" y="1763"/>
                    </a:lnTo>
                    <a:lnTo>
                      <a:pt x="2941" y="1768"/>
                    </a:lnTo>
                    <a:lnTo>
                      <a:pt x="2934" y="1771"/>
                    </a:lnTo>
                    <a:lnTo>
                      <a:pt x="2928" y="1771"/>
                    </a:lnTo>
                    <a:lnTo>
                      <a:pt x="2917" y="1773"/>
                    </a:lnTo>
                    <a:lnTo>
                      <a:pt x="2900" y="1780"/>
                    </a:lnTo>
                    <a:lnTo>
                      <a:pt x="2885" y="1785"/>
                    </a:lnTo>
                    <a:lnTo>
                      <a:pt x="2877" y="1788"/>
                    </a:lnTo>
                    <a:lnTo>
                      <a:pt x="2874" y="1784"/>
                    </a:lnTo>
                    <a:lnTo>
                      <a:pt x="2869" y="1775"/>
                    </a:lnTo>
                    <a:lnTo>
                      <a:pt x="2866" y="1769"/>
                    </a:lnTo>
                    <a:lnTo>
                      <a:pt x="2864" y="1764"/>
                    </a:lnTo>
                    <a:lnTo>
                      <a:pt x="2862" y="1758"/>
                    </a:lnTo>
                    <a:lnTo>
                      <a:pt x="2862" y="1752"/>
                    </a:lnTo>
                    <a:lnTo>
                      <a:pt x="2864" y="1743"/>
                    </a:lnTo>
                    <a:lnTo>
                      <a:pt x="2868" y="1736"/>
                    </a:lnTo>
                    <a:lnTo>
                      <a:pt x="2869" y="1731"/>
                    </a:lnTo>
                    <a:lnTo>
                      <a:pt x="2870" y="1727"/>
                    </a:lnTo>
                    <a:lnTo>
                      <a:pt x="2871" y="1723"/>
                    </a:lnTo>
                    <a:lnTo>
                      <a:pt x="2871" y="1719"/>
                    </a:lnTo>
                    <a:lnTo>
                      <a:pt x="2868" y="1708"/>
                    </a:lnTo>
                    <a:lnTo>
                      <a:pt x="2865" y="1699"/>
                    </a:lnTo>
                    <a:lnTo>
                      <a:pt x="2863" y="1694"/>
                    </a:lnTo>
                    <a:lnTo>
                      <a:pt x="2863" y="1689"/>
                    </a:lnTo>
                    <a:lnTo>
                      <a:pt x="2863" y="1684"/>
                    </a:lnTo>
                    <a:lnTo>
                      <a:pt x="2865" y="1679"/>
                    </a:lnTo>
                    <a:lnTo>
                      <a:pt x="2869" y="1667"/>
                    </a:lnTo>
                    <a:lnTo>
                      <a:pt x="2874" y="1653"/>
                    </a:lnTo>
                    <a:lnTo>
                      <a:pt x="2879" y="1641"/>
                    </a:lnTo>
                    <a:lnTo>
                      <a:pt x="2884" y="1635"/>
                    </a:lnTo>
                    <a:lnTo>
                      <a:pt x="2881" y="1636"/>
                    </a:lnTo>
                    <a:lnTo>
                      <a:pt x="2868" y="1640"/>
                    </a:lnTo>
                    <a:lnTo>
                      <a:pt x="2853" y="1646"/>
                    </a:lnTo>
                    <a:lnTo>
                      <a:pt x="2845" y="1651"/>
                    </a:lnTo>
                    <a:lnTo>
                      <a:pt x="2841" y="1666"/>
                    </a:lnTo>
                    <a:lnTo>
                      <a:pt x="2837" y="1681"/>
                    </a:lnTo>
                    <a:lnTo>
                      <a:pt x="2829" y="1676"/>
                    </a:lnTo>
                    <a:lnTo>
                      <a:pt x="2818" y="1665"/>
                    </a:lnTo>
                    <a:lnTo>
                      <a:pt x="2811" y="1661"/>
                    </a:lnTo>
                    <a:lnTo>
                      <a:pt x="2806" y="1657"/>
                    </a:lnTo>
                    <a:lnTo>
                      <a:pt x="2804" y="1656"/>
                    </a:lnTo>
                    <a:lnTo>
                      <a:pt x="2802" y="1656"/>
                    </a:lnTo>
                    <a:lnTo>
                      <a:pt x="2800" y="1656"/>
                    </a:lnTo>
                    <a:lnTo>
                      <a:pt x="2799" y="1657"/>
                    </a:lnTo>
                    <a:lnTo>
                      <a:pt x="2798" y="1664"/>
                    </a:lnTo>
                    <a:lnTo>
                      <a:pt x="2798" y="1675"/>
                    </a:lnTo>
                    <a:lnTo>
                      <a:pt x="2799" y="1686"/>
                    </a:lnTo>
                    <a:lnTo>
                      <a:pt x="2802" y="1700"/>
                    </a:lnTo>
                    <a:lnTo>
                      <a:pt x="2803" y="1706"/>
                    </a:lnTo>
                    <a:lnTo>
                      <a:pt x="2802" y="1712"/>
                    </a:lnTo>
                    <a:lnTo>
                      <a:pt x="2800" y="1719"/>
                    </a:lnTo>
                    <a:lnTo>
                      <a:pt x="2797" y="1725"/>
                    </a:lnTo>
                    <a:lnTo>
                      <a:pt x="2789" y="1735"/>
                    </a:lnTo>
                    <a:lnTo>
                      <a:pt x="2786" y="1738"/>
                    </a:lnTo>
                    <a:lnTo>
                      <a:pt x="2782" y="1733"/>
                    </a:lnTo>
                    <a:lnTo>
                      <a:pt x="2772" y="1725"/>
                    </a:lnTo>
                    <a:lnTo>
                      <a:pt x="2766" y="1721"/>
                    </a:lnTo>
                    <a:lnTo>
                      <a:pt x="2762" y="1716"/>
                    </a:lnTo>
                    <a:lnTo>
                      <a:pt x="2759" y="1711"/>
                    </a:lnTo>
                    <a:lnTo>
                      <a:pt x="2758" y="1708"/>
                    </a:lnTo>
                    <a:lnTo>
                      <a:pt x="2754" y="1694"/>
                    </a:lnTo>
                    <a:lnTo>
                      <a:pt x="2745" y="1668"/>
                    </a:lnTo>
                    <a:lnTo>
                      <a:pt x="2737" y="1643"/>
                    </a:lnTo>
                    <a:lnTo>
                      <a:pt x="2733" y="1631"/>
                    </a:lnTo>
                    <a:lnTo>
                      <a:pt x="2732" y="1624"/>
                    </a:lnTo>
                    <a:lnTo>
                      <a:pt x="2728" y="1615"/>
                    </a:lnTo>
                    <a:lnTo>
                      <a:pt x="2721" y="1605"/>
                    </a:lnTo>
                    <a:lnTo>
                      <a:pt x="2716" y="1597"/>
                    </a:lnTo>
                    <a:lnTo>
                      <a:pt x="2702" y="1587"/>
                    </a:lnTo>
                    <a:lnTo>
                      <a:pt x="2677" y="1568"/>
                    </a:lnTo>
                    <a:lnTo>
                      <a:pt x="2650" y="1548"/>
                    </a:lnTo>
                    <a:lnTo>
                      <a:pt x="2631" y="1533"/>
                    </a:lnTo>
                    <a:lnTo>
                      <a:pt x="2620" y="1518"/>
                    </a:lnTo>
                    <a:lnTo>
                      <a:pt x="2606" y="1497"/>
                    </a:lnTo>
                    <a:lnTo>
                      <a:pt x="2600" y="1487"/>
                    </a:lnTo>
                    <a:lnTo>
                      <a:pt x="2594" y="1480"/>
                    </a:lnTo>
                    <a:lnTo>
                      <a:pt x="2592" y="1477"/>
                    </a:lnTo>
                    <a:lnTo>
                      <a:pt x="2590" y="1476"/>
                    </a:lnTo>
                    <a:lnTo>
                      <a:pt x="2589" y="1475"/>
                    </a:lnTo>
                    <a:lnTo>
                      <a:pt x="2588" y="1476"/>
                    </a:lnTo>
                    <a:lnTo>
                      <a:pt x="2579" y="1490"/>
                    </a:lnTo>
                    <a:lnTo>
                      <a:pt x="2572" y="1499"/>
                    </a:lnTo>
                    <a:lnTo>
                      <a:pt x="2575" y="1502"/>
                    </a:lnTo>
                    <a:lnTo>
                      <a:pt x="2578" y="1509"/>
                    </a:lnTo>
                    <a:lnTo>
                      <a:pt x="2583" y="1518"/>
                    </a:lnTo>
                    <a:lnTo>
                      <a:pt x="2589" y="1524"/>
                    </a:lnTo>
                    <a:lnTo>
                      <a:pt x="2593" y="1531"/>
                    </a:lnTo>
                    <a:lnTo>
                      <a:pt x="2599" y="1542"/>
                    </a:lnTo>
                    <a:lnTo>
                      <a:pt x="2603" y="1548"/>
                    </a:lnTo>
                    <a:lnTo>
                      <a:pt x="2608" y="1555"/>
                    </a:lnTo>
                    <a:lnTo>
                      <a:pt x="2615" y="1563"/>
                    </a:lnTo>
                    <a:lnTo>
                      <a:pt x="2625" y="1570"/>
                    </a:lnTo>
                    <a:lnTo>
                      <a:pt x="2650" y="1589"/>
                    </a:lnTo>
                    <a:lnTo>
                      <a:pt x="2677" y="1610"/>
                    </a:lnTo>
                    <a:lnTo>
                      <a:pt x="2700" y="1629"/>
                    </a:lnTo>
                    <a:lnTo>
                      <a:pt x="2711" y="1639"/>
                    </a:lnTo>
                    <a:lnTo>
                      <a:pt x="2712" y="1642"/>
                    </a:lnTo>
                    <a:lnTo>
                      <a:pt x="2713" y="1646"/>
                    </a:lnTo>
                    <a:lnTo>
                      <a:pt x="2712" y="1652"/>
                    </a:lnTo>
                    <a:lnTo>
                      <a:pt x="2712" y="1657"/>
                    </a:lnTo>
                    <a:lnTo>
                      <a:pt x="2711" y="1666"/>
                    </a:lnTo>
                    <a:lnTo>
                      <a:pt x="2710" y="1671"/>
                    </a:lnTo>
                    <a:lnTo>
                      <a:pt x="2705" y="1666"/>
                    </a:lnTo>
                    <a:lnTo>
                      <a:pt x="2693" y="1658"/>
                    </a:lnTo>
                    <a:lnTo>
                      <a:pt x="2688" y="1654"/>
                    </a:lnTo>
                    <a:lnTo>
                      <a:pt x="2683" y="1652"/>
                    </a:lnTo>
                    <a:lnTo>
                      <a:pt x="2680" y="1651"/>
                    </a:lnTo>
                    <a:lnTo>
                      <a:pt x="2678" y="1651"/>
                    </a:lnTo>
                    <a:lnTo>
                      <a:pt x="2677" y="1652"/>
                    </a:lnTo>
                    <a:lnTo>
                      <a:pt x="2677" y="1654"/>
                    </a:lnTo>
                    <a:lnTo>
                      <a:pt x="2679" y="1662"/>
                    </a:lnTo>
                    <a:lnTo>
                      <a:pt x="2686" y="1673"/>
                    </a:lnTo>
                    <a:lnTo>
                      <a:pt x="2688" y="1678"/>
                    </a:lnTo>
                    <a:lnTo>
                      <a:pt x="2690" y="1682"/>
                    </a:lnTo>
                    <a:lnTo>
                      <a:pt x="2691" y="1685"/>
                    </a:lnTo>
                    <a:lnTo>
                      <a:pt x="2690" y="1688"/>
                    </a:lnTo>
                    <a:lnTo>
                      <a:pt x="2683" y="1697"/>
                    </a:lnTo>
                    <a:lnTo>
                      <a:pt x="2669" y="1710"/>
                    </a:lnTo>
                    <a:lnTo>
                      <a:pt x="2663" y="1717"/>
                    </a:lnTo>
                    <a:lnTo>
                      <a:pt x="2656" y="1722"/>
                    </a:lnTo>
                    <a:lnTo>
                      <a:pt x="2654" y="1724"/>
                    </a:lnTo>
                    <a:lnTo>
                      <a:pt x="2651" y="1725"/>
                    </a:lnTo>
                    <a:lnTo>
                      <a:pt x="2650" y="1725"/>
                    </a:lnTo>
                    <a:lnTo>
                      <a:pt x="2648" y="1725"/>
                    </a:lnTo>
                    <a:lnTo>
                      <a:pt x="2647" y="1723"/>
                    </a:lnTo>
                    <a:lnTo>
                      <a:pt x="2645" y="1723"/>
                    </a:lnTo>
                    <a:lnTo>
                      <a:pt x="2643" y="1723"/>
                    </a:lnTo>
                    <a:lnTo>
                      <a:pt x="2642" y="1724"/>
                    </a:lnTo>
                    <a:lnTo>
                      <a:pt x="2640" y="1726"/>
                    </a:lnTo>
                    <a:lnTo>
                      <a:pt x="2640" y="1730"/>
                    </a:lnTo>
                    <a:lnTo>
                      <a:pt x="2640" y="1736"/>
                    </a:lnTo>
                    <a:lnTo>
                      <a:pt x="2638" y="1742"/>
                    </a:lnTo>
                    <a:lnTo>
                      <a:pt x="2637" y="1745"/>
                    </a:lnTo>
                    <a:lnTo>
                      <a:pt x="2635" y="1747"/>
                    </a:lnTo>
                    <a:lnTo>
                      <a:pt x="2633" y="1749"/>
                    </a:lnTo>
                    <a:lnTo>
                      <a:pt x="2631" y="1750"/>
                    </a:lnTo>
                    <a:lnTo>
                      <a:pt x="2626" y="1749"/>
                    </a:lnTo>
                    <a:lnTo>
                      <a:pt x="2619" y="1747"/>
                    </a:lnTo>
                    <a:lnTo>
                      <a:pt x="2608" y="1742"/>
                    </a:lnTo>
                    <a:lnTo>
                      <a:pt x="2599" y="1737"/>
                    </a:lnTo>
                    <a:lnTo>
                      <a:pt x="2588" y="1731"/>
                    </a:lnTo>
                    <a:lnTo>
                      <a:pt x="2581" y="1726"/>
                    </a:lnTo>
                    <a:lnTo>
                      <a:pt x="2578" y="1724"/>
                    </a:lnTo>
                    <a:lnTo>
                      <a:pt x="2576" y="1722"/>
                    </a:lnTo>
                    <a:lnTo>
                      <a:pt x="2576" y="1721"/>
                    </a:lnTo>
                    <a:lnTo>
                      <a:pt x="2576" y="1720"/>
                    </a:lnTo>
                    <a:lnTo>
                      <a:pt x="2584" y="1716"/>
                    </a:lnTo>
                    <a:lnTo>
                      <a:pt x="2598" y="1712"/>
                    </a:lnTo>
                    <a:lnTo>
                      <a:pt x="2611" y="1710"/>
                    </a:lnTo>
                    <a:lnTo>
                      <a:pt x="2621" y="1708"/>
                    </a:lnTo>
                    <a:lnTo>
                      <a:pt x="2625" y="1709"/>
                    </a:lnTo>
                    <a:lnTo>
                      <a:pt x="2628" y="1710"/>
                    </a:lnTo>
                    <a:lnTo>
                      <a:pt x="2631" y="1712"/>
                    </a:lnTo>
                    <a:lnTo>
                      <a:pt x="2634" y="1715"/>
                    </a:lnTo>
                    <a:lnTo>
                      <a:pt x="2637" y="1716"/>
                    </a:lnTo>
                    <a:lnTo>
                      <a:pt x="2640" y="1717"/>
                    </a:lnTo>
                    <a:lnTo>
                      <a:pt x="2642" y="1717"/>
                    </a:lnTo>
                    <a:lnTo>
                      <a:pt x="2643" y="1715"/>
                    </a:lnTo>
                    <a:lnTo>
                      <a:pt x="2646" y="1700"/>
                    </a:lnTo>
                    <a:lnTo>
                      <a:pt x="2650" y="1688"/>
                    </a:lnTo>
                    <a:lnTo>
                      <a:pt x="2652" y="1684"/>
                    </a:lnTo>
                    <a:lnTo>
                      <a:pt x="2653" y="1680"/>
                    </a:lnTo>
                    <a:lnTo>
                      <a:pt x="2654" y="1677"/>
                    </a:lnTo>
                    <a:lnTo>
                      <a:pt x="2653" y="1674"/>
                    </a:lnTo>
                    <a:lnTo>
                      <a:pt x="2652" y="1671"/>
                    </a:lnTo>
                    <a:lnTo>
                      <a:pt x="2650" y="1667"/>
                    </a:lnTo>
                    <a:lnTo>
                      <a:pt x="2632" y="1653"/>
                    </a:lnTo>
                    <a:lnTo>
                      <a:pt x="2601" y="1629"/>
                    </a:lnTo>
                    <a:lnTo>
                      <a:pt x="2585" y="1616"/>
                    </a:lnTo>
                    <a:lnTo>
                      <a:pt x="2570" y="1604"/>
                    </a:lnTo>
                    <a:lnTo>
                      <a:pt x="2559" y="1594"/>
                    </a:lnTo>
                    <a:lnTo>
                      <a:pt x="2554" y="1588"/>
                    </a:lnTo>
                    <a:lnTo>
                      <a:pt x="2542" y="1572"/>
                    </a:lnTo>
                    <a:lnTo>
                      <a:pt x="2525" y="1547"/>
                    </a:lnTo>
                    <a:lnTo>
                      <a:pt x="2510" y="1524"/>
                    </a:lnTo>
                    <a:lnTo>
                      <a:pt x="2501" y="1514"/>
                    </a:lnTo>
                    <a:lnTo>
                      <a:pt x="2490" y="1521"/>
                    </a:lnTo>
                    <a:lnTo>
                      <a:pt x="2476" y="1530"/>
                    </a:lnTo>
                    <a:lnTo>
                      <a:pt x="2468" y="1539"/>
                    </a:lnTo>
                    <a:lnTo>
                      <a:pt x="2454" y="1551"/>
                    </a:lnTo>
                    <a:lnTo>
                      <a:pt x="2447" y="1557"/>
                    </a:lnTo>
                    <a:lnTo>
                      <a:pt x="2438" y="1562"/>
                    </a:lnTo>
                    <a:lnTo>
                      <a:pt x="2435" y="1564"/>
                    </a:lnTo>
                    <a:lnTo>
                      <a:pt x="2432" y="1564"/>
                    </a:lnTo>
                    <a:lnTo>
                      <a:pt x="2428" y="1564"/>
                    </a:lnTo>
                    <a:lnTo>
                      <a:pt x="2426" y="1564"/>
                    </a:lnTo>
                    <a:lnTo>
                      <a:pt x="2412" y="1555"/>
                    </a:lnTo>
                    <a:lnTo>
                      <a:pt x="2396" y="1547"/>
                    </a:lnTo>
                    <a:lnTo>
                      <a:pt x="2388" y="1544"/>
                    </a:lnTo>
                    <a:lnTo>
                      <a:pt x="2382" y="1543"/>
                    </a:lnTo>
                    <a:lnTo>
                      <a:pt x="2379" y="1544"/>
                    </a:lnTo>
                    <a:lnTo>
                      <a:pt x="2376" y="1544"/>
                    </a:lnTo>
                    <a:lnTo>
                      <a:pt x="2373" y="1546"/>
                    </a:lnTo>
                    <a:lnTo>
                      <a:pt x="2371" y="1549"/>
                    </a:lnTo>
                    <a:lnTo>
                      <a:pt x="2366" y="1558"/>
                    </a:lnTo>
                    <a:lnTo>
                      <a:pt x="2364" y="1566"/>
                    </a:lnTo>
                    <a:lnTo>
                      <a:pt x="2364" y="1568"/>
                    </a:lnTo>
                    <a:lnTo>
                      <a:pt x="2365" y="1571"/>
                    </a:lnTo>
                    <a:lnTo>
                      <a:pt x="2366" y="1573"/>
                    </a:lnTo>
                    <a:lnTo>
                      <a:pt x="2369" y="1575"/>
                    </a:lnTo>
                    <a:lnTo>
                      <a:pt x="2371" y="1578"/>
                    </a:lnTo>
                    <a:lnTo>
                      <a:pt x="2372" y="1582"/>
                    </a:lnTo>
                    <a:lnTo>
                      <a:pt x="2373" y="1584"/>
                    </a:lnTo>
                    <a:lnTo>
                      <a:pt x="2373" y="1587"/>
                    </a:lnTo>
                    <a:lnTo>
                      <a:pt x="2372" y="1592"/>
                    </a:lnTo>
                    <a:lnTo>
                      <a:pt x="2370" y="1595"/>
                    </a:lnTo>
                    <a:lnTo>
                      <a:pt x="2366" y="1597"/>
                    </a:lnTo>
                    <a:lnTo>
                      <a:pt x="2360" y="1599"/>
                    </a:lnTo>
                    <a:lnTo>
                      <a:pt x="2357" y="1601"/>
                    </a:lnTo>
                    <a:lnTo>
                      <a:pt x="2352" y="1605"/>
                    </a:lnTo>
                    <a:lnTo>
                      <a:pt x="2348" y="1608"/>
                    </a:lnTo>
                    <a:lnTo>
                      <a:pt x="2345" y="1613"/>
                    </a:lnTo>
                    <a:lnTo>
                      <a:pt x="2341" y="1618"/>
                    </a:lnTo>
                    <a:lnTo>
                      <a:pt x="2337" y="1622"/>
                    </a:lnTo>
                    <a:lnTo>
                      <a:pt x="2333" y="1627"/>
                    </a:lnTo>
                    <a:lnTo>
                      <a:pt x="2327" y="1630"/>
                    </a:lnTo>
                    <a:lnTo>
                      <a:pt x="2319" y="1635"/>
                    </a:lnTo>
                    <a:lnTo>
                      <a:pt x="2313" y="1639"/>
                    </a:lnTo>
                    <a:lnTo>
                      <a:pt x="2307" y="1644"/>
                    </a:lnTo>
                    <a:lnTo>
                      <a:pt x="2300" y="1653"/>
                    </a:lnTo>
                    <a:lnTo>
                      <a:pt x="2297" y="1658"/>
                    </a:lnTo>
                    <a:lnTo>
                      <a:pt x="2295" y="1664"/>
                    </a:lnTo>
                    <a:lnTo>
                      <a:pt x="2293" y="1671"/>
                    </a:lnTo>
                    <a:lnTo>
                      <a:pt x="2292" y="1678"/>
                    </a:lnTo>
                    <a:lnTo>
                      <a:pt x="2292" y="1687"/>
                    </a:lnTo>
                    <a:lnTo>
                      <a:pt x="2293" y="1692"/>
                    </a:lnTo>
                    <a:lnTo>
                      <a:pt x="2293" y="1695"/>
                    </a:lnTo>
                    <a:lnTo>
                      <a:pt x="2289" y="1701"/>
                    </a:lnTo>
                    <a:lnTo>
                      <a:pt x="2281" y="1712"/>
                    </a:lnTo>
                    <a:lnTo>
                      <a:pt x="2273" y="1726"/>
                    </a:lnTo>
                    <a:lnTo>
                      <a:pt x="2268" y="1733"/>
                    </a:lnTo>
                    <a:lnTo>
                      <a:pt x="2261" y="1740"/>
                    </a:lnTo>
                    <a:lnTo>
                      <a:pt x="2255" y="1744"/>
                    </a:lnTo>
                    <a:lnTo>
                      <a:pt x="2248" y="1748"/>
                    </a:lnTo>
                    <a:lnTo>
                      <a:pt x="2239" y="1751"/>
                    </a:lnTo>
                    <a:lnTo>
                      <a:pt x="2231" y="1752"/>
                    </a:lnTo>
                    <a:lnTo>
                      <a:pt x="2220" y="1753"/>
                    </a:lnTo>
                    <a:lnTo>
                      <a:pt x="2211" y="1754"/>
                    </a:lnTo>
                    <a:lnTo>
                      <a:pt x="2202" y="1754"/>
                    </a:lnTo>
                    <a:lnTo>
                      <a:pt x="2193" y="1755"/>
                    </a:lnTo>
                    <a:lnTo>
                      <a:pt x="2187" y="1757"/>
                    </a:lnTo>
                    <a:lnTo>
                      <a:pt x="2183" y="1759"/>
                    </a:lnTo>
                    <a:lnTo>
                      <a:pt x="2175" y="1764"/>
                    </a:lnTo>
                    <a:lnTo>
                      <a:pt x="2167" y="1769"/>
                    </a:lnTo>
                    <a:lnTo>
                      <a:pt x="2160" y="1772"/>
                    </a:lnTo>
                    <a:lnTo>
                      <a:pt x="2155" y="1773"/>
                    </a:lnTo>
                    <a:lnTo>
                      <a:pt x="2143" y="1762"/>
                    </a:lnTo>
                    <a:lnTo>
                      <a:pt x="2131" y="1749"/>
                    </a:lnTo>
                    <a:lnTo>
                      <a:pt x="2126" y="1746"/>
                    </a:lnTo>
                    <a:lnTo>
                      <a:pt x="2119" y="1743"/>
                    </a:lnTo>
                    <a:lnTo>
                      <a:pt x="2114" y="1741"/>
                    </a:lnTo>
                    <a:lnTo>
                      <a:pt x="2109" y="1740"/>
                    </a:lnTo>
                    <a:lnTo>
                      <a:pt x="2106" y="1740"/>
                    </a:lnTo>
                    <a:lnTo>
                      <a:pt x="2103" y="1741"/>
                    </a:lnTo>
                    <a:lnTo>
                      <a:pt x="2100" y="1741"/>
                    </a:lnTo>
                    <a:lnTo>
                      <a:pt x="2096" y="1740"/>
                    </a:lnTo>
                    <a:lnTo>
                      <a:pt x="2089" y="1738"/>
                    </a:lnTo>
                    <a:lnTo>
                      <a:pt x="2084" y="1735"/>
                    </a:lnTo>
                    <a:lnTo>
                      <a:pt x="2078" y="1731"/>
                    </a:lnTo>
                    <a:lnTo>
                      <a:pt x="2074" y="1727"/>
                    </a:lnTo>
                    <a:lnTo>
                      <a:pt x="2071" y="1725"/>
                    </a:lnTo>
                    <a:lnTo>
                      <a:pt x="2069" y="1722"/>
                    </a:lnTo>
                    <a:lnTo>
                      <a:pt x="2065" y="1711"/>
                    </a:lnTo>
                    <a:lnTo>
                      <a:pt x="2058" y="1689"/>
                    </a:lnTo>
                    <a:lnTo>
                      <a:pt x="2054" y="1677"/>
                    </a:lnTo>
                    <a:lnTo>
                      <a:pt x="2052" y="1665"/>
                    </a:lnTo>
                    <a:lnTo>
                      <a:pt x="2051" y="1660"/>
                    </a:lnTo>
                    <a:lnTo>
                      <a:pt x="2051" y="1656"/>
                    </a:lnTo>
                    <a:lnTo>
                      <a:pt x="2051" y="1652"/>
                    </a:lnTo>
                    <a:lnTo>
                      <a:pt x="2052" y="1649"/>
                    </a:lnTo>
                    <a:lnTo>
                      <a:pt x="2057" y="1634"/>
                    </a:lnTo>
                    <a:lnTo>
                      <a:pt x="2063" y="1617"/>
                    </a:lnTo>
                    <a:lnTo>
                      <a:pt x="2066" y="1610"/>
                    </a:lnTo>
                    <a:lnTo>
                      <a:pt x="2069" y="1602"/>
                    </a:lnTo>
                    <a:lnTo>
                      <a:pt x="2070" y="1595"/>
                    </a:lnTo>
                    <a:lnTo>
                      <a:pt x="2071" y="1591"/>
                    </a:lnTo>
                    <a:lnTo>
                      <a:pt x="2065" y="1571"/>
                    </a:lnTo>
                    <a:lnTo>
                      <a:pt x="2061" y="1561"/>
                    </a:lnTo>
                    <a:lnTo>
                      <a:pt x="2059" y="1557"/>
                    </a:lnTo>
                    <a:lnTo>
                      <a:pt x="2057" y="1551"/>
                    </a:lnTo>
                    <a:lnTo>
                      <a:pt x="2057" y="1547"/>
                    </a:lnTo>
                    <a:lnTo>
                      <a:pt x="2057" y="1543"/>
                    </a:lnTo>
                    <a:lnTo>
                      <a:pt x="2059" y="1540"/>
                    </a:lnTo>
                    <a:lnTo>
                      <a:pt x="2063" y="1536"/>
                    </a:lnTo>
                    <a:lnTo>
                      <a:pt x="2071" y="1531"/>
                    </a:lnTo>
                    <a:lnTo>
                      <a:pt x="2078" y="1526"/>
                    </a:lnTo>
                    <a:lnTo>
                      <a:pt x="2081" y="1523"/>
                    </a:lnTo>
                    <a:lnTo>
                      <a:pt x="2085" y="1522"/>
                    </a:lnTo>
                    <a:lnTo>
                      <a:pt x="2088" y="1521"/>
                    </a:lnTo>
                    <a:lnTo>
                      <a:pt x="2092" y="1522"/>
                    </a:lnTo>
                    <a:lnTo>
                      <a:pt x="2099" y="1524"/>
                    </a:lnTo>
                    <a:lnTo>
                      <a:pt x="2105" y="1525"/>
                    </a:lnTo>
                    <a:lnTo>
                      <a:pt x="2111" y="1526"/>
                    </a:lnTo>
                    <a:lnTo>
                      <a:pt x="2119" y="1526"/>
                    </a:lnTo>
                    <a:lnTo>
                      <a:pt x="2128" y="1525"/>
                    </a:lnTo>
                    <a:lnTo>
                      <a:pt x="2139" y="1523"/>
                    </a:lnTo>
                    <a:lnTo>
                      <a:pt x="2143" y="1523"/>
                    </a:lnTo>
                    <a:lnTo>
                      <a:pt x="2148" y="1522"/>
                    </a:lnTo>
                    <a:lnTo>
                      <a:pt x="2151" y="1522"/>
                    </a:lnTo>
                    <a:lnTo>
                      <a:pt x="2154" y="1523"/>
                    </a:lnTo>
                    <a:lnTo>
                      <a:pt x="2161" y="1526"/>
                    </a:lnTo>
                    <a:lnTo>
                      <a:pt x="2168" y="1529"/>
                    </a:lnTo>
                    <a:lnTo>
                      <a:pt x="2177" y="1531"/>
                    </a:lnTo>
                    <a:lnTo>
                      <a:pt x="2188" y="1531"/>
                    </a:lnTo>
                    <a:lnTo>
                      <a:pt x="2204" y="1530"/>
                    </a:lnTo>
                    <a:lnTo>
                      <a:pt x="2224" y="1530"/>
                    </a:lnTo>
                    <a:lnTo>
                      <a:pt x="2240" y="1530"/>
                    </a:lnTo>
                    <a:lnTo>
                      <a:pt x="2249" y="1528"/>
                    </a:lnTo>
                    <a:lnTo>
                      <a:pt x="2253" y="1520"/>
                    </a:lnTo>
                    <a:lnTo>
                      <a:pt x="2259" y="1503"/>
                    </a:lnTo>
                    <a:lnTo>
                      <a:pt x="2261" y="1492"/>
                    </a:lnTo>
                    <a:lnTo>
                      <a:pt x="2263" y="1482"/>
                    </a:lnTo>
                    <a:lnTo>
                      <a:pt x="2263" y="1473"/>
                    </a:lnTo>
                    <a:lnTo>
                      <a:pt x="2262" y="1464"/>
                    </a:lnTo>
                    <a:lnTo>
                      <a:pt x="2258" y="1450"/>
                    </a:lnTo>
                    <a:lnTo>
                      <a:pt x="2254" y="1436"/>
                    </a:lnTo>
                    <a:lnTo>
                      <a:pt x="2252" y="1430"/>
                    </a:lnTo>
                    <a:lnTo>
                      <a:pt x="2250" y="1424"/>
                    </a:lnTo>
                    <a:lnTo>
                      <a:pt x="2247" y="1420"/>
                    </a:lnTo>
                    <a:lnTo>
                      <a:pt x="2243" y="1417"/>
                    </a:lnTo>
                    <a:lnTo>
                      <a:pt x="2228" y="1403"/>
                    </a:lnTo>
                    <a:lnTo>
                      <a:pt x="2203" y="1380"/>
                    </a:lnTo>
                    <a:lnTo>
                      <a:pt x="2180" y="1358"/>
                    </a:lnTo>
                    <a:lnTo>
                      <a:pt x="2169" y="1349"/>
                    </a:lnTo>
                    <a:lnTo>
                      <a:pt x="2176" y="1344"/>
                    </a:lnTo>
                    <a:lnTo>
                      <a:pt x="2188" y="1338"/>
                    </a:lnTo>
                    <a:lnTo>
                      <a:pt x="2201" y="1342"/>
                    </a:lnTo>
                    <a:lnTo>
                      <a:pt x="2219" y="1349"/>
                    </a:lnTo>
                    <a:lnTo>
                      <a:pt x="2229" y="1352"/>
                    </a:lnTo>
                    <a:lnTo>
                      <a:pt x="2236" y="1355"/>
                    </a:lnTo>
                    <a:lnTo>
                      <a:pt x="2239" y="1355"/>
                    </a:lnTo>
                    <a:lnTo>
                      <a:pt x="2241" y="1355"/>
                    </a:lnTo>
                    <a:lnTo>
                      <a:pt x="2241" y="1355"/>
                    </a:lnTo>
                    <a:lnTo>
                      <a:pt x="2241" y="1354"/>
                    </a:lnTo>
                    <a:lnTo>
                      <a:pt x="2238" y="1350"/>
                    </a:lnTo>
                    <a:lnTo>
                      <a:pt x="2236" y="1345"/>
                    </a:lnTo>
                    <a:lnTo>
                      <a:pt x="2235" y="1339"/>
                    </a:lnTo>
                    <a:lnTo>
                      <a:pt x="2233" y="1333"/>
                    </a:lnTo>
                    <a:lnTo>
                      <a:pt x="2233" y="1328"/>
                    </a:lnTo>
                    <a:lnTo>
                      <a:pt x="2233" y="1324"/>
                    </a:lnTo>
                    <a:lnTo>
                      <a:pt x="2234" y="1321"/>
                    </a:lnTo>
                    <a:lnTo>
                      <a:pt x="2235" y="1319"/>
                    </a:lnTo>
                    <a:lnTo>
                      <a:pt x="2241" y="1319"/>
                    </a:lnTo>
                    <a:lnTo>
                      <a:pt x="2252" y="1319"/>
                    </a:lnTo>
                    <a:lnTo>
                      <a:pt x="2262" y="1319"/>
                    </a:lnTo>
                    <a:lnTo>
                      <a:pt x="2269" y="1319"/>
                    </a:lnTo>
                    <a:lnTo>
                      <a:pt x="2277" y="1316"/>
                    </a:lnTo>
                    <a:lnTo>
                      <a:pt x="2291" y="1313"/>
                    </a:lnTo>
                    <a:lnTo>
                      <a:pt x="2297" y="1310"/>
                    </a:lnTo>
                    <a:lnTo>
                      <a:pt x="2303" y="1308"/>
                    </a:lnTo>
                    <a:lnTo>
                      <a:pt x="2308" y="1305"/>
                    </a:lnTo>
                    <a:lnTo>
                      <a:pt x="2312" y="1302"/>
                    </a:lnTo>
                    <a:lnTo>
                      <a:pt x="2317" y="1293"/>
                    </a:lnTo>
                    <a:lnTo>
                      <a:pt x="2324" y="1282"/>
                    </a:lnTo>
                    <a:lnTo>
                      <a:pt x="2332" y="1270"/>
                    </a:lnTo>
                    <a:lnTo>
                      <a:pt x="2338" y="1264"/>
                    </a:lnTo>
                    <a:lnTo>
                      <a:pt x="2341" y="1259"/>
                    </a:lnTo>
                    <a:lnTo>
                      <a:pt x="2346" y="1253"/>
                    </a:lnTo>
                    <a:lnTo>
                      <a:pt x="2348" y="1249"/>
                    </a:lnTo>
                    <a:lnTo>
                      <a:pt x="2351" y="1245"/>
                    </a:lnTo>
                    <a:lnTo>
                      <a:pt x="2356" y="1241"/>
                    </a:lnTo>
                    <a:lnTo>
                      <a:pt x="2361" y="1238"/>
                    </a:lnTo>
                    <a:lnTo>
                      <a:pt x="2367" y="1232"/>
                    </a:lnTo>
                    <a:lnTo>
                      <a:pt x="2373" y="1222"/>
                    </a:lnTo>
                    <a:lnTo>
                      <a:pt x="2380" y="1211"/>
                    </a:lnTo>
                    <a:lnTo>
                      <a:pt x="2385" y="1198"/>
                    </a:lnTo>
                    <a:lnTo>
                      <a:pt x="2394" y="1175"/>
                    </a:lnTo>
                    <a:lnTo>
                      <a:pt x="2398" y="1165"/>
                    </a:lnTo>
                    <a:lnTo>
                      <a:pt x="2401" y="1158"/>
                    </a:lnTo>
                    <a:lnTo>
                      <a:pt x="2408" y="1145"/>
                    </a:lnTo>
                    <a:lnTo>
                      <a:pt x="2413" y="1137"/>
                    </a:lnTo>
                    <a:lnTo>
                      <a:pt x="2416" y="1132"/>
                    </a:lnTo>
                    <a:lnTo>
                      <a:pt x="2420" y="1128"/>
                    </a:lnTo>
                    <a:lnTo>
                      <a:pt x="2422" y="1128"/>
                    </a:lnTo>
                    <a:lnTo>
                      <a:pt x="2423" y="1136"/>
                    </a:lnTo>
                    <a:lnTo>
                      <a:pt x="2422" y="1150"/>
                    </a:lnTo>
                    <a:lnTo>
                      <a:pt x="2422" y="1156"/>
                    </a:lnTo>
                    <a:lnTo>
                      <a:pt x="2422" y="1161"/>
                    </a:lnTo>
                    <a:lnTo>
                      <a:pt x="2422" y="1163"/>
                    </a:lnTo>
                    <a:lnTo>
                      <a:pt x="2423" y="1165"/>
                    </a:lnTo>
                    <a:lnTo>
                      <a:pt x="2424" y="1165"/>
                    </a:lnTo>
                    <a:lnTo>
                      <a:pt x="2426" y="1165"/>
                    </a:lnTo>
                    <a:lnTo>
                      <a:pt x="2432" y="1160"/>
                    </a:lnTo>
                    <a:lnTo>
                      <a:pt x="2437" y="1155"/>
                    </a:lnTo>
                    <a:lnTo>
                      <a:pt x="2442" y="1150"/>
                    </a:lnTo>
                    <a:lnTo>
                      <a:pt x="2445" y="1145"/>
                    </a:lnTo>
                    <a:lnTo>
                      <a:pt x="2449" y="1137"/>
                    </a:lnTo>
                    <a:lnTo>
                      <a:pt x="2453" y="1123"/>
                    </a:lnTo>
                    <a:lnTo>
                      <a:pt x="2454" y="1114"/>
                    </a:lnTo>
                    <a:lnTo>
                      <a:pt x="2455" y="1106"/>
                    </a:lnTo>
                    <a:lnTo>
                      <a:pt x="2455" y="1097"/>
                    </a:lnTo>
                    <a:lnTo>
                      <a:pt x="2454" y="1090"/>
                    </a:lnTo>
                    <a:lnTo>
                      <a:pt x="2452" y="1083"/>
                    </a:lnTo>
                    <a:lnTo>
                      <a:pt x="2451" y="1074"/>
                    </a:lnTo>
                    <a:lnTo>
                      <a:pt x="2451" y="1065"/>
                    </a:lnTo>
                    <a:lnTo>
                      <a:pt x="2452" y="1056"/>
                    </a:lnTo>
                    <a:lnTo>
                      <a:pt x="2453" y="1047"/>
                    </a:lnTo>
                    <a:lnTo>
                      <a:pt x="2454" y="1040"/>
                    </a:lnTo>
                    <a:lnTo>
                      <a:pt x="2456" y="1035"/>
                    </a:lnTo>
                    <a:lnTo>
                      <a:pt x="2459" y="1033"/>
                    </a:lnTo>
                    <a:lnTo>
                      <a:pt x="2468" y="1024"/>
                    </a:lnTo>
                    <a:lnTo>
                      <a:pt x="2480" y="1013"/>
                    </a:lnTo>
                    <a:lnTo>
                      <a:pt x="2487" y="1007"/>
                    </a:lnTo>
                    <a:lnTo>
                      <a:pt x="2493" y="1004"/>
                    </a:lnTo>
                    <a:lnTo>
                      <a:pt x="2495" y="1003"/>
                    </a:lnTo>
                    <a:lnTo>
                      <a:pt x="2497" y="1003"/>
                    </a:lnTo>
                    <a:lnTo>
                      <a:pt x="2499" y="1004"/>
                    </a:lnTo>
                    <a:lnTo>
                      <a:pt x="2500" y="1005"/>
                    </a:lnTo>
                    <a:lnTo>
                      <a:pt x="2505" y="1019"/>
                    </a:lnTo>
                    <a:lnTo>
                      <a:pt x="2515" y="1037"/>
                    </a:lnTo>
                    <a:lnTo>
                      <a:pt x="2520" y="1045"/>
                    </a:lnTo>
                    <a:lnTo>
                      <a:pt x="2525" y="1051"/>
                    </a:lnTo>
                    <a:lnTo>
                      <a:pt x="2528" y="1053"/>
                    </a:lnTo>
                    <a:lnTo>
                      <a:pt x="2531" y="1056"/>
                    </a:lnTo>
                    <a:lnTo>
                      <a:pt x="2533" y="1056"/>
                    </a:lnTo>
                    <a:lnTo>
                      <a:pt x="2535" y="1055"/>
                    </a:lnTo>
                    <a:lnTo>
                      <a:pt x="2538" y="1052"/>
                    </a:lnTo>
                    <a:lnTo>
                      <a:pt x="2540" y="1050"/>
                    </a:lnTo>
                    <a:lnTo>
                      <a:pt x="2541" y="1048"/>
                    </a:lnTo>
                    <a:lnTo>
                      <a:pt x="2541" y="1047"/>
                    </a:lnTo>
                    <a:lnTo>
                      <a:pt x="2541" y="1043"/>
                    </a:lnTo>
                    <a:lnTo>
                      <a:pt x="2540" y="1040"/>
                    </a:lnTo>
                    <a:lnTo>
                      <a:pt x="2537" y="1035"/>
                    </a:lnTo>
                    <a:lnTo>
                      <a:pt x="2533" y="1025"/>
                    </a:lnTo>
                    <a:lnTo>
                      <a:pt x="2527" y="1016"/>
                    </a:lnTo>
                    <a:lnTo>
                      <a:pt x="2524" y="1008"/>
                    </a:lnTo>
                    <a:lnTo>
                      <a:pt x="2520" y="996"/>
                    </a:lnTo>
                    <a:lnTo>
                      <a:pt x="2516" y="977"/>
                    </a:lnTo>
                    <a:lnTo>
                      <a:pt x="2512" y="960"/>
                    </a:lnTo>
                    <a:lnTo>
                      <a:pt x="2510" y="953"/>
                    </a:lnTo>
                    <a:lnTo>
                      <a:pt x="2506" y="951"/>
                    </a:lnTo>
                    <a:lnTo>
                      <a:pt x="2502" y="950"/>
                    </a:lnTo>
                    <a:lnTo>
                      <a:pt x="2500" y="950"/>
                    </a:lnTo>
                    <a:lnTo>
                      <a:pt x="2498" y="950"/>
                    </a:lnTo>
                    <a:lnTo>
                      <a:pt x="2496" y="951"/>
                    </a:lnTo>
                    <a:lnTo>
                      <a:pt x="2493" y="953"/>
                    </a:lnTo>
                    <a:lnTo>
                      <a:pt x="2488" y="959"/>
                    </a:lnTo>
                    <a:lnTo>
                      <a:pt x="2480" y="969"/>
                    </a:lnTo>
                    <a:lnTo>
                      <a:pt x="2476" y="974"/>
                    </a:lnTo>
                    <a:lnTo>
                      <a:pt x="2471" y="978"/>
                    </a:lnTo>
                    <a:lnTo>
                      <a:pt x="2466" y="982"/>
                    </a:lnTo>
                    <a:lnTo>
                      <a:pt x="2460" y="985"/>
                    </a:lnTo>
                    <a:lnTo>
                      <a:pt x="2455" y="989"/>
                    </a:lnTo>
                    <a:lnTo>
                      <a:pt x="2450" y="990"/>
                    </a:lnTo>
                    <a:lnTo>
                      <a:pt x="2445" y="991"/>
                    </a:lnTo>
                    <a:lnTo>
                      <a:pt x="2439" y="991"/>
                    </a:lnTo>
                    <a:lnTo>
                      <a:pt x="2431" y="991"/>
                    </a:lnTo>
                    <a:lnTo>
                      <a:pt x="2425" y="990"/>
                    </a:lnTo>
                    <a:lnTo>
                      <a:pt x="2414" y="978"/>
                    </a:lnTo>
                    <a:lnTo>
                      <a:pt x="2393" y="953"/>
                    </a:lnTo>
                    <a:lnTo>
                      <a:pt x="2383" y="938"/>
                    </a:lnTo>
                    <a:lnTo>
                      <a:pt x="2373" y="926"/>
                    </a:lnTo>
                    <a:lnTo>
                      <a:pt x="2370" y="919"/>
                    </a:lnTo>
                    <a:lnTo>
                      <a:pt x="2367" y="914"/>
                    </a:lnTo>
                    <a:lnTo>
                      <a:pt x="2366" y="910"/>
                    </a:lnTo>
                    <a:lnTo>
                      <a:pt x="2365" y="908"/>
                    </a:lnTo>
                    <a:lnTo>
                      <a:pt x="2366" y="904"/>
                    </a:lnTo>
                    <a:lnTo>
                      <a:pt x="2368" y="900"/>
                    </a:lnTo>
                    <a:lnTo>
                      <a:pt x="2369" y="898"/>
                    </a:lnTo>
                    <a:lnTo>
                      <a:pt x="2371" y="897"/>
                    </a:lnTo>
                    <a:lnTo>
                      <a:pt x="2372" y="895"/>
                    </a:lnTo>
                    <a:lnTo>
                      <a:pt x="2372" y="894"/>
                    </a:lnTo>
                    <a:lnTo>
                      <a:pt x="2372" y="892"/>
                    </a:lnTo>
                    <a:lnTo>
                      <a:pt x="2371" y="891"/>
                    </a:lnTo>
                    <a:lnTo>
                      <a:pt x="2367" y="886"/>
                    </a:lnTo>
                    <a:lnTo>
                      <a:pt x="2364" y="880"/>
                    </a:lnTo>
                    <a:lnTo>
                      <a:pt x="2361" y="873"/>
                    </a:lnTo>
                    <a:lnTo>
                      <a:pt x="2361" y="868"/>
                    </a:lnTo>
                    <a:lnTo>
                      <a:pt x="2360" y="862"/>
                    </a:lnTo>
                    <a:lnTo>
                      <a:pt x="2359" y="853"/>
                    </a:lnTo>
                    <a:lnTo>
                      <a:pt x="2359" y="849"/>
                    </a:lnTo>
                    <a:lnTo>
                      <a:pt x="2359" y="845"/>
                    </a:lnTo>
                    <a:lnTo>
                      <a:pt x="2360" y="843"/>
                    </a:lnTo>
                    <a:lnTo>
                      <a:pt x="2361" y="841"/>
                    </a:lnTo>
                    <a:lnTo>
                      <a:pt x="2364" y="834"/>
                    </a:lnTo>
                    <a:lnTo>
                      <a:pt x="2368" y="822"/>
                    </a:lnTo>
                    <a:lnTo>
                      <a:pt x="2372" y="809"/>
                    </a:lnTo>
                    <a:lnTo>
                      <a:pt x="2377" y="800"/>
                    </a:lnTo>
                    <a:lnTo>
                      <a:pt x="2384" y="790"/>
                    </a:lnTo>
                    <a:lnTo>
                      <a:pt x="2394" y="775"/>
                    </a:lnTo>
                    <a:lnTo>
                      <a:pt x="2406" y="759"/>
                    </a:lnTo>
                    <a:lnTo>
                      <a:pt x="2415" y="749"/>
                    </a:lnTo>
                    <a:lnTo>
                      <a:pt x="2426" y="740"/>
                    </a:lnTo>
                    <a:lnTo>
                      <a:pt x="2438" y="730"/>
                    </a:lnTo>
                    <a:lnTo>
                      <a:pt x="2445" y="726"/>
                    </a:lnTo>
                    <a:lnTo>
                      <a:pt x="2450" y="721"/>
                    </a:lnTo>
                    <a:lnTo>
                      <a:pt x="2454" y="718"/>
                    </a:lnTo>
                    <a:lnTo>
                      <a:pt x="2457" y="718"/>
                    </a:lnTo>
                    <a:lnTo>
                      <a:pt x="2462" y="718"/>
                    </a:lnTo>
                    <a:lnTo>
                      <a:pt x="2466" y="716"/>
                    </a:lnTo>
                    <a:lnTo>
                      <a:pt x="2469" y="712"/>
                    </a:lnTo>
                    <a:lnTo>
                      <a:pt x="2472" y="702"/>
                    </a:lnTo>
                    <a:lnTo>
                      <a:pt x="2474" y="698"/>
                    </a:lnTo>
                    <a:lnTo>
                      <a:pt x="2477" y="696"/>
                    </a:lnTo>
                    <a:lnTo>
                      <a:pt x="2480" y="694"/>
                    </a:lnTo>
                    <a:lnTo>
                      <a:pt x="2483" y="694"/>
                    </a:lnTo>
                    <a:lnTo>
                      <a:pt x="2487" y="694"/>
                    </a:lnTo>
                    <a:lnTo>
                      <a:pt x="2489" y="692"/>
                    </a:lnTo>
                    <a:lnTo>
                      <a:pt x="2491" y="690"/>
                    </a:lnTo>
                    <a:lnTo>
                      <a:pt x="2491" y="685"/>
                    </a:lnTo>
                    <a:lnTo>
                      <a:pt x="2489" y="672"/>
                    </a:lnTo>
                    <a:lnTo>
                      <a:pt x="2487" y="658"/>
                    </a:lnTo>
                    <a:lnTo>
                      <a:pt x="2487" y="653"/>
                    </a:lnTo>
                    <a:lnTo>
                      <a:pt x="2487" y="648"/>
                    </a:lnTo>
                    <a:lnTo>
                      <a:pt x="2487" y="645"/>
                    </a:lnTo>
                    <a:lnTo>
                      <a:pt x="2488" y="643"/>
                    </a:lnTo>
                    <a:lnTo>
                      <a:pt x="2495" y="629"/>
                    </a:lnTo>
                    <a:lnTo>
                      <a:pt x="2504" y="613"/>
                    </a:lnTo>
                    <a:lnTo>
                      <a:pt x="2511" y="608"/>
                    </a:lnTo>
                    <a:lnTo>
                      <a:pt x="2517" y="600"/>
                    </a:lnTo>
                    <a:lnTo>
                      <a:pt x="2522" y="592"/>
                    </a:lnTo>
                    <a:lnTo>
                      <a:pt x="2525" y="588"/>
                    </a:lnTo>
                    <a:lnTo>
                      <a:pt x="2528" y="584"/>
                    </a:lnTo>
                    <a:lnTo>
                      <a:pt x="2532" y="579"/>
                    </a:lnTo>
                    <a:lnTo>
                      <a:pt x="2533" y="576"/>
                    </a:lnTo>
                    <a:lnTo>
                      <a:pt x="2534" y="573"/>
                    </a:lnTo>
                    <a:lnTo>
                      <a:pt x="2534" y="570"/>
                    </a:lnTo>
                    <a:lnTo>
                      <a:pt x="2534" y="568"/>
                    </a:lnTo>
                    <a:lnTo>
                      <a:pt x="2532" y="565"/>
                    </a:lnTo>
                    <a:lnTo>
                      <a:pt x="2528" y="562"/>
                    </a:lnTo>
                    <a:lnTo>
                      <a:pt x="2527" y="560"/>
                    </a:lnTo>
                    <a:lnTo>
                      <a:pt x="2525" y="559"/>
                    </a:lnTo>
                    <a:lnTo>
                      <a:pt x="2523" y="558"/>
                    </a:lnTo>
                    <a:lnTo>
                      <a:pt x="2521" y="558"/>
                    </a:lnTo>
                    <a:lnTo>
                      <a:pt x="2515" y="562"/>
                    </a:lnTo>
                    <a:lnTo>
                      <a:pt x="2508" y="565"/>
                    </a:lnTo>
                    <a:lnTo>
                      <a:pt x="2505" y="565"/>
                    </a:lnTo>
                    <a:lnTo>
                      <a:pt x="2501" y="564"/>
                    </a:lnTo>
                    <a:lnTo>
                      <a:pt x="2499" y="564"/>
                    </a:lnTo>
                    <a:lnTo>
                      <a:pt x="2498" y="565"/>
                    </a:lnTo>
                    <a:lnTo>
                      <a:pt x="2497" y="566"/>
                    </a:lnTo>
                    <a:lnTo>
                      <a:pt x="2497" y="569"/>
                    </a:lnTo>
                    <a:lnTo>
                      <a:pt x="2500" y="579"/>
                    </a:lnTo>
                    <a:lnTo>
                      <a:pt x="2502" y="582"/>
                    </a:lnTo>
                    <a:lnTo>
                      <a:pt x="2496" y="581"/>
                    </a:lnTo>
                    <a:lnTo>
                      <a:pt x="2490" y="579"/>
                    </a:lnTo>
                    <a:lnTo>
                      <a:pt x="2487" y="575"/>
                    </a:lnTo>
                    <a:lnTo>
                      <a:pt x="2483" y="569"/>
                    </a:lnTo>
                    <a:lnTo>
                      <a:pt x="2483" y="566"/>
                    </a:lnTo>
                    <a:lnTo>
                      <a:pt x="2483" y="563"/>
                    </a:lnTo>
                    <a:lnTo>
                      <a:pt x="2484" y="560"/>
                    </a:lnTo>
                    <a:lnTo>
                      <a:pt x="2487" y="558"/>
                    </a:lnTo>
                    <a:lnTo>
                      <a:pt x="2499" y="547"/>
                    </a:lnTo>
                    <a:lnTo>
                      <a:pt x="2510" y="540"/>
                    </a:lnTo>
                    <a:lnTo>
                      <a:pt x="2511" y="537"/>
                    </a:lnTo>
                    <a:lnTo>
                      <a:pt x="2513" y="531"/>
                    </a:lnTo>
                    <a:lnTo>
                      <a:pt x="2513" y="527"/>
                    </a:lnTo>
                    <a:lnTo>
                      <a:pt x="2515" y="524"/>
                    </a:lnTo>
                    <a:lnTo>
                      <a:pt x="2516" y="522"/>
                    </a:lnTo>
                    <a:lnTo>
                      <a:pt x="2519" y="519"/>
                    </a:lnTo>
                    <a:lnTo>
                      <a:pt x="2531" y="511"/>
                    </a:lnTo>
                    <a:lnTo>
                      <a:pt x="2539" y="507"/>
                    </a:lnTo>
                    <a:lnTo>
                      <a:pt x="2541" y="507"/>
                    </a:lnTo>
                    <a:lnTo>
                      <a:pt x="2545" y="508"/>
                    </a:lnTo>
                    <a:lnTo>
                      <a:pt x="2550" y="509"/>
                    </a:lnTo>
                    <a:lnTo>
                      <a:pt x="2556" y="508"/>
                    </a:lnTo>
                    <a:lnTo>
                      <a:pt x="2566" y="499"/>
                    </a:lnTo>
                    <a:lnTo>
                      <a:pt x="2576" y="494"/>
                    </a:lnTo>
                    <a:lnTo>
                      <a:pt x="2579" y="490"/>
                    </a:lnTo>
                    <a:lnTo>
                      <a:pt x="2580" y="482"/>
                    </a:lnTo>
                    <a:lnTo>
                      <a:pt x="2583" y="479"/>
                    </a:lnTo>
                    <a:lnTo>
                      <a:pt x="2586" y="476"/>
                    </a:lnTo>
                    <a:lnTo>
                      <a:pt x="2588" y="475"/>
                    </a:lnTo>
                    <a:lnTo>
                      <a:pt x="2590" y="474"/>
                    </a:lnTo>
                    <a:lnTo>
                      <a:pt x="2592" y="475"/>
                    </a:lnTo>
                    <a:lnTo>
                      <a:pt x="2594" y="476"/>
                    </a:lnTo>
                    <a:lnTo>
                      <a:pt x="2606" y="478"/>
                    </a:lnTo>
                    <a:lnTo>
                      <a:pt x="2618" y="483"/>
                    </a:lnTo>
                    <a:lnTo>
                      <a:pt x="2621" y="485"/>
                    </a:lnTo>
                    <a:lnTo>
                      <a:pt x="2623" y="486"/>
                    </a:lnTo>
                    <a:lnTo>
                      <a:pt x="2625" y="485"/>
                    </a:lnTo>
                    <a:lnTo>
                      <a:pt x="2627" y="482"/>
                    </a:lnTo>
                    <a:lnTo>
                      <a:pt x="2632" y="477"/>
                    </a:lnTo>
                    <a:lnTo>
                      <a:pt x="2638" y="473"/>
                    </a:lnTo>
                    <a:lnTo>
                      <a:pt x="2648" y="474"/>
                    </a:lnTo>
                    <a:lnTo>
                      <a:pt x="2667" y="475"/>
                    </a:lnTo>
                    <a:lnTo>
                      <a:pt x="2677" y="476"/>
                    </a:lnTo>
                    <a:lnTo>
                      <a:pt x="2687" y="478"/>
                    </a:lnTo>
                    <a:lnTo>
                      <a:pt x="2694" y="479"/>
                    </a:lnTo>
                    <a:lnTo>
                      <a:pt x="2698" y="482"/>
                    </a:lnTo>
                    <a:lnTo>
                      <a:pt x="2708" y="487"/>
                    </a:lnTo>
                    <a:lnTo>
                      <a:pt x="2719" y="491"/>
                    </a:lnTo>
                    <a:lnTo>
                      <a:pt x="2731" y="494"/>
                    </a:lnTo>
                    <a:lnTo>
                      <a:pt x="2735" y="495"/>
                    </a:lnTo>
                    <a:lnTo>
                      <a:pt x="2741" y="497"/>
                    </a:lnTo>
                    <a:lnTo>
                      <a:pt x="2754" y="505"/>
                    </a:lnTo>
                    <a:lnTo>
                      <a:pt x="2762" y="513"/>
                    </a:lnTo>
                    <a:lnTo>
                      <a:pt x="2776" y="521"/>
                    </a:lnTo>
                    <a:lnTo>
                      <a:pt x="2781" y="525"/>
                    </a:lnTo>
                    <a:lnTo>
                      <a:pt x="2785" y="530"/>
                    </a:lnTo>
                    <a:lnTo>
                      <a:pt x="2786" y="532"/>
                    </a:lnTo>
                    <a:lnTo>
                      <a:pt x="2786" y="534"/>
                    </a:lnTo>
                    <a:lnTo>
                      <a:pt x="2785" y="535"/>
                    </a:lnTo>
                    <a:lnTo>
                      <a:pt x="2784" y="536"/>
                    </a:lnTo>
                    <a:lnTo>
                      <a:pt x="2780" y="539"/>
                    </a:lnTo>
                    <a:lnTo>
                      <a:pt x="2778" y="541"/>
                    </a:lnTo>
                    <a:lnTo>
                      <a:pt x="2776" y="543"/>
                    </a:lnTo>
                    <a:lnTo>
                      <a:pt x="2776" y="545"/>
                    </a:lnTo>
                    <a:lnTo>
                      <a:pt x="2776" y="547"/>
                    </a:lnTo>
                    <a:lnTo>
                      <a:pt x="2777" y="548"/>
                    </a:lnTo>
                    <a:lnTo>
                      <a:pt x="2779" y="551"/>
                    </a:lnTo>
                    <a:lnTo>
                      <a:pt x="2783" y="555"/>
                    </a:lnTo>
                    <a:lnTo>
                      <a:pt x="2786" y="557"/>
                    </a:lnTo>
                    <a:lnTo>
                      <a:pt x="2789" y="559"/>
                    </a:lnTo>
                    <a:lnTo>
                      <a:pt x="2793" y="559"/>
                    </a:lnTo>
                    <a:lnTo>
                      <a:pt x="2796" y="558"/>
                    </a:lnTo>
                    <a:lnTo>
                      <a:pt x="2799" y="557"/>
                    </a:lnTo>
                    <a:lnTo>
                      <a:pt x="2802" y="557"/>
                    </a:lnTo>
                    <a:lnTo>
                      <a:pt x="2805" y="557"/>
                    </a:lnTo>
                    <a:lnTo>
                      <a:pt x="2807" y="558"/>
                    </a:lnTo>
                    <a:lnTo>
                      <a:pt x="2813" y="562"/>
                    </a:lnTo>
                    <a:lnTo>
                      <a:pt x="2821" y="567"/>
                    </a:lnTo>
                    <a:lnTo>
                      <a:pt x="2829" y="573"/>
                    </a:lnTo>
                    <a:lnTo>
                      <a:pt x="2842" y="580"/>
                    </a:lnTo>
                    <a:lnTo>
                      <a:pt x="2854" y="587"/>
                    </a:lnTo>
                    <a:lnTo>
                      <a:pt x="2865" y="596"/>
                    </a:lnTo>
                    <a:lnTo>
                      <a:pt x="2875" y="604"/>
                    </a:lnTo>
                    <a:lnTo>
                      <a:pt x="2888" y="616"/>
                    </a:lnTo>
                    <a:lnTo>
                      <a:pt x="2903" y="628"/>
                    </a:lnTo>
                    <a:lnTo>
                      <a:pt x="2914" y="640"/>
                    </a:lnTo>
                    <a:lnTo>
                      <a:pt x="2925" y="651"/>
                    </a:lnTo>
                    <a:lnTo>
                      <a:pt x="2934" y="663"/>
                    </a:lnTo>
                    <a:lnTo>
                      <a:pt x="2941" y="673"/>
                    </a:lnTo>
                    <a:lnTo>
                      <a:pt x="2948" y="680"/>
                    </a:lnTo>
                    <a:lnTo>
                      <a:pt x="2959" y="691"/>
                    </a:lnTo>
                    <a:lnTo>
                      <a:pt x="2971" y="704"/>
                    </a:lnTo>
                    <a:lnTo>
                      <a:pt x="2975" y="712"/>
                    </a:lnTo>
                    <a:lnTo>
                      <a:pt x="2977" y="718"/>
                    </a:lnTo>
                    <a:lnTo>
                      <a:pt x="2977" y="724"/>
                    </a:lnTo>
                    <a:lnTo>
                      <a:pt x="2977" y="730"/>
                    </a:lnTo>
                    <a:lnTo>
                      <a:pt x="2977" y="733"/>
                    </a:lnTo>
                    <a:lnTo>
                      <a:pt x="2976" y="736"/>
                    </a:lnTo>
                    <a:lnTo>
                      <a:pt x="2975" y="739"/>
                    </a:lnTo>
                    <a:lnTo>
                      <a:pt x="2973" y="741"/>
                    </a:lnTo>
                    <a:lnTo>
                      <a:pt x="2969" y="746"/>
                    </a:lnTo>
                    <a:lnTo>
                      <a:pt x="2965" y="749"/>
                    </a:lnTo>
                    <a:lnTo>
                      <a:pt x="2962" y="750"/>
                    </a:lnTo>
                    <a:lnTo>
                      <a:pt x="2958" y="751"/>
                    </a:lnTo>
                    <a:lnTo>
                      <a:pt x="2955" y="751"/>
                    </a:lnTo>
                    <a:lnTo>
                      <a:pt x="2951" y="750"/>
                    </a:lnTo>
                    <a:lnTo>
                      <a:pt x="2940" y="742"/>
                    </a:lnTo>
                    <a:lnTo>
                      <a:pt x="2925" y="732"/>
                    </a:lnTo>
                    <a:lnTo>
                      <a:pt x="2913" y="724"/>
                    </a:lnTo>
                    <a:lnTo>
                      <a:pt x="2896" y="714"/>
                    </a:lnTo>
                    <a:lnTo>
                      <a:pt x="2882" y="706"/>
                    </a:lnTo>
                    <a:lnTo>
                      <a:pt x="2874" y="701"/>
                    </a:lnTo>
                    <a:lnTo>
                      <a:pt x="2872" y="700"/>
                    </a:lnTo>
                    <a:lnTo>
                      <a:pt x="2869" y="700"/>
                    </a:lnTo>
                    <a:lnTo>
                      <a:pt x="2867" y="700"/>
                    </a:lnTo>
                    <a:lnTo>
                      <a:pt x="2867" y="701"/>
                    </a:lnTo>
                    <a:lnTo>
                      <a:pt x="2867" y="704"/>
                    </a:lnTo>
                    <a:lnTo>
                      <a:pt x="2870" y="708"/>
                    </a:lnTo>
                    <a:lnTo>
                      <a:pt x="2877" y="717"/>
                    </a:lnTo>
                    <a:lnTo>
                      <a:pt x="2886" y="724"/>
                    </a:lnTo>
                    <a:lnTo>
                      <a:pt x="2892" y="729"/>
                    </a:lnTo>
                    <a:lnTo>
                      <a:pt x="2895" y="731"/>
                    </a:lnTo>
                    <a:lnTo>
                      <a:pt x="2897" y="731"/>
                    </a:lnTo>
                    <a:lnTo>
                      <a:pt x="2903" y="733"/>
                    </a:lnTo>
                    <a:lnTo>
                      <a:pt x="2905" y="735"/>
                    </a:lnTo>
                    <a:lnTo>
                      <a:pt x="2907" y="737"/>
                    </a:lnTo>
                    <a:lnTo>
                      <a:pt x="2908" y="740"/>
                    </a:lnTo>
                    <a:lnTo>
                      <a:pt x="2907" y="744"/>
                    </a:lnTo>
                    <a:lnTo>
                      <a:pt x="2905" y="752"/>
                    </a:lnTo>
                    <a:lnTo>
                      <a:pt x="2904" y="756"/>
                    </a:lnTo>
                    <a:lnTo>
                      <a:pt x="2904" y="758"/>
                    </a:lnTo>
                    <a:lnTo>
                      <a:pt x="2907" y="763"/>
                    </a:lnTo>
                    <a:lnTo>
                      <a:pt x="2913" y="777"/>
                    </a:lnTo>
                    <a:lnTo>
                      <a:pt x="2917" y="787"/>
                    </a:lnTo>
                    <a:lnTo>
                      <a:pt x="2921" y="795"/>
                    </a:lnTo>
                    <a:lnTo>
                      <a:pt x="2931" y="804"/>
                    </a:lnTo>
                    <a:lnTo>
                      <a:pt x="2936" y="808"/>
                    </a:lnTo>
                    <a:lnTo>
                      <a:pt x="2941" y="812"/>
                    </a:lnTo>
                    <a:lnTo>
                      <a:pt x="2945" y="817"/>
                    </a:lnTo>
                    <a:lnTo>
                      <a:pt x="2949" y="821"/>
                    </a:lnTo>
                    <a:lnTo>
                      <a:pt x="2951" y="826"/>
                    </a:lnTo>
                    <a:lnTo>
                      <a:pt x="2953" y="829"/>
                    </a:lnTo>
                    <a:lnTo>
                      <a:pt x="2956" y="830"/>
                    </a:lnTo>
                    <a:lnTo>
                      <a:pt x="2958" y="831"/>
                    </a:lnTo>
                    <a:lnTo>
                      <a:pt x="2959" y="831"/>
                    </a:lnTo>
                    <a:lnTo>
                      <a:pt x="2960" y="829"/>
                    </a:lnTo>
                    <a:lnTo>
                      <a:pt x="2961" y="827"/>
                    </a:lnTo>
                    <a:lnTo>
                      <a:pt x="2961" y="824"/>
                    </a:lnTo>
                    <a:lnTo>
                      <a:pt x="2962" y="820"/>
                    </a:lnTo>
                    <a:lnTo>
                      <a:pt x="2962" y="817"/>
                    </a:lnTo>
                    <a:lnTo>
                      <a:pt x="2961" y="815"/>
                    </a:lnTo>
                    <a:lnTo>
                      <a:pt x="2960" y="812"/>
                    </a:lnTo>
                    <a:lnTo>
                      <a:pt x="2952" y="806"/>
                    </a:lnTo>
                    <a:lnTo>
                      <a:pt x="2940" y="797"/>
                    </a:lnTo>
                    <a:lnTo>
                      <a:pt x="2935" y="793"/>
                    </a:lnTo>
                    <a:lnTo>
                      <a:pt x="2933" y="787"/>
                    </a:lnTo>
                    <a:lnTo>
                      <a:pt x="2932" y="783"/>
                    </a:lnTo>
                    <a:lnTo>
                      <a:pt x="2931" y="779"/>
                    </a:lnTo>
                    <a:lnTo>
                      <a:pt x="2931" y="774"/>
                    </a:lnTo>
                    <a:lnTo>
                      <a:pt x="2932" y="770"/>
                    </a:lnTo>
                    <a:lnTo>
                      <a:pt x="2933" y="768"/>
                    </a:lnTo>
                    <a:lnTo>
                      <a:pt x="2935" y="770"/>
                    </a:lnTo>
                    <a:lnTo>
                      <a:pt x="2939" y="772"/>
                    </a:lnTo>
                    <a:lnTo>
                      <a:pt x="2944" y="777"/>
                    </a:lnTo>
                    <a:lnTo>
                      <a:pt x="2960" y="792"/>
                    </a:lnTo>
                    <a:lnTo>
                      <a:pt x="2969" y="801"/>
                    </a:lnTo>
                    <a:lnTo>
                      <a:pt x="2973" y="806"/>
                    </a:lnTo>
                    <a:lnTo>
                      <a:pt x="2977" y="814"/>
                    </a:lnTo>
                    <a:lnTo>
                      <a:pt x="2978" y="817"/>
                    </a:lnTo>
                    <a:lnTo>
                      <a:pt x="2980" y="819"/>
                    </a:lnTo>
                    <a:lnTo>
                      <a:pt x="2982" y="820"/>
                    </a:lnTo>
                    <a:lnTo>
                      <a:pt x="2984" y="819"/>
                    </a:lnTo>
                    <a:lnTo>
                      <a:pt x="2985" y="814"/>
                    </a:lnTo>
                    <a:lnTo>
                      <a:pt x="2986" y="808"/>
                    </a:lnTo>
                    <a:lnTo>
                      <a:pt x="2986" y="803"/>
                    </a:lnTo>
                    <a:lnTo>
                      <a:pt x="2984" y="797"/>
                    </a:lnTo>
                    <a:lnTo>
                      <a:pt x="2977" y="786"/>
                    </a:lnTo>
                    <a:lnTo>
                      <a:pt x="2972" y="777"/>
                    </a:lnTo>
                    <a:lnTo>
                      <a:pt x="2974" y="773"/>
                    </a:lnTo>
                    <a:lnTo>
                      <a:pt x="2978" y="766"/>
                    </a:lnTo>
                    <a:lnTo>
                      <a:pt x="2983" y="761"/>
                    </a:lnTo>
                    <a:lnTo>
                      <a:pt x="2987" y="757"/>
                    </a:lnTo>
                    <a:lnTo>
                      <a:pt x="2991" y="753"/>
                    </a:lnTo>
                    <a:lnTo>
                      <a:pt x="2993" y="745"/>
                    </a:lnTo>
                    <a:lnTo>
                      <a:pt x="2994" y="737"/>
                    </a:lnTo>
                    <a:lnTo>
                      <a:pt x="2994" y="733"/>
                    </a:lnTo>
                    <a:lnTo>
                      <a:pt x="2995" y="731"/>
                    </a:lnTo>
                    <a:lnTo>
                      <a:pt x="2998" y="732"/>
                    </a:lnTo>
                    <a:lnTo>
                      <a:pt x="3001" y="735"/>
                    </a:lnTo>
                    <a:lnTo>
                      <a:pt x="3004" y="743"/>
                    </a:lnTo>
                    <a:lnTo>
                      <a:pt x="3006" y="751"/>
                    </a:lnTo>
                    <a:lnTo>
                      <a:pt x="3007" y="755"/>
                    </a:lnTo>
                    <a:lnTo>
                      <a:pt x="3008" y="757"/>
                    </a:lnTo>
                    <a:lnTo>
                      <a:pt x="3011" y="760"/>
                    </a:lnTo>
                    <a:lnTo>
                      <a:pt x="3018" y="771"/>
                    </a:lnTo>
                    <a:lnTo>
                      <a:pt x="3023" y="777"/>
                    </a:lnTo>
                    <a:lnTo>
                      <a:pt x="3024" y="775"/>
                    </a:lnTo>
                    <a:lnTo>
                      <a:pt x="3024" y="768"/>
                    </a:lnTo>
                    <a:lnTo>
                      <a:pt x="3023" y="761"/>
                    </a:lnTo>
                    <a:lnTo>
                      <a:pt x="3021" y="755"/>
                    </a:lnTo>
                    <a:lnTo>
                      <a:pt x="3016" y="745"/>
                    </a:lnTo>
                    <a:lnTo>
                      <a:pt x="3009" y="737"/>
                    </a:lnTo>
                    <a:lnTo>
                      <a:pt x="3005" y="733"/>
                    </a:lnTo>
                    <a:lnTo>
                      <a:pt x="3002" y="730"/>
                    </a:lnTo>
                    <a:lnTo>
                      <a:pt x="3000" y="728"/>
                    </a:lnTo>
                    <a:lnTo>
                      <a:pt x="2999" y="726"/>
                    </a:lnTo>
                    <a:lnTo>
                      <a:pt x="2999" y="723"/>
                    </a:lnTo>
                    <a:lnTo>
                      <a:pt x="2999" y="720"/>
                    </a:lnTo>
                    <a:lnTo>
                      <a:pt x="3000" y="711"/>
                    </a:lnTo>
                    <a:lnTo>
                      <a:pt x="3000" y="708"/>
                    </a:lnTo>
                    <a:lnTo>
                      <a:pt x="2998" y="702"/>
                    </a:lnTo>
                    <a:lnTo>
                      <a:pt x="2992" y="691"/>
                    </a:lnTo>
                    <a:lnTo>
                      <a:pt x="2985" y="680"/>
                    </a:lnTo>
                    <a:lnTo>
                      <a:pt x="2979" y="672"/>
                    </a:lnTo>
                    <a:lnTo>
                      <a:pt x="2978" y="670"/>
                    </a:lnTo>
                    <a:lnTo>
                      <a:pt x="2978" y="669"/>
                    </a:lnTo>
                    <a:lnTo>
                      <a:pt x="2980" y="670"/>
                    </a:lnTo>
                    <a:lnTo>
                      <a:pt x="2982" y="671"/>
                    </a:lnTo>
                    <a:lnTo>
                      <a:pt x="2987" y="674"/>
                    </a:lnTo>
                    <a:lnTo>
                      <a:pt x="2993" y="677"/>
                    </a:lnTo>
                    <a:lnTo>
                      <a:pt x="3004" y="687"/>
                    </a:lnTo>
                    <a:lnTo>
                      <a:pt x="3015" y="697"/>
                    </a:lnTo>
                    <a:lnTo>
                      <a:pt x="3024" y="709"/>
                    </a:lnTo>
                    <a:lnTo>
                      <a:pt x="3028" y="718"/>
                    </a:lnTo>
                    <a:lnTo>
                      <a:pt x="3028" y="721"/>
                    </a:lnTo>
                    <a:lnTo>
                      <a:pt x="3028" y="722"/>
                    </a:lnTo>
                    <a:lnTo>
                      <a:pt x="3026" y="724"/>
                    </a:lnTo>
                    <a:lnTo>
                      <a:pt x="3024" y="726"/>
                    </a:lnTo>
                    <a:lnTo>
                      <a:pt x="3021" y="727"/>
                    </a:lnTo>
                    <a:lnTo>
                      <a:pt x="3019" y="727"/>
                    </a:lnTo>
                    <a:lnTo>
                      <a:pt x="3018" y="728"/>
                    </a:lnTo>
                    <a:lnTo>
                      <a:pt x="3019" y="730"/>
                    </a:lnTo>
                    <a:lnTo>
                      <a:pt x="3025" y="737"/>
                    </a:lnTo>
                    <a:lnTo>
                      <a:pt x="3032" y="746"/>
                    </a:lnTo>
                    <a:lnTo>
                      <a:pt x="3036" y="750"/>
                    </a:lnTo>
                    <a:lnTo>
                      <a:pt x="3038" y="752"/>
                    </a:lnTo>
                    <a:lnTo>
                      <a:pt x="3041" y="753"/>
                    </a:lnTo>
                    <a:lnTo>
                      <a:pt x="3044" y="754"/>
                    </a:lnTo>
                    <a:lnTo>
                      <a:pt x="3046" y="754"/>
                    </a:lnTo>
                    <a:lnTo>
                      <a:pt x="3048" y="752"/>
                    </a:lnTo>
                    <a:lnTo>
                      <a:pt x="3049" y="750"/>
                    </a:lnTo>
                    <a:lnTo>
                      <a:pt x="3049" y="746"/>
                    </a:lnTo>
                    <a:lnTo>
                      <a:pt x="3049" y="740"/>
                    </a:lnTo>
                    <a:lnTo>
                      <a:pt x="3048" y="737"/>
                    </a:lnTo>
                    <a:lnTo>
                      <a:pt x="3048" y="735"/>
                    </a:lnTo>
                    <a:lnTo>
                      <a:pt x="3049" y="734"/>
                    </a:lnTo>
                    <a:lnTo>
                      <a:pt x="3050" y="733"/>
                    </a:lnTo>
                    <a:lnTo>
                      <a:pt x="3052" y="732"/>
                    </a:lnTo>
                    <a:lnTo>
                      <a:pt x="3061" y="722"/>
                    </a:lnTo>
                    <a:lnTo>
                      <a:pt x="3067" y="715"/>
                    </a:lnTo>
                    <a:lnTo>
                      <a:pt x="3069" y="715"/>
                    </a:lnTo>
                    <a:lnTo>
                      <a:pt x="3073" y="717"/>
                    </a:lnTo>
                    <a:lnTo>
                      <a:pt x="3076" y="719"/>
                    </a:lnTo>
                    <a:lnTo>
                      <a:pt x="3081" y="722"/>
                    </a:lnTo>
                    <a:lnTo>
                      <a:pt x="3084" y="728"/>
                    </a:lnTo>
                    <a:lnTo>
                      <a:pt x="3088" y="735"/>
                    </a:lnTo>
                    <a:lnTo>
                      <a:pt x="3090" y="739"/>
                    </a:lnTo>
                    <a:lnTo>
                      <a:pt x="3090" y="741"/>
                    </a:lnTo>
                    <a:lnTo>
                      <a:pt x="3089" y="742"/>
                    </a:lnTo>
                    <a:lnTo>
                      <a:pt x="3088" y="743"/>
                    </a:lnTo>
                    <a:lnTo>
                      <a:pt x="3087" y="744"/>
                    </a:lnTo>
                    <a:lnTo>
                      <a:pt x="3087" y="746"/>
                    </a:lnTo>
                    <a:lnTo>
                      <a:pt x="3089" y="750"/>
                    </a:lnTo>
                    <a:lnTo>
                      <a:pt x="3093" y="753"/>
                    </a:lnTo>
                    <a:lnTo>
                      <a:pt x="3096" y="755"/>
                    </a:lnTo>
                    <a:lnTo>
                      <a:pt x="3098" y="755"/>
                    </a:lnTo>
                    <a:lnTo>
                      <a:pt x="3096" y="751"/>
                    </a:lnTo>
                    <a:lnTo>
                      <a:pt x="3097" y="748"/>
                    </a:lnTo>
                    <a:lnTo>
                      <a:pt x="3097" y="744"/>
                    </a:lnTo>
                    <a:lnTo>
                      <a:pt x="3098" y="744"/>
                    </a:lnTo>
                    <a:lnTo>
                      <a:pt x="3094" y="737"/>
                    </a:lnTo>
                    <a:lnTo>
                      <a:pt x="3090" y="732"/>
                    </a:lnTo>
                    <a:lnTo>
                      <a:pt x="3090" y="731"/>
                    </a:lnTo>
                    <a:lnTo>
                      <a:pt x="3090" y="730"/>
                    </a:lnTo>
                    <a:lnTo>
                      <a:pt x="3091" y="729"/>
                    </a:lnTo>
                    <a:lnTo>
                      <a:pt x="3095" y="733"/>
                    </a:lnTo>
                    <a:lnTo>
                      <a:pt x="3103" y="742"/>
                    </a:lnTo>
                    <a:lnTo>
                      <a:pt x="3108" y="749"/>
                    </a:lnTo>
                    <a:lnTo>
                      <a:pt x="3112" y="753"/>
                    </a:lnTo>
                    <a:lnTo>
                      <a:pt x="3117" y="758"/>
                    </a:lnTo>
                    <a:lnTo>
                      <a:pt x="3119" y="760"/>
                    </a:lnTo>
                    <a:lnTo>
                      <a:pt x="3120" y="760"/>
                    </a:lnTo>
                    <a:lnTo>
                      <a:pt x="3119" y="758"/>
                    </a:lnTo>
                    <a:lnTo>
                      <a:pt x="3118" y="756"/>
                    </a:lnTo>
                    <a:lnTo>
                      <a:pt x="3117" y="752"/>
                    </a:lnTo>
                    <a:lnTo>
                      <a:pt x="3117" y="750"/>
                    </a:lnTo>
                    <a:lnTo>
                      <a:pt x="3120" y="756"/>
                    </a:lnTo>
                    <a:lnTo>
                      <a:pt x="3125" y="762"/>
                    </a:lnTo>
                    <a:lnTo>
                      <a:pt x="3128" y="766"/>
                    </a:lnTo>
                    <a:lnTo>
                      <a:pt x="3133" y="775"/>
                    </a:lnTo>
                    <a:lnTo>
                      <a:pt x="3135" y="777"/>
                    </a:lnTo>
                    <a:lnTo>
                      <a:pt x="3138" y="780"/>
                    </a:lnTo>
                    <a:lnTo>
                      <a:pt x="3138" y="780"/>
                    </a:lnTo>
                    <a:lnTo>
                      <a:pt x="3134" y="772"/>
                    </a:lnTo>
                    <a:lnTo>
                      <a:pt x="3128" y="763"/>
                    </a:lnTo>
                    <a:lnTo>
                      <a:pt x="3125" y="758"/>
                    </a:lnTo>
                    <a:lnTo>
                      <a:pt x="3122" y="753"/>
                    </a:lnTo>
                    <a:lnTo>
                      <a:pt x="3115" y="743"/>
                    </a:lnTo>
                    <a:lnTo>
                      <a:pt x="3105" y="729"/>
                    </a:lnTo>
                    <a:lnTo>
                      <a:pt x="3096" y="718"/>
                    </a:lnTo>
                    <a:lnTo>
                      <a:pt x="3090" y="708"/>
                    </a:lnTo>
                    <a:lnTo>
                      <a:pt x="3089" y="705"/>
                    </a:lnTo>
                    <a:lnTo>
                      <a:pt x="3095" y="714"/>
                    </a:lnTo>
                    <a:lnTo>
                      <a:pt x="3106" y="729"/>
                    </a:lnTo>
                    <a:lnTo>
                      <a:pt x="3117" y="742"/>
                    </a:lnTo>
                    <a:lnTo>
                      <a:pt x="3130" y="760"/>
                    </a:lnTo>
                    <a:lnTo>
                      <a:pt x="3140" y="775"/>
                    </a:lnTo>
                    <a:lnTo>
                      <a:pt x="3151" y="792"/>
                    </a:lnTo>
                    <a:lnTo>
                      <a:pt x="3155" y="798"/>
                    </a:lnTo>
                    <a:lnTo>
                      <a:pt x="3157" y="801"/>
                    </a:lnTo>
                    <a:lnTo>
                      <a:pt x="3159" y="805"/>
                    </a:lnTo>
                    <a:lnTo>
                      <a:pt x="3166" y="815"/>
                    </a:lnTo>
                    <a:lnTo>
                      <a:pt x="3167" y="816"/>
                    </a:lnTo>
                    <a:lnTo>
                      <a:pt x="3167" y="816"/>
                    </a:lnTo>
                    <a:lnTo>
                      <a:pt x="3167" y="816"/>
                    </a:lnTo>
                    <a:close/>
                    <a:moveTo>
                      <a:pt x="241" y="832"/>
                    </a:moveTo>
                    <a:lnTo>
                      <a:pt x="255" y="809"/>
                    </a:lnTo>
                    <a:lnTo>
                      <a:pt x="270" y="787"/>
                    </a:lnTo>
                    <a:lnTo>
                      <a:pt x="284" y="764"/>
                    </a:lnTo>
                    <a:lnTo>
                      <a:pt x="299" y="742"/>
                    </a:lnTo>
                    <a:lnTo>
                      <a:pt x="315" y="720"/>
                    </a:lnTo>
                    <a:lnTo>
                      <a:pt x="330" y="698"/>
                    </a:lnTo>
                    <a:lnTo>
                      <a:pt x="346" y="677"/>
                    </a:lnTo>
                    <a:lnTo>
                      <a:pt x="363" y="656"/>
                    </a:lnTo>
                    <a:lnTo>
                      <a:pt x="352" y="670"/>
                    </a:lnTo>
                    <a:lnTo>
                      <a:pt x="344" y="682"/>
                    </a:lnTo>
                    <a:lnTo>
                      <a:pt x="342" y="693"/>
                    </a:lnTo>
                    <a:lnTo>
                      <a:pt x="340" y="704"/>
                    </a:lnTo>
                    <a:lnTo>
                      <a:pt x="330" y="716"/>
                    </a:lnTo>
                    <a:lnTo>
                      <a:pt x="318" y="728"/>
                    </a:lnTo>
                    <a:lnTo>
                      <a:pt x="316" y="733"/>
                    </a:lnTo>
                    <a:lnTo>
                      <a:pt x="315" y="736"/>
                    </a:lnTo>
                    <a:lnTo>
                      <a:pt x="315" y="740"/>
                    </a:lnTo>
                    <a:lnTo>
                      <a:pt x="314" y="743"/>
                    </a:lnTo>
                    <a:lnTo>
                      <a:pt x="309" y="749"/>
                    </a:lnTo>
                    <a:lnTo>
                      <a:pt x="305" y="754"/>
                    </a:lnTo>
                    <a:lnTo>
                      <a:pt x="302" y="756"/>
                    </a:lnTo>
                    <a:lnTo>
                      <a:pt x="298" y="759"/>
                    </a:lnTo>
                    <a:lnTo>
                      <a:pt x="295" y="760"/>
                    </a:lnTo>
                    <a:lnTo>
                      <a:pt x="293" y="760"/>
                    </a:lnTo>
                    <a:lnTo>
                      <a:pt x="290" y="760"/>
                    </a:lnTo>
                    <a:lnTo>
                      <a:pt x="287" y="764"/>
                    </a:lnTo>
                    <a:lnTo>
                      <a:pt x="282" y="772"/>
                    </a:lnTo>
                    <a:lnTo>
                      <a:pt x="276" y="782"/>
                    </a:lnTo>
                    <a:lnTo>
                      <a:pt x="268" y="792"/>
                    </a:lnTo>
                    <a:lnTo>
                      <a:pt x="262" y="801"/>
                    </a:lnTo>
                    <a:lnTo>
                      <a:pt x="257" y="808"/>
                    </a:lnTo>
                    <a:lnTo>
                      <a:pt x="253" y="814"/>
                    </a:lnTo>
                    <a:lnTo>
                      <a:pt x="248" y="823"/>
                    </a:lnTo>
                    <a:lnTo>
                      <a:pt x="241" y="832"/>
                    </a:lnTo>
                    <a:lnTo>
                      <a:pt x="241" y="832"/>
                    </a:lnTo>
                    <a:close/>
                    <a:moveTo>
                      <a:pt x="397" y="613"/>
                    </a:moveTo>
                    <a:lnTo>
                      <a:pt x="402" y="608"/>
                    </a:lnTo>
                    <a:lnTo>
                      <a:pt x="404" y="607"/>
                    </a:lnTo>
                    <a:lnTo>
                      <a:pt x="404" y="607"/>
                    </a:lnTo>
                    <a:lnTo>
                      <a:pt x="410" y="600"/>
                    </a:lnTo>
                    <a:lnTo>
                      <a:pt x="417" y="591"/>
                    </a:lnTo>
                    <a:lnTo>
                      <a:pt x="420" y="587"/>
                    </a:lnTo>
                    <a:lnTo>
                      <a:pt x="423" y="583"/>
                    </a:lnTo>
                    <a:lnTo>
                      <a:pt x="434" y="570"/>
                    </a:lnTo>
                    <a:lnTo>
                      <a:pt x="446" y="558"/>
                    </a:lnTo>
                    <a:lnTo>
                      <a:pt x="445" y="560"/>
                    </a:lnTo>
                    <a:lnTo>
                      <a:pt x="443" y="561"/>
                    </a:lnTo>
                    <a:lnTo>
                      <a:pt x="452" y="553"/>
                    </a:lnTo>
                    <a:lnTo>
                      <a:pt x="468" y="535"/>
                    </a:lnTo>
                    <a:lnTo>
                      <a:pt x="469" y="535"/>
                    </a:lnTo>
                    <a:lnTo>
                      <a:pt x="461" y="543"/>
                    </a:lnTo>
                    <a:lnTo>
                      <a:pt x="451" y="556"/>
                    </a:lnTo>
                    <a:lnTo>
                      <a:pt x="436" y="571"/>
                    </a:lnTo>
                    <a:lnTo>
                      <a:pt x="433" y="576"/>
                    </a:lnTo>
                    <a:lnTo>
                      <a:pt x="434" y="577"/>
                    </a:lnTo>
                    <a:lnTo>
                      <a:pt x="434" y="577"/>
                    </a:lnTo>
                    <a:lnTo>
                      <a:pt x="435" y="578"/>
                    </a:lnTo>
                    <a:lnTo>
                      <a:pt x="435" y="578"/>
                    </a:lnTo>
                    <a:lnTo>
                      <a:pt x="435" y="580"/>
                    </a:lnTo>
                    <a:lnTo>
                      <a:pt x="431" y="587"/>
                    </a:lnTo>
                    <a:lnTo>
                      <a:pt x="424" y="598"/>
                    </a:lnTo>
                    <a:lnTo>
                      <a:pt x="415" y="608"/>
                    </a:lnTo>
                    <a:lnTo>
                      <a:pt x="410" y="614"/>
                    </a:lnTo>
                    <a:lnTo>
                      <a:pt x="398" y="628"/>
                    </a:lnTo>
                    <a:lnTo>
                      <a:pt x="387" y="641"/>
                    </a:lnTo>
                    <a:lnTo>
                      <a:pt x="388" y="638"/>
                    </a:lnTo>
                    <a:lnTo>
                      <a:pt x="393" y="627"/>
                    </a:lnTo>
                    <a:lnTo>
                      <a:pt x="395" y="621"/>
                    </a:lnTo>
                    <a:lnTo>
                      <a:pt x="397" y="613"/>
                    </a:lnTo>
                    <a:close/>
                    <a:moveTo>
                      <a:pt x="501" y="499"/>
                    </a:moveTo>
                    <a:lnTo>
                      <a:pt x="511" y="491"/>
                    </a:lnTo>
                    <a:lnTo>
                      <a:pt x="519" y="482"/>
                    </a:lnTo>
                    <a:lnTo>
                      <a:pt x="527" y="474"/>
                    </a:lnTo>
                    <a:lnTo>
                      <a:pt x="536" y="466"/>
                    </a:lnTo>
                    <a:lnTo>
                      <a:pt x="537" y="466"/>
                    </a:lnTo>
                    <a:lnTo>
                      <a:pt x="536" y="468"/>
                    </a:lnTo>
                    <a:lnTo>
                      <a:pt x="527" y="476"/>
                    </a:lnTo>
                    <a:lnTo>
                      <a:pt x="519" y="485"/>
                    </a:lnTo>
                    <a:lnTo>
                      <a:pt x="508" y="494"/>
                    </a:lnTo>
                    <a:lnTo>
                      <a:pt x="502" y="499"/>
                    </a:lnTo>
                    <a:lnTo>
                      <a:pt x="502" y="499"/>
                    </a:lnTo>
                    <a:lnTo>
                      <a:pt x="501" y="499"/>
                    </a:lnTo>
                    <a:lnTo>
                      <a:pt x="501" y="499"/>
                    </a:lnTo>
                    <a:close/>
                    <a:moveTo>
                      <a:pt x="567" y="437"/>
                    </a:moveTo>
                    <a:lnTo>
                      <a:pt x="579" y="427"/>
                    </a:lnTo>
                    <a:lnTo>
                      <a:pt x="591" y="416"/>
                    </a:lnTo>
                    <a:lnTo>
                      <a:pt x="588" y="420"/>
                    </a:lnTo>
                    <a:lnTo>
                      <a:pt x="587" y="421"/>
                    </a:lnTo>
                    <a:lnTo>
                      <a:pt x="590" y="421"/>
                    </a:lnTo>
                    <a:lnTo>
                      <a:pt x="591" y="420"/>
                    </a:lnTo>
                    <a:lnTo>
                      <a:pt x="594" y="417"/>
                    </a:lnTo>
                    <a:lnTo>
                      <a:pt x="604" y="409"/>
                    </a:lnTo>
                    <a:lnTo>
                      <a:pt x="609" y="405"/>
                    </a:lnTo>
                    <a:lnTo>
                      <a:pt x="610" y="405"/>
                    </a:lnTo>
                    <a:lnTo>
                      <a:pt x="609" y="407"/>
                    </a:lnTo>
                    <a:lnTo>
                      <a:pt x="608" y="408"/>
                    </a:lnTo>
                    <a:lnTo>
                      <a:pt x="615" y="403"/>
                    </a:lnTo>
                    <a:lnTo>
                      <a:pt x="631" y="390"/>
                    </a:lnTo>
                    <a:lnTo>
                      <a:pt x="644" y="381"/>
                    </a:lnTo>
                    <a:lnTo>
                      <a:pt x="652" y="372"/>
                    </a:lnTo>
                    <a:lnTo>
                      <a:pt x="655" y="370"/>
                    </a:lnTo>
                    <a:lnTo>
                      <a:pt x="656" y="369"/>
                    </a:lnTo>
                    <a:lnTo>
                      <a:pt x="656" y="370"/>
                    </a:lnTo>
                    <a:lnTo>
                      <a:pt x="656" y="372"/>
                    </a:lnTo>
                    <a:lnTo>
                      <a:pt x="666" y="366"/>
                    </a:lnTo>
                    <a:lnTo>
                      <a:pt x="679" y="356"/>
                    </a:lnTo>
                    <a:lnTo>
                      <a:pt x="684" y="354"/>
                    </a:lnTo>
                    <a:lnTo>
                      <a:pt x="688" y="354"/>
                    </a:lnTo>
                    <a:lnTo>
                      <a:pt x="691" y="355"/>
                    </a:lnTo>
                    <a:lnTo>
                      <a:pt x="693" y="357"/>
                    </a:lnTo>
                    <a:lnTo>
                      <a:pt x="694" y="358"/>
                    </a:lnTo>
                    <a:lnTo>
                      <a:pt x="694" y="358"/>
                    </a:lnTo>
                    <a:lnTo>
                      <a:pt x="693" y="360"/>
                    </a:lnTo>
                    <a:lnTo>
                      <a:pt x="691" y="361"/>
                    </a:lnTo>
                    <a:lnTo>
                      <a:pt x="685" y="365"/>
                    </a:lnTo>
                    <a:lnTo>
                      <a:pt x="678" y="370"/>
                    </a:lnTo>
                    <a:lnTo>
                      <a:pt x="675" y="373"/>
                    </a:lnTo>
                    <a:lnTo>
                      <a:pt x="674" y="375"/>
                    </a:lnTo>
                    <a:lnTo>
                      <a:pt x="674" y="376"/>
                    </a:lnTo>
                    <a:lnTo>
                      <a:pt x="675" y="376"/>
                    </a:lnTo>
                    <a:lnTo>
                      <a:pt x="678" y="376"/>
                    </a:lnTo>
                    <a:lnTo>
                      <a:pt x="681" y="376"/>
                    </a:lnTo>
                    <a:lnTo>
                      <a:pt x="679" y="379"/>
                    </a:lnTo>
                    <a:lnTo>
                      <a:pt x="671" y="386"/>
                    </a:lnTo>
                    <a:lnTo>
                      <a:pt x="661" y="393"/>
                    </a:lnTo>
                    <a:lnTo>
                      <a:pt x="655" y="398"/>
                    </a:lnTo>
                    <a:lnTo>
                      <a:pt x="648" y="401"/>
                    </a:lnTo>
                    <a:lnTo>
                      <a:pt x="640" y="405"/>
                    </a:lnTo>
                    <a:lnTo>
                      <a:pt x="633" y="408"/>
                    </a:lnTo>
                    <a:lnTo>
                      <a:pt x="630" y="408"/>
                    </a:lnTo>
                    <a:lnTo>
                      <a:pt x="619" y="414"/>
                    </a:lnTo>
                    <a:lnTo>
                      <a:pt x="609" y="422"/>
                    </a:lnTo>
                    <a:lnTo>
                      <a:pt x="602" y="427"/>
                    </a:lnTo>
                    <a:lnTo>
                      <a:pt x="583" y="441"/>
                    </a:lnTo>
                    <a:lnTo>
                      <a:pt x="573" y="446"/>
                    </a:lnTo>
                    <a:lnTo>
                      <a:pt x="569" y="448"/>
                    </a:lnTo>
                    <a:lnTo>
                      <a:pt x="567" y="448"/>
                    </a:lnTo>
                    <a:lnTo>
                      <a:pt x="566" y="448"/>
                    </a:lnTo>
                    <a:lnTo>
                      <a:pt x="558" y="455"/>
                    </a:lnTo>
                    <a:lnTo>
                      <a:pt x="548" y="461"/>
                    </a:lnTo>
                    <a:lnTo>
                      <a:pt x="544" y="465"/>
                    </a:lnTo>
                    <a:lnTo>
                      <a:pt x="537" y="469"/>
                    </a:lnTo>
                    <a:lnTo>
                      <a:pt x="543" y="461"/>
                    </a:lnTo>
                    <a:lnTo>
                      <a:pt x="552" y="451"/>
                    </a:lnTo>
                    <a:lnTo>
                      <a:pt x="559" y="445"/>
                    </a:lnTo>
                    <a:lnTo>
                      <a:pt x="567" y="438"/>
                    </a:lnTo>
                    <a:lnTo>
                      <a:pt x="567" y="437"/>
                    </a:lnTo>
                    <a:lnTo>
                      <a:pt x="567" y="437"/>
                    </a:lnTo>
                    <a:close/>
                    <a:moveTo>
                      <a:pt x="622" y="391"/>
                    </a:moveTo>
                    <a:lnTo>
                      <a:pt x="639" y="377"/>
                    </a:lnTo>
                    <a:lnTo>
                      <a:pt x="657" y="362"/>
                    </a:lnTo>
                    <a:lnTo>
                      <a:pt x="676" y="347"/>
                    </a:lnTo>
                    <a:lnTo>
                      <a:pt x="695" y="334"/>
                    </a:lnTo>
                    <a:lnTo>
                      <a:pt x="695" y="334"/>
                    </a:lnTo>
                    <a:lnTo>
                      <a:pt x="695" y="334"/>
                    </a:lnTo>
                    <a:lnTo>
                      <a:pt x="701" y="329"/>
                    </a:lnTo>
                    <a:lnTo>
                      <a:pt x="707" y="324"/>
                    </a:lnTo>
                    <a:lnTo>
                      <a:pt x="707" y="324"/>
                    </a:lnTo>
                    <a:lnTo>
                      <a:pt x="707" y="324"/>
                    </a:lnTo>
                    <a:lnTo>
                      <a:pt x="709" y="323"/>
                    </a:lnTo>
                    <a:lnTo>
                      <a:pt x="709" y="323"/>
                    </a:lnTo>
                    <a:lnTo>
                      <a:pt x="710" y="323"/>
                    </a:lnTo>
                    <a:lnTo>
                      <a:pt x="710" y="323"/>
                    </a:lnTo>
                    <a:lnTo>
                      <a:pt x="710" y="323"/>
                    </a:lnTo>
                    <a:lnTo>
                      <a:pt x="711" y="322"/>
                    </a:lnTo>
                    <a:lnTo>
                      <a:pt x="711" y="322"/>
                    </a:lnTo>
                    <a:lnTo>
                      <a:pt x="711" y="322"/>
                    </a:lnTo>
                    <a:lnTo>
                      <a:pt x="711" y="322"/>
                    </a:lnTo>
                    <a:lnTo>
                      <a:pt x="711" y="322"/>
                    </a:lnTo>
                    <a:lnTo>
                      <a:pt x="712" y="322"/>
                    </a:lnTo>
                    <a:lnTo>
                      <a:pt x="712" y="321"/>
                    </a:lnTo>
                    <a:lnTo>
                      <a:pt x="712" y="321"/>
                    </a:lnTo>
                    <a:lnTo>
                      <a:pt x="713" y="321"/>
                    </a:lnTo>
                    <a:lnTo>
                      <a:pt x="713" y="320"/>
                    </a:lnTo>
                    <a:lnTo>
                      <a:pt x="713" y="320"/>
                    </a:lnTo>
                    <a:lnTo>
                      <a:pt x="713" y="320"/>
                    </a:lnTo>
                    <a:lnTo>
                      <a:pt x="717" y="318"/>
                    </a:lnTo>
                    <a:lnTo>
                      <a:pt x="722" y="314"/>
                    </a:lnTo>
                    <a:lnTo>
                      <a:pt x="722" y="314"/>
                    </a:lnTo>
                    <a:lnTo>
                      <a:pt x="749" y="295"/>
                    </a:lnTo>
                    <a:lnTo>
                      <a:pt x="777" y="277"/>
                    </a:lnTo>
                    <a:lnTo>
                      <a:pt x="805" y="259"/>
                    </a:lnTo>
                    <a:lnTo>
                      <a:pt x="833" y="241"/>
                    </a:lnTo>
                    <a:lnTo>
                      <a:pt x="833" y="241"/>
                    </a:lnTo>
                    <a:lnTo>
                      <a:pt x="837" y="239"/>
                    </a:lnTo>
                    <a:lnTo>
                      <a:pt x="836" y="240"/>
                    </a:lnTo>
                    <a:lnTo>
                      <a:pt x="826" y="247"/>
                    </a:lnTo>
                    <a:lnTo>
                      <a:pt x="814" y="253"/>
                    </a:lnTo>
                    <a:lnTo>
                      <a:pt x="811" y="256"/>
                    </a:lnTo>
                    <a:lnTo>
                      <a:pt x="809" y="257"/>
                    </a:lnTo>
                    <a:lnTo>
                      <a:pt x="796" y="266"/>
                    </a:lnTo>
                    <a:lnTo>
                      <a:pt x="784" y="273"/>
                    </a:lnTo>
                    <a:lnTo>
                      <a:pt x="781" y="275"/>
                    </a:lnTo>
                    <a:lnTo>
                      <a:pt x="782" y="274"/>
                    </a:lnTo>
                    <a:lnTo>
                      <a:pt x="784" y="273"/>
                    </a:lnTo>
                    <a:lnTo>
                      <a:pt x="786" y="272"/>
                    </a:lnTo>
                    <a:lnTo>
                      <a:pt x="781" y="276"/>
                    </a:lnTo>
                    <a:lnTo>
                      <a:pt x="763" y="288"/>
                    </a:lnTo>
                    <a:lnTo>
                      <a:pt x="750" y="296"/>
                    </a:lnTo>
                    <a:lnTo>
                      <a:pt x="746" y="299"/>
                    </a:lnTo>
                    <a:lnTo>
                      <a:pt x="742" y="301"/>
                    </a:lnTo>
                    <a:lnTo>
                      <a:pt x="741" y="301"/>
                    </a:lnTo>
                    <a:lnTo>
                      <a:pt x="734" y="306"/>
                    </a:lnTo>
                    <a:lnTo>
                      <a:pt x="719" y="317"/>
                    </a:lnTo>
                    <a:lnTo>
                      <a:pt x="718" y="318"/>
                    </a:lnTo>
                    <a:lnTo>
                      <a:pt x="727" y="312"/>
                    </a:lnTo>
                    <a:lnTo>
                      <a:pt x="735" y="307"/>
                    </a:lnTo>
                    <a:lnTo>
                      <a:pt x="741" y="304"/>
                    </a:lnTo>
                    <a:lnTo>
                      <a:pt x="751" y="298"/>
                    </a:lnTo>
                    <a:lnTo>
                      <a:pt x="761" y="294"/>
                    </a:lnTo>
                    <a:lnTo>
                      <a:pt x="759" y="298"/>
                    </a:lnTo>
                    <a:lnTo>
                      <a:pt x="746" y="306"/>
                    </a:lnTo>
                    <a:lnTo>
                      <a:pt x="740" y="312"/>
                    </a:lnTo>
                    <a:lnTo>
                      <a:pt x="728" y="321"/>
                    </a:lnTo>
                    <a:lnTo>
                      <a:pt x="721" y="326"/>
                    </a:lnTo>
                    <a:lnTo>
                      <a:pt x="717" y="328"/>
                    </a:lnTo>
                    <a:lnTo>
                      <a:pt x="713" y="329"/>
                    </a:lnTo>
                    <a:lnTo>
                      <a:pt x="707" y="331"/>
                    </a:lnTo>
                    <a:lnTo>
                      <a:pt x="699" y="335"/>
                    </a:lnTo>
                    <a:lnTo>
                      <a:pt x="690" y="341"/>
                    </a:lnTo>
                    <a:lnTo>
                      <a:pt x="685" y="345"/>
                    </a:lnTo>
                    <a:lnTo>
                      <a:pt x="682" y="347"/>
                    </a:lnTo>
                    <a:lnTo>
                      <a:pt x="679" y="348"/>
                    </a:lnTo>
                    <a:lnTo>
                      <a:pt x="678" y="348"/>
                    </a:lnTo>
                    <a:lnTo>
                      <a:pt x="674" y="351"/>
                    </a:lnTo>
                    <a:lnTo>
                      <a:pt x="668" y="357"/>
                    </a:lnTo>
                    <a:lnTo>
                      <a:pt x="657" y="364"/>
                    </a:lnTo>
                    <a:lnTo>
                      <a:pt x="653" y="366"/>
                    </a:lnTo>
                    <a:lnTo>
                      <a:pt x="647" y="371"/>
                    </a:lnTo>
                    <a:lnTo>
                      <a:pt x="632" y="383"/>
                    </a:lnTo>
                    <a:lnTo>
                      <a:pt x="625" y="388"/>
                    </a:lnTo>
                    <a:lnTo>
                      <a:pt x="622" y="391"/>
                    </a:lnTo>
                    <a:close/>
                    <a:moveTo>
                      <a:pt x="838" y="238"/>
                    </a:moveTo>
                    <a:lnTo>
                      <a:pt x="846" y="234"/>
                    </a:lnTo>
                    <a:lnTo>
                      <a:pt x="854" y="230"/>
                    </a:lnTo>
                    <a:lnTo>
                      <a:pt x="854" y="230"/>
                    </a:lnTo>
                    <a:lnTo>
                      <a:pt x="849" y="233"/>
                    </a:lnTo>
                    <a:lnTo>
                      <a:pt x="841" y="237"/>
                    </a:lnTo>
                    <a:lnTo>
                      <a:pt x="840" y="238"/>
                    </a:lnTo>
                    <a:lnTo>
                      <a:pt x="838" y="238"/>
                    </a:lnTo>
                    <a:close/>
                    <a:moveTo>
                      <a:pt x="530" y="832"/>
                    </a:moveTo>
                    <a:lnTo>
                      <a:pt x="531" y="836"/>
                    </a:lnTo>
                    <a:lnTo>
                      <a:pt x="534" y="838"/>
                    </a:lnTo>
                    <a:lnTo>
                      <a:pt x="536" y="837"/>
                    </a:lnTo>
                    <a:lnTo>
                      <a:pt x="539" y="834"/>
                    </a:lnTo>
                    <a:lnTo>
                      <a:pt x="543" y="829"/>
                    </a:lnTo>
                    <a:lnTo>
                      <a:pt x="547" y="823"/>
                    </a:lnTo>
                    <a:lnTo>
                      <a:pt x="548" y="820"/>
                    </a:lnTo>
                    <a:lnTo>
                      <a:pt x="548" y="818"/>
                    </a:lnTo>
                    <a:lnTo>
                      <a:pt x="548" y="817"/>
                    </a:lnTo>
                    <a:lnTo>
                      <a:pt x="546" y="818"/>
                    </a:lnTo>
                    <a:lnTo>
                      <a:pt x="540" y="820"/>
                    </a:lnTo>
                    <a:lnTo>
                      <a:pt x="537" y="822"/>
                    </a:lnTo>
                    <a:lnTo>
                      <a:pt x="534" y="825"/>
                    </a:lnTo>
                    <a:lnTo>
                      <a:pt x="531" y="828"/>
                    </a:lnTo>
                    <a:lnTo>
                      <a:pt x="530" y="831"/>
                    </a:lnTo>
                    <a:lnTo>
                      <a:pt x="530" y="832"/>
                    </a:lnTo>
                    <a:close/>
                    <a:moveTo>
                      <a:pt x="485" y="896"/>
                    </a:moveTo>
                    <a:lnTo>
                      <a:pt x="484" y="903"/>
                    </a:lnTo>
                    <a:lnTo>
                      <a:pt x="484" y="907"/>
                    </a:lnTo>
                    <a:lnTo>
                      <a:pt x="485" y="908"/>
                    </a:lnTo>
                    <a:lnTo>
                      <a:pt x="486" y="909"/>
                    </a:lnTo>
                    <a:lnTo>
                      <a:pt x="487" y="909"/>
                    </a:lnTo>
                    <a:lnTo>
                      <a:pt x="489" y="908"/>
                    </a:lnTo>
                    <a:lnTo>
                      <a:pt x="493" y="904"/>
                    </a:lnTo>
                    <a:lnTo>
                      <a:pt x="498" y="899"/>
                    </a:lnTo>
                    <a:lnTo>
                      <a:pt x="499" y="896"/>
                    </a:lnTo>
                    <a:lnTo>
                      <a:pt x="501" y="894"/>
                    </a:lnTo>
                    <a:lnTo>
                      <a:pt x="502" y="891"/>
                    </a:lnTo>
                    <a:lnTo>
                      <a:pt x="501" y="888"/>
                    </a:lnTo>
                    <a:lnTo>
                      <a:pt x="501" y="882"/>
                    </a:lnTo>
                    <a:lnTo>
                      <a:pt x="501" y="877"/>
                    </a:lnTo>
                    <a:lnTo>
                      <a:pt x="501" y="876"/>
                    </a:lnTo>
                    <a:lnTo>
                      <a:pt x="501" y="875"/>
                    </a:lnTo>
                    <a:lnTo>
                      <a:pt x="500" y="876"/>
                    </a:lnTo>
                    <a:lnTo>
                      <a:pt x="498" y="878"/>
                    </a:lnTo>
                    <a:lnTo>
                      <a:pt x="489" y="891"/>
                    </a:lnTo>
                    <a:lnTo>
                      <a:pt x="485" y="896"/>
                    </a:lnTo>
                    <a:close/>
                    <a:moveTo>
                      <a:pt x="425" y="896"/>
                    </a:moveTo>
                    <a:lnTo>
                      <a:pt x="426" y="903"/>
                    </a:lnTo>
                    <a:lnTo>
                      <a:pt x="428" y="907"/>
                    </a:lnTo>
                    <a:lnTo>
                      <a:pt x="431" y="908"/>
                    </a:lnTo>
                    <a:lnTo>
                      <a:pt x="433" y="907"/>
                    </a:lnTo>
                    <a:lnTo>
                      <a:pt x="439" y="903"/>
                    </a:lnTo>
                    <a:lnTo>
                      <a:pt x="446" y="897"/>
                    </a:lnTo>
                    <a:lnTo>
                      <a:pt x="453" y="889"/>
                    </a:lnTo>
                    <a:lnTo>
                      <a:pt x="461" y="880"/>
                    </a:lnTo>
                    <a:lnTo>
                      <a:pt x="464" y="874"/>
                    </a:lnTo>
                    <a:lnTo>
                      <a:pt x="467" y="871"/>
                    </a:lnTo>
                    <a:lnTo>
                      <a:pt x="468" y="869"/>
                    </a:lnTo>
                    <a:lnTo>
                      <a:pt x="468" y="868"/>
                    </a:lnTo>
                    <a:lnTo>
                      <a:pt x="467" y="867"/>
                    </a:lnTo>
                    <a:lnTo>
                      <a:pt x="464" y="867"/>
                    </a:lnTo>
                    <a:lnTo>
                      <a:pt x="457" y="867"/>
                    </a:lnTo>
                    <a:lnTo>
                      <a:pt x="451" y="869"/>
                    </a:lnTo>
                    <a:lnTo>
                      <a:pt x="448" y="870"/>
                    </a:lnTo>
                    <a:lnTo>
                      <a:pt x="446" y="872"/>
                    </a:lnTo>
                    <a:lnTo>
                      <a:pt x="442" y="874"/>
                    </a:lnTo>
                    <a:lnTo>
                      <a:pt x="441" y="878"/>
                    </a:lnTo>
                    <a:lnTo>
                      <a:pt x="437" y="885"/>
                    </a:lnTo>
                    <a:lnTo>
                      <a:pt x="432" y="891"/>
                    </a:lnTo>
                    <a:lnTo>
                      <a:pt x="427" y="895"/>
                    </a:lnTo>
                    <a:lnTo>
                      <a:pt x="425" y="896"/>
                    </a:lnTo>
                    <a:close/>
                    <a:moveTo>
                      <a:pt x="593" y="638"/>
                    </a:moveTo>
                    <a:lnTo>
                      <a:pt x="589" y="645"/>
                    </a:lnTo>
                    <a:lnTo>
                      <a:pt x="586" y="653"/>
                    </a:lnTo>
                    <a:lnTo>
                      <a:pt x="586" y="656"/>
                    </a:lnTo>
                    <a:lnTo>
                      <a:pt x="586" y="658"/>
                    </a:lnTo>
                    <a:lnTo>
                      <a:pt x="588" y="661"/>
                    </a:lnTo>
                    <a:lnTo>
                      <a:pt x="592" y="662"/>
                    </a:lnTo>
                    <a:lnTo>
                      <a:pt x="597" y="663"/>
                    </a:lnTo>
                    <a:lnTo>
                      <a:pt x="603" y="662"/>
                    </a:lnTo>
                    <a:lnTo>
                      <a:pt x="607" y="660"/>
                    </a:lnTo>
                    <a:lnTo>
                      <a:pt x="611" y="657"/>
                    </a:lnTo>
                    <a:lnTo>
                      <a:pt x="615" y="654"/>
                    </a:lnTo>
                    <a:lnTo>
                      <a:pt x="619" y="650"/>
                    </a:lnTo>
                    <a:lnTo>
                      <a:pt x="623" y="647"/>
                    </a:lnTo>
                    <a:lnTo>
                      <a:pt x="625" y="642"/>
                    </a:lnTo>
                    <a:lnTo>
                      <a:pt x="627" y="638"/>
                    </a:lnTo>
                    <a:lnTo>
                      <a:pt x="628" y="632"/>
                    </a:lnTo>
                    <a:lnTo>
                      <a:pt x="628" y="628"/>
                    </a:lnTo>
                    <a:lnTo>
                      <a:pt x="628" y="624"/>
                    </a:lnTo>
                    <a:lnTo>
                      <a:pt x="627" y="620"/>
                    </a:lnTo>
                    <a:lnTo>
                      <a:pt x="626" y="618"/>
                    </a:lnTo>
                    <a:lnTo>
                      <a:pt x="624" y="618"/>
                    </a:lnTo>
                    <a:lnTo>
                      <a:pt x="621" y="619"/>
                    </a:lnTo>
                    <a:lnTo>
                      <a:pt x="614" y="622"/>
                    </a:lnTo>
                    <a:lnTo>
                      <a:pt x="609" y="625"/>
                    </a:lnTo>
                    <a:lnTo>
                      <a:pt x="605" y="628"/>
                    </a:lnTo>
                    <a:lnTo>
                      <a:pt x="602" y="632"/>
                    </a:lnTo>
                    <a:lnTo>
                      <a:pt x="600" y="635"/>
                    </a:lnTo>
                    <a:lnTo>
                      <a:pt x="600" y="635"/>
                    </a:lnTo>
                    <a:lnTo>
                      <a:pt x="600" y="633"/>
                    </a:lnTo>
                    <a:lnTo>
                      <a:pt x="600" y="632"/>
                    </a:lnTo>
                    <a:lnTo>
                      <a:pt x="597" y="632"/>
                    </a:lnTo>
                    <a:lnTo>
                      <a:pt x="595" y="633"/>
                    </a:lnTo>
                    <a:lnTo>
                      <a:pt x="594" y="635"/>
                    </a:lnTo>
                    <a:lnTo>
                      <a:pt x="593" y="638"/>
                    </a:lnTo>
                    <a:close/>
                    <a:moveTo>
                      <a:pt x="574" y="2202"/>
                    </a:moveTo>
                    <a:lnTo>
                      <a:pt x="565" y="2205"/>
                    </a:lnTo>
                    <a:lnTo>
                      <a:pt x="550" y="2208"/>
                    </a:lnTo>
                    <a:lnTo>
                      <a:pt x="544" y="2210"/>
                    </a:lnTo>
                    <a:lnTo>
                      <a:pt x="540" y="2213"/>
                    </a:lnTo>
                    <a:lnTo>
                      <a:pt x="539" y="2215"/>
                    </a:lnTo>
                    <a:lnTo>
                      <a:pt x="538" y="2218"/>
                    </a:lnTo>
                    <a:lnTo>
                      <a:pt x="539" y="2221"/>
                    </a:lnTo>
                    <a:lnTo>
                      <a:pt x="540" y="2223"/>
                    </a:lnTo>
                    <a:lnTo>
                      <a:pt x="545" y="2228"/>
                    </a:lnTo>
                    <a:lnTo>
                      <a:pt x="549" y="2232"/>
                    </a:lnTo>
                    <a:lnTo>
                      <a:pt x="553" y="2234"/>
                    </a:lnTo>
                    <a:lnTo>
                      <a:pt x="559" y="2235"/>
                    </a:lnTo>
                    <a:lnTo>
                      <a:pt x="567" y="2236"/>
                    </a:lnTo>
                    <a:lnTo>
                      <a:pt x="575" y="2240"/>
                    </a:lnTo>
                    <a:lnTo>
                      <a:pt x="585" y="2245"/>
                    </a:lnTo>
                    <a:lnTo>
                      <a:pt x="594" y="2249"/>
                    </a:lnTo>
                    <a:lnTo>
                      <a:pt x="600" y="2251"/>
                    </a:lnTo>
                    <a:lnTo>
                      <a:pt x="603" y="2251"/>
                    </a:lnTo>
                    <a:lnTo>
                      <a:pt x="606" y="2251"/>
                    </a:lnTo>
                    <a:lnTo>
                      <a:pt x="607" y="2250"/>
                    </a:lnTo>
                    <a:lnTo>
                      <a:pt x="607" y="2246"/>
                    </a:lnTo>
                    <a:lnTo>
                      <a:pt x="608" y="2241"/>
                    </a:lnTo>
                    <a:lnTo>
                      <a:pt x="609" y="2238"/>
                    </a:lnTo>
                    <a:lnTo>
                      <a:pt x="611" y="2237"/>
                    </a:lnTo>
                    <a:lnTo>
                      <a:pt x="613" y="2236"/>
                    </a:lnTo>
                    <a:lnTo>
                      <a:pt x="615" y="2237"/>
                    </a:lnTo>
                    <a:lnTo>
                      <a:pt x="626" y="2238"/>
                    </a:lnTo>
                    <a:lnTo>
                      <a:pt x="640" y="2238"/>
                    </a:lnTo>
                    <a:lnTo>
                      <a:pt x="648" y="2237"/>
                    </a:lnTo>
                    <a:lnTo>
                      <a:pt x="653" y="2236"/>
                    </a:lnTo>
                    <a:lnTo>
                      <a:pt x="656" y="2235"/>
                    </a:lnTo>
                    <a:lnTo>
                      <a:pt x="657" y="2233"/>
                    </a:lnTo>
                    <a:lnTo>
                      <a:pt x="650" y="2226"/>
                    </a:lnTo>
                    <a:lnTo>
                      <a:pt x="637" y="2214"/>
                    </a:lnTo>
                    <a:lnTo>
                      <a:pt x="630" y="2208"/>
                    </a:lnTo>
                    <a:lnTo>
                      <a:pt x="623" y="2203"/>
                    </a:lnTo>
                    <a:lnTo>
                      <a:pt x="615" y="2200"/>
                    </a:lnTo>
                    <a:lnTo>
                      <a:pt x="610" y="2198"/>
                    </a:lnTo>
                    <a:lnTo>
                      <a:pt x="601" y="2197"/>
                    </a:lnTo>
                    <a:lnTo>
                      <a:pt x="595" y="2197"/>
                    </a:lnTo>
                    <a:lnTo>
                      <a:pt x="593" y="2198"/>
                    </a:lnTo>
                    <a:lnTo>
                      <a:pt x="591" y="2199"/>
                    </a:lnTo>
                    <a:lnTo>
                      <a:pt x="589" y="2200"/>
                    </a:lnTo>
                    <a:lnTo>
                      <a:pt x="588" y="2202"/>
                    </a:lnTo>
                    <a:lnTo>
                      <a:pt x="586" y="2204"/>
                    </a:lnTo>
                    <a:lnTo>
                      <a:pt x="584" y="2205"/>
                    </a:lnTo>
                    <a:lnTo>
                      <a:pt x="582" y="2205"/>
                    </a:lnTo>
                    <a:lnTo>
                      <a:pt x="580" y="2204"/>
                    </a:lnTo>
                    <a:lnTo>
                      <a:pt x="575" y="2203"/>
                    </a:lnTo>
                    <a:lnTo>
                      <a:pt x="574" y="2202"/>
                    </a:lnTo>
                    <a:close/>
                    <a:moveTo>
                      <a:pt x="369" y="2117"/>
                    </a:moveTo>
                    <a:lnTo>
                      <a:pt x="376" y="2110"/>
                    </a:lnTo>
                    <a:lnTo>
                      <a:pt x="388" y="2099"/>
                    </a:lnTo>
                    <a:lnTo>
                      <a:pt x="394" y="2095"/>
                    </a:lnTo>
                    <a:lnTo>
                      <a:pt x="402" y="2092"/>
                    </a:lnTo>
                    <a:lnTo>
                      <a:pt x="405" y="2092"/>
                    </a:lnTo>
                    <a:lnTo>
                      <a:pt x="407" y="2092"/>
                    </a:lnTo>
                    <a:lnTo>
                      <a:pt x="410" y="2093"/>
                    </a:lnTo>
                    <a:lnTo>
                      <a:pt x="412" y="2095"/>
                    </a:lnTo>
                    <a:lnTo>
                      <a:pt x="416" y="2100"/>
                    </a:lnTo>
                    <a:lnTo>
                      <a:pt x="423" y="2103"/>
                    </a:lnTo>
                    <a:lnTo>
                      <a:pt x="429" y="2106"/>
                    </a:lnTo>
                    <a:lnTo>
                      <a:pt x="435" y="2108"/>
                    </a:lnTo>
                    <a:lnTo>
                      <a:pt x="447" y="2110"/>
                    </a:lnTo>
                    <a:lnTo>
                      <a:pt x="456" y="2113"/>
                    </a:lnTo>
                    <a:lnTo>
                      <a:pt x="468" y="2119"/>
                    </a:lnTo>
                    <a:lnTo>
                      <a:pt x="485" y="2131"/>
                    </a:lnTo>
                    <a:lnTo>
                      <a:pt x="495" y="2137"/>
                    </a:lnTo>
                    <a:lnTo>
                      <a:pt x="503" y="2143"/>
                    </a:lnTo>
                    <a:lnTo>
                      <a:pt x="509" y="2149"/>
                    </a:lnTo>
                    <a:lnTo>
                      <a:pt x="514" y="2156"/>
                    </a:lnTo>
                    <a:lnTo>
                      <a:pt x="521" y="2165"/>
                    </a:lnTo>
                    <a:lnTo>
                      <a:pt x="527" y="2174"/>
                    </a:lnTo>
                    <a:lnTo>
                      <a:pt x="530" y="2178"/>
                    </a:lnTo>
                    <a:lnTo>
                      <a:pt x="530" y="2181"/>
                    </a:lnTo>
                    <a:lnTo>
                      <a:pt x="530" y="2182"/>
                    </a:lnTo>
                    <a:lnTo>
                      <a:pt x="530" y="2184"/>
                    </a:lnTo>
                    <a:lnTo>
                      <a:pt x="528" y="2185"/>
                    </a:lnTo>
                    <a:lnTo>
                      <a:pt x="527" y="2186"/>
                    </a:lnTo>
                    <a:lnTo>
                      <a:pt x="522" y="2187"/>
                    </a:lnTo>
                    <a:lnTo>
                      <a:pt x="516" y="2188"/>
                    </a:lnTo>
                    <a:lnTo>
                      <a:pt x="508" y="2189"/>
                    </a:lnTo>
                    <a:lnTo>
                      <a:pt x="501" y="2188"/>
                    </a:lnTo>
                    <a:lnTo>
                      <a:pt x="494" y="2187"/>
                    </a:lnTo>
                    <a:lnTo>
                      <a:pt x="485" y="2184"/>
                    </a:lnTo>
                    <a:lnTo>
                      <a:pt x="479" y="2180"/>
                    </a:lnTo>
                    <a:lnTo>
                      <a:pt x="473" y="2175"/>
                    </a:lnTo>
                    <a:lnTo>
                      <a:pt x="462" y="2163"/>
                    </a:lnTo>
                    <a:lnTo>
                      <a:pt x="452" y="2152"/>
                    </a:lnTo>
                    <a:lnTo>
                      <a:pt x="446" y="2147"/>
                    </a:lnTo>
                    <a:lnTo>
                      <a:pt x="440" y="2143"/>
                    </a:lnTo>
                    <a:lnTo>
                      <a:pt x="435" y="2140"/>
                    </a:lnTo>
                    <a:lnTo>
                      <a:pt x="431" y="2139"/>
                    </a:lnTo>
                    <a:lnTo>
                      <a:pt x="420" y="2135"/>
                    </a:lnTo>
                    <a:lnTo>
                      <a:pt x="408" y="2131"/>
                    </a:lnTo>
                    <a:lnTo>
                      <a:pt x="403" y="2130"/>
                    </a:lnTo>
                    <a:lnTo>
                      <a:pt x="397" y="2128"/>
                    </a:lnTo>
                    <a:lnTo>
                      <a:pt x="393" y="2127"/>
                    </a:lnTo>
                    <a:lnTo>
                      <a:pt x="392" y="2128"/>
                    </a:lnTo>
                    <a:lnTo>
                      <a:pt x="391" y="2132"/>
                    </a:lnTo>
                    <a:lnTo>
                      <a:pt x="393" y="2136"/>
                    </a:lnTo>
                    <a:lnTo>
                      <a:pt x="393" y="2137"/>
                    </a:lnTo>
                    <a:lnTo>
                      <a:pt x="393" y="2138"/>
                    </a:lnTo>
                    <a:lnTo>
                      <a:pt x="391" y="2138"/>
                    </a:lnTo>
                    <a:lnTo>
                      <a:pt x="388" y="2137"/>
                    </a:lnTo>
                    <a:lnTo>
                      <a:pt x="375" y="2131"/>
                    </a:lnTo>
                    <a:lnTo>
                      <a:pt x="368" y="2125"/>
                    </a:lnTo>
                    <a:lnTo>
                      <a:pt x="368" y="2121"/>
                    </a:lnTo>
                    <a:lnTo>
                      <a:pt x="369" y="2117"/>
                    </a:lnTo>
                    <a:close/>
                    <a:moveTo>
                      <a:pt x="2342" y="1664"/>
                    </a:moveTo>
                    <a:lnTo>
                      <a:pt x="2329" y="1674"/>
                    </a:lnTo>
                    <a:lnTo>
                      <a:pt x="2315" y="1686"/>
                    </a:lnTo>
                    <a:lnTo>
                      <a:pt x="2315" y="1690"/>
                    </a:lnTo>
                    <a:lnTo>
                      <a:pt x="2317" y="1696"/>
                    </a:lnTo>
                    <a:lnTo>
                      <a:pt x="2318" y="1698"/>
                    </a:lnTo>
                    <a:lnTo>
                      <a:pt x="2320" y="1700"/>
                    </a:lnTo>
                    <a:lnTo>
                      <a:pt x="2321" y="1701"/>
                    </a:lnTo>
                    <a:lnTo>
                      <a:pt x="2323" y="1701"/>
                    </a:lnTo>
                    <a:lnTo>
                      <a:pt x="2332" y="1689"/>
                    </a:lnTo>
                    <a:lnTo>
                      <a:pt x="2339" y="1680"/>
                    </a:lnTo>
                    <a:lnTo>
                      <a:pt x="2342" y="1679"/>
                    </a:lnTo>
                    <a:lnTo>
                      <a:pt x="2345" y="1678"/>
                    </a:lnTo>
                    <a:lnTo>
                      <a:pt x="2350" y="1678"/>
                    </a:lnTo>
                    <a:lnTo>
                      <a:pt x="2358" y="1680"/>
                    </a:lnTo>
                    <a:lnTo>
                      <a:pt x="2362" y="1680"/>
                    </a:lnTo>
                    <a:lnTo>
                      <a:pt x="2365" y="1680"/>
                    </a:lnTo>
                    <a:lnTo>
                      <a:pt x="2367" y="1679"/>
                    </a:lnTo>
                    <a:lnTo>
                      <a:pt x="2369" y="1677"/>
                    </a:lnTo>
                    <a:lnTo>
                      <a:pt x="2372" y="1672"/>
                    </a:lnTo>
                    <a:lnTo>
                      <a:pt x="2377" y="1667"/>
                    </a:lnTo>
                    <a:lnTo>
                      <a:pt x="2383" y="1664"/>
                    </a:lnTo>
                    <a:lnTo>
                      <a:pt x="2391" y="1662"/>
                    </a:lnTo>
                    <a:lnTo>
                      <a:pt x="2394" y="1661"/>
                    </a:lnTo>
                    <a:lnTo>
                      <a:pt x="2395" y="1659"/>
                    </a:lnTo>
                    <a:lnTo>
                      <a:pt x="2394" y="1656"/>
                    </a:lnTo>
                    <a:lnTo>
                      <a:pt x="2391" y="1651"/>
                    </a:lnTo>
                    <a:lnTo>
                      <a:pt x="2386" y="1645"/>
                    </a:lnTo>
                    <a:lnTo>
                      <a:pt x="2382" y="1642"/>
                    </a:lnTo>
                    <a:lnTo>
                      <a:pt x="2378" y="1639"/>
                    </a:lnTo>
                    <a:lnTo>
                      <a:pt x="2373" y="1637"/>
                    </a:lnTo>
                    <a:lnTo>
                      <a:pt x="2370" y="1637"/>
                    </a:lnTo>
                    <a:lnTo>
                      <a:pt x="2368" y="1637"/>
                    </a:lnTo>
                    <a:lnTo>
                      <a:pt x="2365" y="1639"/>
                    </a:lnTo>
                    <a:lnTo>
                      <a:pt x="2363" y="1641"/>
                    </a:lnTo>
                    <a:lnTo>
                      <a:pt x="2354" y="1656"/>
                    </a:lnTo>
                    <a:lnTo>
                      <a:pt x="2347" y="1665"/>
                    </a:lnTo>
                    <a:lnTo>
                      <a:pt x="2344" y="1665"/>
                    </a:lnTo>
                    <a:lnTo>
                      <a:pt x="2342" y="1664"/>
                    </a:lnTo>
                    <a:close/>
                    <a:moveTo>
                      <a:pt x="2494" y="1556"/>
                    </a:moveTo>
                    <a:lnTo>
                      <a:pt x="2489" y="1567"/>
                    </a:lnTo>
                    <a:lnTo>
                      <a:pt x="2487" y="1575"/>
                    </a:lnTo>
                    <a:lnTo>
                      <a:pt x="2486" y="1579"/>
                    </a:lnTo>
                    <a:lnTo>
                      <a:pt x="2487" y="1584"/>
                    </a:lnTo>
                    <a:lnTo>
                      <a:pt x="2488" y="1588"/>
                    </a:lnTo>
                    <a:lnTo>
                      <a:pt x="2490" y="1592"/>
                    </a:lnTo>
                    <a:lnTo>
                      <a:pt x="2494" y="1600"/>
                    </a:lnTo>
                    <a:lnTo>
                      <a:pt x="2496" y="1608"/>
                    </a:lnTo>
                    <a:lnTo>
                      <a:pt x="2496" y="1612"/>
                    </a:lnTo>
                    <a:lnTo>
                      <a:pt x="2495" y="1615"/>
                    </a:lnTo>
                    <a:lnTo>
                      <a:pt x="2494" y="1617"/>
                    </a:lnTo>
                    <a:lnTo>
                      <a:pt x="2491" y="1619"/>
                    </a:lnTo>
                    <a:lnTo>
                      <a:pt x="2484" y="1621"/>
                    </a:lnTo>
                    <a:lnTo>
                      <a:pt x="2476" y="1623"/>
                    </a:lnTo>
                    <a:lnTo>
                      <a:pt x="2472" y="1624"/>
                    </a:lnTo>
                    <a:lnTo>
                      <a:pt x="2470" y="1627"/>
                    </a:lnTo>
                    <a:lnTo>
                      <a:pt x="2469" y="1629"/>
                    </a:lnTo>
                    <a:lnTo>
                      <a:pt x="2470" y="1632"/>
                    </a:lnTo>
                    <a:lnTo>
                      <a:pt x="2476" y="1640"/>
                    </a:lnTo>
                    <a:lnTo>
                      <a:pt x="2481" y="1648"/>
                    </a:lnTo>
                    <a:lnTo>
                      <a:pt x="2483" y="1651"/>
                    </a:lnTo>
                    <a:lnTo>
                      <a:pt x="2486" y="1654"/>
                    </a:lnTo>
                    <a:lnTo>
                      <a:pt x="2486" y="1658"/>
                    </a:lnTo>
                    <a:lnTo>
                      <a:pt x="2484" y="1662"/>
                    </a:lnTo>
                    <a:lnTo>
                      <a:pt x="2483" y="1666"/>
                    </a:lnTo>
                    <a:lnTo>
                      <a:pt x="2483" y="1672"/>
                    </a:lnTo>
                    <a:lnTo>
                      <a:pt x="2484" y="1676"/>
                    </a:lnTo>
                    <a:lnTo>
                      <a:pt x="2486" y="1681"/>
                    </a:lnTo>
                    <a:lnTo>
                      <a:pt x="2488" y="1688"/>
                    </a:lnTo>
                    <a:lnTo>
                      <a:pt x="2490" y="1692"/>
                    </a:lnTo>
                    <a:lnTo>
                      <a:pt x="2494" y="1695"/>
                    </a:lnTo>
                    <a:lnTo>
                      <a:pt x="2504" y="1698"/>
                    </a:lnTo>
                    <a:lnTo>
                      <a:pt x="2510" y="1698"/>
                    </a:lnTo>
                    <a:lnTo>
                      <a:pt x="2515" y="1697"/>
                    </a:lnTo>
                    <a:lnTo>
                      <a:pt x="2516" y="1695"/>
                    </a:lnTo>
                    <a:lnTo>
                      <a:pt x="2517" y="1693"/>
                    </a:lnTo>
                    <a:lnTo>
                      <a:pt x="2518" y="1689"/>
                    </a:lnTo>
                    <a:lnTo>
                      <a:pt x="2518" y="1685"/>
                    </a:lnTo>
                    <a:lnTo>
                      <a:pt x="2518" y="1668"/>
                    </a:lnTo>
                    <a:lnTo>
                      <a:pt x="2518" y="1652"/>
                    </a:lnTo>
                    <a:lnTo>
                      <a:pt x="2519" y="1638"/>
                    </a:lnTo>
                    <a:lnTo>
                      <a:pt x="2518" y="1631"/>
                    </a:lnTo>
                    <a:lnTo>
                      <a:pt x="2515" y="1628"/>
                    </a:lnTo>
                    <a:lnTo>
                      <a:pt x="2511" y="1622"/>
                    </a:lnTo>
                    <a:lnTo>
                      <a:pt x="2510" y="1619"/>
                    </a:lnTo>
                    <a:lnTo>
                      <a:pt x="2510" y="1615"/>
                    </a:lnTo>
                    <a:lnTo>
                      <a:pt x="2510" y="1610"/>
                    </a:lnTo>
                    <a:lnTo>
                      <a:pt x="2512" y="1602"/>
                    </a:lnTo>
                    <a:lnTo>
                      <a:pt x="2513" y="1595"/>
                    </a:lnTo>
                    <a:lnTo>
                      <a:pt x="2514" y="1589"/>
                    </a:lnTo>
                    <a:lnTo>
                      <a:pt x="2515" y="1583"/>
                    </a:lnTo>
                    <a:lnTo>
                      <a:pt x="2515" y="1577"/>
                    </a:lnTo>
                    <a:lnTo>
                      <a:pt x="2514" y="1572"/>
                    </a:lnTo>
                    <a:lnTo>
                      <a:pt x="2513" y="1568"/>
                    </a:lnTo>
                    <a:lnTo>
                      <a:pt x="2512" y="1565"/>
                    </a:lnTo>
                    <a:lnTo>
                      <a:pt x="2511" y="1563"/>
                    </a:lnTo>
                    <a:lnTo>
                      <a:pt x="2509" y="1561"/>
                    </a:lnTo>
                    <a:lnTo>
                      <a:pt x="2505" y="1558"/>
                    </a:lnTo>
                    <a:lnTo>
                      <a:pt x="2503" y="1558"/>
                    </a:lnTo>
                    <a:lnTo>
                      <a:pt x="2500" y="1557"/>
                    </a:lnTo>
                    <a:lnTo>
                      <a:pt x="2496" y="1557"/>
                    </a:lnTo>
                    <a:lnTo>
                      <a:pt x="2494" y="1556"/>
                    </a:lnTo>
                    <a:close/>
                    <a:moveTo>
                      <a:pt x="3016" y="670"/>
                    </a:moveTo>
                    <a:lnTo>
                      <a:pt x="3022" y="680"/>
                    </a:lnTo>
                    <a:lnTo>
                      <a:pt x="3029" y="691"/>
                    </a:lnTo>
                    <a:lnTo>
                      <a:pt x="3036" y="698"/>
                    </a:lnTo>
                    <a:lnTo>
                      <a:pt x="3040" y="702"/>
                    </a:lnTo>
                    <a:lnTo>
                      <a:pt x="3043" y="704"/>
                    </a:lnTo>
                    <a:lnTo>
                      <a:pt x="3046" y="702"/>
                    </a:lnTo>
                    <a:lnTo>
                      <a:pt x="3047" y="701"/>
                    </a:lnTo>
                    <a:lnTo>
                      <a:pt x="3047" y="699"/>
                    </a:lnTo>
                    <a:lnTo>
                      <a:pt x="3046" y="696"/>
                    </a:lnTo>
                    <a:lnTo>
                      <a:pt x="3044" y="692"/>
                    </a:lnTo>
                    <a:lnTo>
                      <a:pt x="3037" y="683"/>
                    </a:lnTo>
                    <a:lnTo>
                      <a:pt x="3030" y="675"/>
                    </a:lnTo>
                    <a:lnTo>
                      <a:pt x="3024" y="669"/>
                    </a:lnTo>
                    <a:lnTo>
                      <a:pt x="3021" y="668"/>
                    </a:lnTo>
                    <a:lnTo>
                      <a:pt x="3018" y="669"/>
                    </a:lnTo>
                    <a:lnTo>
                      <a:pt x="3016" y="670"/>
                    </a:lnTo>
                    <a:close/>
                    <a:moveTo>
                      <a:pt x="1687" y="656"/>
                    </a:moveTo>
                    <a:lnTo>
                      <a:pt x="1693" y="658"/>
                    </a:lnTo>
                    <a:lnTo>
                      <a:pt x="1701" y="660"/>
                    </a:lnTo>
                    <a:lnTo>
                      <a:pt x="1708" y="661"/>
                    </a:lnTo>
                    <a:lnTo>
                      <a:pt x="1714" y="661"/>
                    </a:lnTo>
                    <a:lnTo>
                      <a:pt x="1721" y="662"/>
                    </a:lnTo>
                    <a:lnTo>
                      <a:pt x="1724" y="663"/>
                    </a:lnTo>
                    <a:lnTo>
                      <a:pt x="1725" y="664"/>
                    </a:lnTo>
                    <a:lnTo>
                      <a:pt x="1726" y="665"/>
                    </a:lnTo>
                    <a:lnTo>
                      <a:pt x="1725" y="667"/>
                    </a:lnTo>
                    <a:lnTo>
                      <a:pt x="1724" y="670"/>
                    </a:lnTo>
                    <a:lnTo>
                      <a:pt x="1718" y="678"/>
                    </a:lnTo>
                    <a:lnTo>
                      <a:pt x="1713" y="684"/>
                    </a:lnTo>
                    <a:lnTo>
                      <a:pt x="1712" y="687"/>
                    </a:lnTo>
                    <a:lnTo>
                      <a:pt x="1712" y="689"/>
                    </a:lnTo>
                    <a:lnTo>
                      <a:pt x="1712" y="691"/>
                    </a:lnTo>
                    <a:lnTo>
                      <a:pt x="1713" y="693"/>
                    </a:lnTo>
                    <a:lnTo>
                      <a:pt x="1716" y="696"/>
                    </a:lnTo>
                    <a:lnTo>
                      <a:pt x="1722" y="697"/>
                    </a:lnTo>
                    <a:lnTo>
                      <a:pt x="1727" y="697"/>
                    </a:lnTo>
                    <a:lnTo>
                      <a:pt x="1733" y="697"/>
                    </a:lnTo>
                    <a:lnTo>
                      <a:pt x="1740" y="697"/>
                    </a:lnTo>
                    <a:lnTo>
                      <a:pt x="1746" y="698"/>
                    </a:lnTo>
                    <a:lnTo>
                      <a:pt x="1750" y="699"/>
                    </a:lnTo>
                    <a:lnTo>
                      <a:pt x="1752" y="702"/>
                    </a:lnTo>
                    <a:lnTo>
                      <a:pt x="1753" y="704"/>
                    </a:lnTo>
                    <a:lnTo>
                      <a:pt x="1756" y="706"/>
                    </a:lnTo>
                    <a:lnTo>
                      <a:pt x="1760" y="707"/>
                    </a:lnTo>
                    <a:lnTo>
                      <a:pt x="1767" y="708"/>
                    </a:lnTo>
                    <a:lnTo>
                      <a:pt x="1779" y="709"/>
                    </a:lnTo>
                    <a:lnTo>
                      <a:pt x="1795" y="709"/>
                    </a:lnTo>
                    <a:lnTo>
                      <a:pt x="1822" y="709"/>
                    </a:lnTo>
                    <a:lnTo>
                      <a:pt x="1835" y="708"/>
                    </a:lnTo>
                    <a:lnTo>
                      <a:pt x="1845" y="702"/>
                    </a:lnTo>
                    <a:lnTo>
                      <a:pt x="1869" y="688"/>
                    </a:lnTo>
                    <a:lnTo>
                      <a:pt x="1883" y="680"/>
                    </a:lnTo>
                    <a:lnTo>
                      <a:pt x="1896" y="672"/>
                    </a:lnTo>
                    <a:lnTo>
                      <a:pt x="1905" y="665"/>
                    </a:lnTo>
                    <a:lnTo>
                      <a:pt x="1911" y="660"/>
                    </a:lnTo>
                    <a:lnTo>
                      <a:pt x="1920" y="650"/>
                    </a:lnTo>
                    <a:lnTo>
                      <a:pt x="1929" y="641"/>
                    </a:lnTo>
                    <a:lnTo>
                      <a:pt x="1930" y="638"/>
                    </a:lnTo>
                    <a:lnTo>
                      <a:pt x="1931" y="634"/>
                    </a:lnTo>
                    <a:lnTo>
                      <a:pt x="1932" y="631"/>
                    </a:lnTo>
                    <a:lnTo>
                      <a:pt x="1931" y="628"/>
                    </a:lnTo>
                    <a:lnTo>
                      <a:pt x="1930" y="625"/>
                    </a:lnTo>
                    <a:lnTo>
                      <a:pt x="1929" y="622"/>
                    </a:lnTo>
                    <a:lnTo>
                      <a:pt x="1926" y="618"/>
                    </a:lnTo>
                    <a:lnTo>
                      <a:pt x="1922" y="613"/>
                    </a:lnTo>
                    <a:lnTo>
                      <a:pt x="1904" y="597"/>
                    </a:lnTo>
                    <a:lnTo>
                      <a:pt x="1887" y="582"/>
                    </a:lnTo>
                    <a:lnTo>
                      <a:pt x="1879" y="577"/>
                    </a:lnTo>
                    <a:lnTo>
                      <a:pt x="1870" y="574"/>
                    </a:lnTo>
                    <a:lnTo>
                      <a:pt x="1867" y="573"/>
                    </a:lnTo>
                    <a:lnTo>
                      <a:pt x="1863" y="573"/>
                    </a:lnTo>
                    <a:lnTo>
                      <a:pt x="1860" y="573"/>
                    </a:lnTo>
                    <a:lnTo>
                      <a:pt x="1856" y="574"/>
                    </a:lnTo>
                    <a:lnTo>
                      <a:pt x="1840" y="581"/>
                    </a:lnTo>
                    <a:lnTo>
                      <a:pt x="1820" y="588"/>
                    </a:lnTo>
                    <a:lnTo>
                      <a:pt x="1811" y="591"/>
                    </a:lnTo>
                    <a:lnTo>
                      <a:pt x="1801" y="594"/>
                    </a:lnTo>
                    <a:lnTo>
                      <a:pt x="1793" y="596"/>
                    </a:lnTo>
                    <a:lnTo>
                      <a:pt x="1785" y="597"/>
                    </a:lnTo>
                    <a:lnTo>
                      <a:pt x="1776" y="597"/>
                    </a:lnTo>
                    <a:lnTo>
                      <a:pt x="1768" y="596"/>
                    </a:lnTo>
                    <a:lnTo>
                      <a:pt x="1758" y="594"/>
                    </a:lnTo>
                    <a:lnTo>
                      <a:pt x="1750" y="590"/>
                    </a:lnTo>
                    <a:lnTo>
                      <a:pt x="1737" y="586"/>
                    </a:lnTo>
                    <a:lnTo>
                      <a:pt x="1732" y="584"/>
                    </a:lnTo>
                    <a:lnTo>
                      <a:pt x="1733" y="579"/>
                    </a:lnTo>
                    <a:lnTo>
                      <a:pt x="1732" y="569"/>
                    </a:lnTo>
                    <a:lnTo>
                      <a:pt x="1731" y="567"/>
                    </a:lnTo>
                    <a:lnTo>
                      <a:pt x="1730" y="565"/>
                    </a:lnTo>
                    <a:lnTo>
                      <a:pt x="1729" y="564"/>
                    </a:lnTo>
                    <a:lnTo>
                      <a:pt x="1727" y="563"/>
                    </a:lnTo>
                    <a:lnTo>
                      <a:pt x="1725" y="563"/>
                    </a:lnTo>
                    <a:lnTo>
                      <a:pt x="1722" y="564"/>
                    </a:lnTo>
                    <a:lnTo>
                      <a:pt x="1718" y="565"/>
                    </a:lnTo>
                    <a:lnTo>
                      <a:pt x="1713" y="568"/>
                    </a:lnTo>
                    <a:lnTo>
                      <a:pt x="1704" y="576"/>
                    </a:lnTo>
                    <a:lnTo>
                      <a:pt x="1696" y="584"/>
                    </a:lnTo>
                    <a:lnTo>
                      <a:pt x="1688" y="592"/>
                    </a:lnTo>
                    <a:lnTo>
                      <a:pt x="1683" y="600"/>
                    </a:lnTo>
                    <a:lnTo>
                      <a:pt x="1678" y="608"/>
                    </a:lnTo>
                    <a:lnTo>
                      <a:pt x="1676" y="614"/>
                    </a:lnTo>
                    <a:lnTo>
                      <a:pt x="1675" y="620"/>
                    </a:lnTo>
                    <a:lnTo>
                      <a:pt x="1675" y="623"/>
                    </a:lnTo>
                    <a:lnTo>
                      <a:pt x="1678" y="625"/>
                    </a:lnTo>
                    <a:lnTo>
                      <a:pt x="1683" y="627"/>
                    </a:lnTo>
                    <a:lnTo>
                      <a:pt x="1689" y="628"/>
                    </a:lnTo>
                    <a:lnTo>
                      <a:pt x="1697" y="630"/>
                    </a:lnTo>
                    <a:lnTo>
                      <a:pt x="1710" y="632"/>
                    </a:lnTo>
                    <a:lnTo>
                      <a:pt x="1716" y="633"/>
                    </a:lnTo>
                    <a:lnTo>
                      <a:pt x="1708" y="635"/>
                    </a:lnTo>
                    <a:lnTo>
                      <a:pt x="1690" y="641"/>
                    </a:lnTo>
                    <a:lnTo>
                      <a:pt x="1682" y="644"/>
                    </a:lnTo>
                    <a:lnTo>
                      <a:pt x="1674" y="647"/>
                    </a:lnTo>
                    <a:lnTo>
                      <a:pt x="1671" y="649"/>
                    </a:lnTo>
                    <a:lnTo>
                      <a:pt x="1669" y="650"/>
                    </a:lnTo>
                    <a:lnTo>
                      <a:pt x="1668" y="652"/>
                    </a:lnTo>
                    <a:lnTo>
                      <a:pt x="1668" y="653"/>
                    </a:lnTo>
                    <a:lnTo>
                      <a:pt x="1670" y="656"/>
                    </a:lnTo>
                    <a:lnTo>
                      <a:pt x="1674" y="657"/>
                    </a:lnTo>
                    <a:lnTo>
                      <a:pt x="1677" y="658"/>
                    </a:lnTo>
                    <a:lnTo>
                      <a:pt x="1680" y="658"/>
                    </a:lnTo>
                    <a:lnTo>
                      <a:pt x="1685" y="657"/>
                    </a:lnTo>
                    <a:lnTo>
                      <a:pt x="1687" y="656"/>
                    </a:lnTo>
                    <a:close/>
                    <a:moveTo>
                      <a:pt x="2118" y="1207"/>
                    </a:moveTo>
                    <a:lnTo>
                      <a:pt x="2114" y="1212"/>
                    </a:lnTo>
                    <a:lnTo>
                      <a:pt x="2106" y="1217"/>
                    </a:lnTo>
                    <a:lnTo>
                      <a:pt x="2097" y="1224"/>
                    </a:lnTo>
                    <a:lnTo>
                      <a:pt x="2085" y="1232"/>
                    </a:lnTo>
                    <a:lnTo>
                      <a:pt x="2074" y="1238"/>
                    </a:lnTo>
                    <a:lnTo>
                      <a:pt x="2063" y="1243"/>
                    </a:lnTo>
                    <a:lnTo>
                      <a:pt x="2058" y="1244"/>
                    </a:lnTo>
                    <a:lnTo>
                      <a:pt x="2054" y="1245"/>
                    </a:lnTo>
                    <a:lnTo>
                      <a:pt x="2051" y="1245"/>
                    </a:lnTo>
                    <a:lnTo>
                      <a:pt x="2049" y="1243"/>
                    </a:lnTo>
                    <a:lnTo>
                      <a:pt x="2037" y="1234"/>
                    </a:lnTo>
                    <a:lnTo>
                      <a:pt x="2023" y="1223"/>
                    </a:lnTo>
                    <a:lnTo>
                      <a:pt x="2018" y="1218"/>
                    </a:lnTo>
                    <a:lnTo>
                      <a:pt x="2015" y="1214"/>
                    </a:lnTo>
                    <a:lnTo>
                      <a:pt x="2015" y="1212"/>
                    </a:lnTo>
                    <a:lnTo>
                      <a:pt x="2015" y="1210"/>
                    </a:lnTo>
                    <a:lnTo>
                      <a:pt x="2016" y="1209"/>
                    </a:lnTo>
                    <a:lnTo>
                      <a:pt x="2019" y="1207"/>
                    </a:lnTo>
                    <a:lnTo>
                      <a:pt x="2032" y="1204"/>
                    </a:lnTo>
                    <a:lnTo>
                      <a:pt x="2044" y="1198"/>
                    </a:lnTo>
                    <a:lnTo>
                      <a:pt x="2049" y="1195"/>
                    </a:lnTo>
                    <a:lnTo>
                      <a:pt x="2052" y="1191"/>
                    </a:lnTo>
                    <a:lnTo>
                      <a:pt x="2053" y="1189"/>
                    </a:lnTo>
                    <a:lnTo>
                      <a:pt x="2053" y="1185"/>
                    </a:lnTo>
                    <a:lnTo>
                      <a:pt x="2053" y="1183"/>
                    </a:lnTo>
                    <a:lnTo>
                      <a:pt x="2052" y="1180"/>
                    </a:lnTo>
                    <a:lnTo>
                      <a:pt x="2043" y="1167"/>
                    </a:lnTo>
                    <a:lnTo>
                      <a:pt x="2034" y="1155"/>
                    </a:lnTo>
                    <a:lnTo>
                      <a:pt x="2030" y="1150"/>
                    </a:lnTo>
                    <a:lnTo>
                      <a:pt x="2027" y="1145"/>
                    </a:lnTo>
                    <a:lnTo>
                      <a:pt x="2026" y="1141"/>
                    </a:lnTo>
                    <a:lnTo>
                      <a:pt x="2026" y="1139"/>
                    </a:lnTo>
                    <a:lnTo>
                      <a:pt x="2026" y="1137"/>
                    </a:lnTo>
                    <a:lnTo>
                      <a:pt x="2027" y="1135"/>
                    </a:lnTo>
                    <a:lnTo>
                      <a:pt x="2030" y="1131"/>
                    </a:lnTo>
                    <a:lnTo>
                      <a:pt x="2037" y="1127"/>
                    </a:lnTo>
                    <a:lnTo>
                      <a:pt x="2045" y="1122"/>
                    </a:lnTo>
                    <a:lnTo>
                      <a:pt x="2055" y="1117"/>
                    </a:lnTo>
                    <a:lnTo>
                      <a:pt x="2072" y="1110"/>
                    </a:lnTo>
                    <a:lnTo>
                      <a:pt x="2079" y="1107"/>
                    </a:lnTo>
                    <a:lnTo>
                      <a:pt x="2085" y="1104"/>
                    </a:lnTo>
                    <a:lnTo>
                      <a:pt x="2097" y="1096"/>
                    </a:lnTo>
                    <a:lnTo>
                      <a:pt x="2103" y="1093"/>
                    </a:lnTo>
                    <a:lnTo>
                      <a:pt x="2109" y="1092"/>
                    </a:lnTo>
                    <a:lnTo>
                      <a:pt x="2111" y="1091"/>
                    </a:lnTo>
                    <a:lnTo>
                      <a:pt x="2114" y="1091"/>
                    </a:lnTo>
                    <a:lnTo>
                      <a:pt x="2115" y="1092"/>
                    </a:lnTo>
                    <a:lnTo>
                      <a:pt x="2116" y="1093"/>
                    </a:lnTo>
                    <a:lnTo>
                      <a:pt x="2117" y="1096"/>
                    </a:lnTo>
                    <a:lnTo>
                      <a:pt x="2119" y="1099"/>
                    </a:lnTo>
                    <a:lnTo>
                      <a:pt x="2121" y="1101"/>
                    </a:lnTo>
                    <a:lnTo>
                      <a:pt x="2124" y="1103"/>
                    </a:lnTo>
                    <a:lnTo>
                      <a:pt x="2127" y="1105"/>
                    </a:lnTo>
                    <a:lnTo>
                      <a:pt x="2129" y="1108"/>
                    </a:lnTo>
                    <a:lnTo>
                      <a:pt x="2131" y="1111"/>
                    </a:lnTo>
                    <a:lnTo>
                      <a:pt x="2131" y="1115"/>
                    </a:lnTo>
                    <a:lnTo>
                      <a:pt x="2131" y="1126"/>
                    </a:lnTo>
                    <a:lnTo>
                      <a:pt x="2128" y="1139"/>
                    </a:lnTo>
                    <a:lnTo>
                      <a:pt x="2125" y="1149"/>
                    </a:lnTo>
                    <a:lnTo>
                      <a:pt x="2124" y="1154"/>
                    </a:lnTo>
                    <a:lnTo>
                      <a:pt x="2124" y="1157"/>
                    </a:lnTo>
                    <a:lnTo>
                      <a:pt x="2123" y="1165"/>
                    </a:lnTo>
                    <a:lnTo>
                      <a:pt x="2123" y="1175"/>
                    </a:lnTo>
                    <a:lnTo>
                      <a:pt x="2123" y="1187"/>
                    </a:lnTo>
                    <a:lnTo>
                      <a:pt x="2123" y="1195"/>
                    </a:lnTo>
                    <a:lnTo>
                      <a:pt x="2121" y="1202"/>
                    </a:lnTo>
                    <a:lnTo>
                      <a:pt x="2119" y="1206"/>
                    </a:lnTo>
                    <a:lnTo>
                      <a:pt x="2118" y="1207"/>
                    </a:lnTo>
                    <a:close/>
                    <a:moveTo>
                      <a:pt x="2171" y="1180"/>
                    </a:moveTo>
                    <a:lnTo>
                      <a:pt x="2170" y="1197"/>
                    </a:lnTo>
                    <a:lnTo>
                      <a:pt x="2169" y="1206"/>
                    </a:lnTo>
                    <a:lnTo>
                      <a:pt x="2168" y="1210"/>
                    </a:lnTo>
                    <a:lnTo>
                      <a:pt x="2167" y="1212"/>
                    </a:lnTo>
                    <a:lnTo>
                      <a:pt x="2165" y="1214"/>
                    </a:lnTo>
                    <a:lnTo>
                      <a:pt x="2163" y="1216"/>
                    </a:lnTo>
                    <a:lnTo>
                      <a:pt x="2161" y="1218"/>
                    </a:lnTo>
                    <a:lnTo>
                      <a:pt x="2159" y="1219"/>
                    </a:lnTo>
                    <a:lnTo>
                      <a:pt x="2159" y="1221"/>
                    </a:lnTo>
                    <a:lnTo>
                      <a:pt x="2160" y="1222"/>
                    </a:lnTo>
                    <a:lnTo>
                      <a:pt x="2162" y="1226"/>
                    </a:lnTo>
                    <a:lnTo>
                      <a:pt x="2165" y="1232"/>
                    </a:lnTo>
                    <a:lnTo>
                      <a:pt x="2167" y="1234"/>
                    </a:lnTo>
                    <a:lnTo>
                      <a:pt x="2170" y="1236"/>
                    </a:lnTo>
                    <a:lnTo>
                      <a:pt x="2174" y="1237"/>
                    </a:lnTo>
                    <a:lnTo>
                      <a:pt x="2179" y="1239"/>
                    </a:lnTo>
                    <a:lnTo>
                      <a:pt x="2182" y="1240"/>
                    </a:lnTo>
                    <a:lnTo>
                      <a:pt x="2183" y="1242"/>
                    </a:lnTo>
                    <a:lnTo>
                      <a:pt x="2183" y="1245"/>
                    </a:lnTo>
                    <a:lnTo>
                      <a:pt x="2180" y="1249"/>
                    </a:lnTo>
                    <a:lnTo>
                      <a:pt x="2164" y="1260"/>
                    </a:lnTo>
                    <a:lnTo>
                      <a:pt x="2144" y="1272"/>
                    </a:lnTo>
                    <a:lnTo>
                      <a:pt x="2136" y="1279"/>
                    </a:lnTo>
                    <a:lnTo>
                      <a:pt x="2130" y="1284"/>
                    </a:lnTo>
                    <a:lnTo>
                      <a:pt x="2129" y="1287"/>
                    </a:lnTo>
                    <a:lnTo>
                      <a:pt x="2129" y="1289"/>
                    </a:lnTo>
                    <a:lnTo>
                      <a:pt x="2130" y="1291"/>
                    </a:lnTo>
                    <a:lnTo>
                      <a:pt x="2133" y="1293"/>
                    </a:lnTo>
                    <a:lnTo>
                      <a:pt x="2138" y="1294"/>
                    </a:lnTo>
                    <a:lnTo>
                      <a:pt x="2143" y="1295"/>
                    </a:lnTo>
                    <a:lnTo>
                      <a:pt x="2150" y="1295"/>
                    </a:lnTo>
                    <a:lnTo>
                      <a:pt x="2157" y="1295"/>
                    </a:lnTo>
                    <a:lnTo>
                      <a:pt x="2173" y="1294"/>
                    </a:lnTo>
                    <a:lnTo>
                      <a:pt x="2190" y="1292"/>
                    </a:lnTo>
                    <a:lnTo>
                      <a:pt x="2218" y="1287"/>
                    </a:lnTo>
                    <a:lnTo>
                      <a:pt x="2231" y="1284"/>
                    </a:lnTo>
                    <a:lnTo>
                      <a:pt x="2241" y="1284"/>
                    </a:lnTo>
                    <a:lnTo>
                      <a:pt x="2264" y="1283"/>
                    </a:lnTo>
                    <a:lnTo>
                      <a:pt x="2277" y="1282"/>
                    </a:lnTo>
                    <a:lnTo>
                      <a:pt x="2289" y="1280"/>
                    </a:lnTo>
                    <a:lnTo>
                      <a:pt x="2294" y="1279"/>
                    </a:lnTo>
                    <a:lnTo>
                      <a:pt x="2298" y="1277"/>
                    </a:lnTo>
                    <a:lnTo>
                      <a:pt x="2301" y="1275"/>
                    </a:lnTo>
                    <a:lnTo>
                      <a:pt x="2303" y="1272"/>
                    </a:lnTo>
                    <a:lnTo>
                      <a:pt x="2304" y="1268"/>
                    </a:lnTo>
                    <a:lnTo>
                      <a:pt x="2304" y="1263"/>
                    </a:lnTo>
                    <a:lnTo>
                      <a:pt x="2303" y="1258"/>
                    </a:lnTo>
                    <a:lnTo>
                      <a:pt x="2302" y="1253"/>
                    </a:lnTo>
                    <a:lnTo>
                      <a:pt x="2301" y="1248"/>
                    </a:lnTo>
                    <a:lnTo>
                      <a:pt x="2300" y="1243"/>
                    </a:lnTo>
                    <a:lnTo>
                      <a:pt x="2300" y="1239"/>
                    </a:lnTo>
                    <a:lnTo>
                      <a:pt x="2303" y="1235"/>
                    </a:lnTo>
                    <a:lnTo>
                      <a:pt x="2310" y="1227"/>
                    </a:lnTo>
                    <a:lnTo>
                      <a:pt x="2313" y="1221"/>
                    </a:lnTo>
                    <a:lnTo>
                      <a:pt x="2315" y="1215"/>
                    </a:lnTo>
                    <a:lnTo>
                      <a:pt x="2315" y="1207"/>
                    </a:lnTo>
                    <a:lnTo>
                      <a:pt x="2313" y="1194"/>
                    </a:lnTo>
                    <a:lnTo>
                      <a:pt x="2306" y="1175"/>
                    </a:lnTo>
                    <a:lnTo>
                      <a:pt x="2302" y="1165"/>
                    </a:lnTo>
                    <a:lnTo>
                      <a:pt x="2297" y="1155"/>
                    </a:lnTo>
                    <a:lnTo>
                      <a:pt x="2294" y="1151"/>
                    </a:lnTo>
                    <a:lnTo>
                      <a:pt x="2291" y="1148"/>
                    </a:lnTo>
                    <a:lnTo>
                      <a:pt x="2288" y="1145"/>
                    </a:lnTo>
                    <a:lnTo>
                      <a:pt x="2283" y="1141"/>
                    </a:lnTo>
                    <a:lnTo>
                      <a:pt x="2274" y="1134"/>
                    </a:lnTo>
                    <a:lnTo>
                      <a:pt x="2260" y="1122"/>
                    </a:lnTo>
                    <a:lnTo>
                      <a:pt x="2246" y="1106"/>
                    </a:lnTo>
                    <a:lnTo>
                      <a:pt x="2230" y="1088"/>
                    </a:lnTo>
                    <a:lnTo>
                      <a:pt x="2215" y="1071"/>
                    </a:lnTo>
                    <a:lnTo>
                      <a:pt x="2204" y="1057"/>
                    </a:lnTo>
                    <a:lnTo>
                      <a:pt x="2199" y="1051"/>
                    </a:lnTo>
                    <a:lnTo>
                      <a:pt x="2196" y="1046"/>
                    </a:lnTo>
                    <a:lnTo>
                      <a:pt x="2195" y="1043"/>
                    </a:lnTo>
                    <a:lnTo>
                      <a:pt x="2195" y="1042"/>
                    </a:lnTo>
                    <a:lnTo>
                      <a:pt x="2207" y="1037"/>
                    </a:lnTo>
                    <a:lnTo>
                      <a:pt x="2223" y="1027"/>
                    </a:lnTo>
                    <a:lnTo>
                      <a:pt x="2226" y="1024"/>
                    </a:lnTo>
                    <a:lnTo>
                      <a:pt x="2229" y="1021"/>
                    </a:lnTo>
                    <a:lnTo>
                      <a:pt x="2232" y="1018"/>
                    </a:lnTo>
                    <a:lnTo>
                      <a:pt x="2233" y="1015"/>
                    </a:lnTo>
                    <a:lnTo>
                      <a:pt x="2234" y="1012"/>
                    </a:lnTo>
                    <a:lnTo>
                      <a:pt x="2234" y="1008"/>
                    </a:lnTo>
                    <a:lnTo>
                      <a:pt x="2232" y="1005"/>
                    </a:lnTo>
                    <a:lnTo>
                      <a:pt x="2229" y="1002"/>
                    </a:lnTo>
                    <a:lnTo>
                      <a:pt x="2220" y="997"/>
                    </a:lnTo>
                    <a:lnTo>
                      <a:pt x="2212" y="993"/>
                    </a:lnTo>
                    <a:lnTo>
                      <a:pt x="2203" y="990"/>
                    </a:lnTo>
                    <a:lnTo>
                      <a:pt x="2194" y="986"/>
                    </a:lnTo>
                    <a:lnTo>
                      <a:pt x="2187" y="984"/>
                    </a:lnTo>
                    <a:lnTo>
                      <a:pt x="2181" y="982"/>
                    </a:lnTo>
                    <a:lnTo>
                      <a:pt x="2179" y="980"/>
                    </a:lnTo>
                    <a:lnTo>
                      <a:pt x="2177" y="979"/>
                    </a:lnTo>
                    <a:lnTo>
                      <a:pt x="2176" y="978"/>
                    </a:lnTo>
                    <a:lnTo>
                      <a:pt x="2177" y="976"/>
                    </a:lnTo>
                    <a:lnTo>
                      <a:pt x="2181" y="969"/>
                    </a:lnTo>
                    <a:lnTo>
                      <a:pt x="2187" y="961"/>
                    </a:lnTo>
                    <a:lnTo>
                      <a:pt x="2192" y="955"/>
                    </a:lnTo>
                    <a:lnTo>
                      <a:pt x="2194" y="953"/>
                    </a:lnTo>
                    <a:lnTo>
                      <a:pt x="2182" y="947"/>
                    </a:lnTo>
                    <a:lnTo>
                      <a:pt x="2169" y="940"/>
                    </a:lnTo>
                    <a:lnTo>
                      <a:pt x="2158" y="944"/>
                    </a:lnTo>
                    <a:lnTo>
                      <a:pt x="2140" y="953"/>
                    </a:lnTo>
                    <a:lnTo>
                      <a:pt x="2133" y="957"/>
                    </a:lnTo>
                    <a:lnTo>
                      <a:pt x="2128" y="959"/>
                    </a:lnTo>
                    <a:lnTo>
                      <a:pt x="2122" y="960"/>
                    </a:lnTo>
                    <a:lnTo>
                      <a:pt x="2116" y="959"/>
                    </a:lnTo>
                    <a:lnTo>
                      <a:pt x="2111" y="959"/>
                    </a:lnTo>
                    <a:lnTo>
                      <a:pt x="2106" y="959"/>
                    </a:lnTo>
                    <a:lnTo>
                      <a:pt x="2102" y="960"/>
                    </a:lnTo>
                    <a:lnTo>
                      <a:pt x="2097" y="962"/>
                    </a:lnTo>
                    <a:lnTo>
                      <a:pt x="2089" y="964"/>
                    </a:lnTo>
                    <a:lnTo>
                      <a:pt x="2086" y="965"/>
                    </a:lnTo>
                    <a:lnTo>
                      <a:pt x="2091" y="970"/>
                    </a:lnTo>
                    <a:lnTo>
                      <a:pt x="2100" y="977"/>
                    </a:lnTo>
                    <a:lnTo>
                      <a:pt x="2105" y="981"/>
                    </a:lnTo>
                    <a:lnTo>
                      <a:pt x="2109" y="986"/>
                    </a:lnTo>
                    <a:lnTo>
                      <a:pt x="2111" y="990"/>
                    </a:lnTo>
                    <a:lnTo>
                      <a:pt x="2111" y="993"/>
                    </a:lnTo>
                    <a:lnTo>
                      <a:pt x="2098" y="1006"/>
                    </a:lnTo>
                    <a:lnTo>
                      <a:pt x="2086" y="1017"/>
                    </a:lnTo>
                    <a:lnTo>
                      <a:pt x="2097" y="1022"/>
                    </a:lnTo>
                    <a:lnTo>
                      <a:pt x="2107" y="1027"/>
                    </a:lnTo>
                    <a:lnTo>
                      <a:pt x="2105" y="1034"/>
                    </a:lnTo>
                    <a:lnTo>
                      <a:pt x="2103" y="1040"/>
                    </a:lnTo>
                    <a:lnTo>
                      <a:pt x="2108" y="1038"/>
                    </a:lnTo>
                    <a:lnTo>
                      <a:pt x="2118" y="1036"/>
                    </a:lnTo>
                    <a:lnTo>
                      <a:pt x="2123" y="1036"/>
                    </a:lnTo>
                    <a:lnTo>
                      <a:pt x="2127" y="1036"/>
                    </a:lnTo>
                    <a:lnTo>
                      <a:pt x="2128" y="1037"/>
                    </a:lnTo>
                    <a:lnTo>
                      <a:pt x="2128" y="1038"/>
                    </a:lnTo>
                    <a:lnTo>
                      <a:pt x="2128" y="1040"/>
                    </a:lnTo>
                    <a:lnTo>
                      <a:pt x="2127" y="1042"/>
                    </a:lnTo>
                    <a:lnTo>
                      <a:pt x="2125" y="1045"/>
                    </a:lnTo>
                    <a:lnTo>
                      <a:pt x="2122" y="1047"/>
                    </a:lnTo>
                    <a:lnTo>
                      <a:pt x="2119" y="1049"/>
                    </a:lnTo>
                    <a:lnTo>
                      <a:pt x="2116" y="1049"/>
                    </a:lnTo>
                    <a:lnTo>
                      <a:pt x="2114" y="1050"/>
                    </a:lnTo>
                    <a:lnTo>
                      <a:pt x="2113" y="1051"/>
                    </a:lnTo>
                    <a:lnTo>
                      <a:pt x="2111" y="1053"/>
                    </a:lnTo>
                    <a:lnTo>
                      <a:pt x="2111" y="1057"/>
                    </a:lnTo>
                    <a:lnTo>
                      <a:pt x="2118" y="1067"/>
                    </a:lnTo>
                    <a:lnTo>
                      <a:pt x="2121" y="1074"/>
                    </a:lnTo>
                    <a:lnTo>
                      <a:pt x="2121" y="1075"/>
                    </a:lnTo>
                    <a:lnTo>
                      <a:pt x="2121" y="1075"/>
                    </a:lnTo>
                    <a:lnTo>
                      <a:pt x="2122" y="1077"/>
                    </a:lnTo>
                    <a:lnTo>
                      <a:pt x="2124" y="1078"/>
                    </a:lnTo>
                    <a:lnTo>
                      <a:pt x="2128" y="1078"/>
                    </a:lnTo>
                    <a:lnTo>
                      <a:pt x="2133" y="1079"/>
                    </a:lnTo>
                    <a:lnTo>
                      <a:pt x="2140" y="1079"/>
                    </a:lnTo>
                    <a:lnTo>
                      <a:pt x="2144" y="1080"/>
                    </a:lnTo>
                    <a:lnTo>
                      <a:pt x="2146" y="1081"/>
                    </a:lnTo>
                    <a:lnTo>
                      <a:pt x="2148" y="1082"/>
                    </a:lnTo>
                    <a:lnTo>
                      <a:pt x="2149" y="1083"/>
                    </a:lnTo>
                    <a:lnTo>
                      <a:pt x="2149" y="1085"/>
                    </a:lnTo>
                    <a:lnTo>
                      <a:pt x="2150" y="1088"/>
                    </a:lnTo>
                    <a:lnTo>
                      <a:pt x="2152" y="1089"/>
                    </a:lnTo>
                    <a:lnTo>
                      <a:pt x="2155" y="1089"/>
                    </a:lnTo>
                    <a:lnTo>
                      <a:pt x="2158" y="1088"/>
                    </a:lnTo>
                    <a:lnTo>
                      <a:pt x="2161" y="1088"/>
                    </a:lnTo>
                    <a:lnTo>
                      <a:pt x="2163" y="1089"/>
                    </a:lnTo>
                    <a:lnTo>
                      <a:pt x="2164" y="1092"/>
                    </a:lnTo>
                    <a:lnTo>
                      <a:pt x="2163" y="1097"/>
                    </a:lnTo>
                    <a:lnTo>
                      <a:pt x="2160" y="1109"/>
                    </a:lnTo>
                    <a:lnTo>
                      <a:pt x="2158" y="1118"/>
                    </a:lnTo>
                    <a:lnTo>
                      <a:pt x="2157" y="1122"/>
                    </a:lnTo>
                    <a:lnTo>
                      <a:pt x="2157" y="1125"/>
                    </a:lnTo>
                    <a:lnTo>
                      <a:pt x="2158" y="1127"/>
                    </a:lnTo>
                    <a:lnTo>
                      <a:pt x="2160" y="1128"/>
                    </a:lnTo>
                    <a:lnTo>
                      <a:pt x="2169" y="1129"/>
                    </a:lnTo>
                    <a:lnTo>
                      <a:pt x="2183" y="1128"/>
                    </a:lnTo>
                    <a:lnTo>
                      <a:pt x="2189" y="1128"/>
                    </a:lnTo>
                    <a:lnTo>
                      <a:pt x="2195" y="1129"/>
                    </a:lnTo>
                    <a:lnTo>
                      <a:pt x="2197" y="1129"/>
                    </a:lnTo>
                    <a:lnTo>
                      <a:pt x="2199" y="1130"/>
                    </a:lnTo>
                    <a:lnTo>
                      <a:pt x="2201" y="1131"/>
                    </a:lnTo>
                    <a:lnTo>
                      <a:pt x="2202" y="1133"/>
                    </a:lnTo>
                    <a:lnTo>
                      <a:pt x="2201" y="1137"/>
                    </a:lnTo>
                    <a:lnTo>
                      <a:pt x="2198" y="1143"/>
                    </a:lnTo>
                    <a:lnTo>
                      <a:pt x="2194" y="1148"/>
                    </a:lnTo>
                    <a:lnTo>
                      <a:pt x="2189" y="1154"/>
                    </a:lnTo>
                    <a:lnTo>
                      <a:pt x="2180" y="1163"/>
                    </a:lnTo>
                    <a:lnTo>
                      <a:pt x="2175" y="1168"/>
                    </a:lnTo>
                    <a:lnTo>
                      <a:pt x="2173" y="1174"/>
                    </a:lnTo>
                    <a:lnTo>
                      <a:pt x="2171" y="1180"/>
                    </a:lnTo>
                    <a:close/>
                    <a:moveTo>
                      <a:pt x="2944" y="2844"/>
                    </a:moveTo>
                    <a:lnTo>
                      <a:pt x="2949" y="2836"/>
                    </a:lnTo>
                    <a:lnTo>
                      <a:pt x="2954" y="2825"/>
                    </a:lnTo>
                    <a:lnTo>
                      <a:pt x="2957" y="2819"/>
                    </a:lnTo>
                    <a:lnTo>
                      <a:pt x="2960" y="2813"/>
                    </a:lnTo>
                    <a:lnTo>
                      <a:pt x="2965" y="2806"/>
                    </a:lnTo>
                    <a:lnTo>
                      <a:pt x="2972" y="2799"/>
                    </a:lnTo>
                    <a:lnTo>
                      <a:pt x="2991" y="2778"/>
                    </a:lnTo>
                    <a:lnTo>
                      <a:pt x="3014" y="2750"/>
                    </a:lnTo>
                    <a:lnTo>
                      <a:pt x="3035" y="2725"/>
                    </a:lnTo>
                    <a:lnTo>
                      <a:pt x="3045" y="2711"/>
                    </a:lnTo>
                    <a:lnTo>
                      <a:pt x="3050" y="2704"/>
                    </a:lnTo>
                    <a:lnTo>
                      <a:pt x="3056" y="2696"/>
                    </a:lnTo>
                    <a:lnTo>
                      <a:pt x="3059" y="2693"/>
                    </a:lnTo>
                    <a:lnTo>
                      <a:pt x="3061" y="2691"/>
                    </a:lnTo>
                    <a:lnTo>
                      <a:pt x="3062" y="2691"/>
                    </a:lnTo>
                    <a:lnTo>
                      <a:pt x="3062" y="2692"/>
                    </a:lnTo>
                    <a:lnTo>
                      <a:pt x="3060" y="2699"/>
                    </a:lnTo>
                    <a:lnTo>
                      <a:pt x="3056" y="2710"/>
                    </a:lnTo>
                    <a:lnTo>
                      <a:pt x="3050" y="2723"/>
                    </a:lnTo>
                    <a:lnTo>
                      <a:pt x="3044" y="2735"/>
                    </a:lnTo>
                    <a:lnTo>
                      <a:pt x="3037" y="2749"/>
                    </a:lnTo>
                    <a:lnTo>
                      <a:pt x="3027" y="2763"/>
                    </a:lnTo>
                    <a:lnTo>
                      <a:pt x="3018" y="2777"/>
                    </a:lnTo>
                    <a:lnTo>
                      <a:pt x="3011" y="2786"/>
                    </a:lnTo>
                    <a:lnTo>
                      <a:pt x="3003" y="2798"/>
                    </a:lnTo>
                    <a:lnTo>
                      <a:pt x="2991" y="2816"/>
                    </a:lnTo>
                    <a:lnTo>
                      <a:pt x="2979" y="2834"/>
                    </a:lnTo>
                    <a:lnTo>
                      <a:pt x="2971" y="2845"/>
                    </a:lnTo>
                    <a:lnTo>
                      <a:pt x="2961" y="2857"/>
                    </a:lnTo>
                    <a:lnTo>
                      <a:pt x="2950" y="2871"/>
                    </a:lnTo>
                    <a:lnTo>
                      <a:pt x="2938" y="2885"/>
                    </a:lnTo>
                    <a:lnTo>
                      <a:pt x="2932" y="2892"/>
                    </a:lnTo>
                    <a:lnTo>
                      <a:pt x="2918" y="2906"/>
                    </a:lnTo>
                    <a:lnTo>
                      <a:pt x="2905" y="2918"/>
                    </a:lnTo>
                    <a:lnTo>
                      <a:pt x="2900" y="2922"/>
                    </a:lnTo>
                    <a:lnTo>
                      <a:pt x="2895" y="2924"/>
                    </a:lnTo>
                    <a:lnTo>
                      <a:pt x="2893" y="2925"/>
                    </a:lnTo>
                    <a:lnTo>
                      <a:pt x="2893" y="2925"/>
                    </a:lnTo>
                    <a:lnTo>
                      <a:pt x="2893" y="2924"/>
                    </a:lnTo>
                    <a:lnTo>
                      <a:pt x="2895" y="2922"/>
                    </a:lnTo>
                    <a:lnTo>
                      <a:pt x="2903" y="2913"/>
                    </a:lnTo>
                    <a:lnTo>
                      <a:pt x="2907" y="2908"/>
                    </a:lnTo>
                    <a:lnTo>
                      <a:pt x="2911" y="2898"/>
                    </a:lnTo>
                    <a:lnTo>
                      <a:pt x="2915" y="2886"/>
                    </a:lnTo>
                    <a:lnTo>
                      <a:pt x="2917" y="2882"/>
                    </a:lnTo>
                    <a:lnTo>
                      <a:pt x="2923" y="2872"/>
                    </a:lnTo>
                    <a:lnTo>
                      <a:pt x="2930" y="2863"/>
                    </a:lnTo>
                    <a:lnTo>
                      <a:pt x="2936" y="2856"/>
                    </a:lnTo>
                    <a:lnTo>
                      <a:pt x="2943" y="2847"/>
                    </a:lnTo>
                    <a:lnTo>
                      <a:pt x="2944" y="2844"/>
                    </a:lnTo>
                    <a:close/>
                  </a:path>
                </a:pathLst>
              </a:custGeom>
              <a:gradFill>
                <a:gsLst>
                  <a:gs pos="0">
                    <a:srgbClr val="61D8E0"/>
                  </a:gs>
                  <a:gs pos="50000">
                    <a:srgbClr val="3FD9E3"/>
                  </a:gs>
                  <a:gs pos="100000">
                    <a:srgbClr val="2EC7D1"/>
                  </a:gs>
                </a:gsLst>
                <a:lin ang="5400000" scaled="0"/>
              </a:gradFill>
              <a:ln cap="flat" cmpd="sng" w="9525">
                <a:solidFill>
                  <a:schemeClr val="accent4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 u="sng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0" name="Google Shape;260;p6"/>
            <p:cNvSpPr/>
            <p:nvPr/>
          </p:nvSpPr>
          <p:spPr>
            <a:xfrm>
              <a:off x="4414540" y="2459528"/>
              <a:ext cx="1330870" cy="969472"/>
            </a:xfrm>
            <a:prstGeom prst="ellipse">
              <a:avLst/>
            </a:prstGeom>
            <a:solidFill>
              <a:schemeClr val="lt1">
                <a:alpha val="16862"/>
              </a:scheme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1" name="Google Shape;261;p6"/>
          <p:cNvPicPr preferRelativeResize="0"/>
          <p:nvPr/>
        </p:nvPicPr>
        <p:blipFill rotWithShape="1">
          <a:blip r:embed="rId3">
            <a:alphaModFix/>
          </a:blip>
          <a:srcRect b="8001" l="27823" r="25808" t="8001"/>
          <a:stretch/>
        </p:blipFill>
        <p:spPr>
          <a:xfrm>
            <a:off x="7825375" y="2117041"/>
            <a:ext cx="579664" cy="1008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6"/>
          <p:cNvGrpSpPr/>
          <p:nvPr/>
        </p:nvGrpSpPr>
        <p:grpSpPr>
          <a:xfrm>
            <a:off x="7672799" y="4149422"/>
            <a:ext cx="1788952" cy="955151"/>
            <a:chOff x="5537815" y="3522088"/>
            <a:chExt cx="4472379" cy="2387877"/>
          </a:xfrm>
        </p:grpSpPr>
        <p:grpSp>
          <p:nvGrpSpPr>
            <p:cNvPr id="263" name="Google Shape;263;p6"/>
            <p:cNvGrpSpPr/>
            <p:nvPr/>
          </p:nvGrpSpPr>
          <p:grpSpPr>
            <a:xfrm>
              <a:off x="6267502" y="4149080"/>
              <a:ext cx="2876498" cy="1602286"/>
              <a:chOff x="5102938" y="1782752"/>
              <a:chExt cx="1421176" cy="791633"/>
            </a:xfrm>
          </p:grpSpPr>
          <p:sp>
            <p:nvSpPr>
              <p:cNvPr id="264" name="Google Shape;264;p6"/>
              <p:cNvSpPr/>
              <p:nvPr/>
            </p:nvSpPr>
            <p:spPr>
              <a:xfrm>
                <a:off x="5411197" y="1812180"/>
                <a:ext cx="155818" cy="137969"/>
              </a:xfrm>
              <a:custGeom>
                <a:rect b="b" l="l" r="r" t="t"/>
                <a:pathLst>
                  <a:path extrusionOk="0" h="286" w="323">
                    <a:moveTo>
                      <a:pt x="2" y="286"/>
                    </a:moveTo>
                    <a:lnTo>
                      <a:pt x="2" y="286"/>
                    </a:lnTo>
                    <a:lnTo>
                      <a:pt x="0" y="264"/>
                    </a:lnTo>
                    <a:lnTo>
                      <a:pt x="0" y="241"/>
                    </a:lnTo>
                    <a:lnTo>
                      <a:pt x="2" y="212"/>
                    </a:lnTo>
                    <a:lnTo>
                      <a:pt x="7" y="179"/>
                    </a:lnTo>
                    <a:lnTo>
                      <a:pt x="11" y="161"/>
                    </a:lnTo>
                    <a:lnTo>
                      <a:pt x="16" y="146"/>
                    </a:lnTo>
                    <a:lnTo>
                      <a:pt x="21" y="128"/>
                    </a:lnTo>
                    <a:lnTo>
                      <a:pt x="30" y="113"/>
                    </a:lnTo>
                    <a:lnTo>
                      <a:pt x="38" y="97"/>
                    </a:lnTo>
                    <a:lnTo>
                      <a:pt x="51" y="85"/>
                    </a:lnTo>
                    <a:lnTo>
                      <a:pt x="51" y="85"/>
                    </a:lnTo>
                    <a:lnTo>
                      <a:pt x="75" y="61"/>
                    </a:lnTo>
                    <a:lnTo>
                      <a:pt x="98" y="41"/>
                    </a:lnTo>
                    <a:lnTo>
                      <a:pt x="117" y="28"/>
                    </a:lnTo>
                    <a:lnTo>
                      <a:pt x="136" y="15"/>
                    </a:lnTo>
                    <a:lnTo>
                      <a:pt x="150" y="8"/>
                    </a:lnTo>
                    <a:lnTo>
                      <a:pt x="160" y="3"/>
                    </a:lnTo>
                    <a:lnTo>
                      <a:pt x="170" y="0"/>
                    </a:lnTo>
                    <a:lnTo>
                      <a:pt x="170" y="0"/>
                    </a:lnTo>
                    <a:lnTo>
                      <a:pt x="183" y="12"/>
                    </a:lnTo>
                    <a:lnTo>
                      <a:pt x="197" y="28"/>
                    </a:lnTo>
                    <a:lnTo>
                      <a:pt x="212" y="45"/>
                    </a:lnTo>
                    <a:lnTo>
                      <a:pt x="228" y="68"/>
                    </a:lnTo>
                    <a:lnTo>
                      <a:pt x="243" y="92"/>
                    </a:lnTo>
                    <a:lnTo>
                      <a:pt x="256" y="118"/>
                    </a:lnTo>
                    <a:lnTo>
                      <a:pt x="261" y="130"/>
                    </a:lnTo>
                    <a:lnTo>
                      <a:pt x="264" y="144"/>
                    </a:lnTo>
                    <a:lnTo>
                      <a:pt x="264" y="144"/>
                    </a:lnTo>
                    <a:lnTo>
                      <a:pt x="269" y="168"/>
                    </a:lnTo>
                    <a:lnTo>
                      <a:pt x="278" y="194"/>
                    </a:lnTo>
                    <a:lnTo>
                      <a:pt x="289" y="219"/>
                    </a:lnTo>
                    <a:lnTo>
                      <a:pt x="299" y="241"/>
                    </a:lnTo>
                    <a:lnTo>
                      <a:pt x="315" y="274"/>
                    </a:lnTo>
                    <a:lnTo>
                      <a:pt x="323" y="286"/>
                    </a:lnTo>
                    <a:lnTo>
                      <a:pt x="2" y="286"/>
                    </a:lnTo>
                    <a:close/>
                  </a:path>
                </a:pathLst>
              </a:custGeom>
              <a:solidFill>
                <a:srgbClr val="EA6C6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5110657" y="1782752"/>
                <a:ext cx="1298644" cy="791632"/>
              </a:xfrm>
              <a:custGeom>
                <a:rect b="b" l="l" r="r" t="t"/>
                <a:pathLst>
                  <a:path extrusionOk="0" h="791632" w="1298644">
                    <a:moveTo>
                      <a:pt x="793562" y="0"/>
                    </a:moveTo>
                    <a:lnTo>
                      <a:pt x="823472" y="0"/>
                    </a:lnTo>
                    <a:lnTo>
                      <a:pt x="848075" y="0"/>
                    </a:lnTo>
                    <a:lnTo>
                      <a:pt x="872195" y="1447"/>
                    </a:lnTo>
                    <a:lnTo>
                      <a:pt x="895833" y="3377"/>
                    </a:lnTo>
                    <a:lnTo>
                      <a:pt x="918989" y="6754"/>
                    </a:lnTo>
                    <a:lnTo>
                      <a:pt x="942627" y="11095"/>
                    </a:lnTo>
                    <a:lnTo>
                      <a:pt x="965300" y="15920"/>
                    </a:lnTo>
                    <a:lnTo>
                      <a:pt x="987008" y="20744"/>
                    </a:lnTo>
                    <a:lnTo>
                      <a:pt x="1008717" y="27497"/>
                    </a:lnTo>
                    <a:lnTo>
                      <a:pt x="1029460" y="35216"/>
                    </a:lnTo>
                    <a:lnTo>
                      <a:pt x="1049721" y="42934"/>
                    </a:lnTo>
                    <a:lnTo>
                      <a:pt x="1069983" y="51135"/>
                    </a:lnTo>
                    <a:lnTo>
                      <a:pt x="1089279" y="60301"/>
                    </a:lnTo>
                    <a:lnTo>
                      <a:pt x="1107610" y="70432"/>
                    </a:lnTo>
                    <a:lnTo>
                      <a:pt x="1125942" y="81045"/>
                    </a:lnTo>
                    <a:lnTo>
                      <a:pt x="1142826" y="92140"/>
                    </a:lnTo>
                    <a:lnTo>
                      <a:pt x="1159711" y="103718"/>
                    </a:lnTo>
                    <a:lnTo>
                      <a:pt x="1175630" y="116260"/>
                    </a:lnTo>
                    <a:lnTo>
                      <a:pt x="1189620" y="128803"/>
                    </a:lnTo>
                    <a:lnTo>
                      <a:pt x="1204092" y="143275"/>
                    </a:lnTo>
                    <a:lnTo>
                      <a:pt x="1217600" y="156783"/>
                    </a:lnTo>
                    <a:lnTo>
                      <a:pt x="1230142" y="171737"/>
                    </a:lnTo>
                    <a:lnTo>
                      <a:pt x="1240755" y="186210"/>
                    </a:lnTo>
                    <a:lnTo>
                      <a:pt x="1251851" y="201647"/>
                    </a:lnTo>
                    <a:lnTo>
                      <a:pt x="1261016" y="217566"/>
                    </a:lnTo>
                    <a:lnTo>
                      <a:pt x="1269217" y="233486"/>
                    </a:lnTo>
                    <a:lnTo>
                      <a:pt x="1276936" y="250370"/>
                    </a:lnTo>
                    <a:lnTo>
                      <a:pt x="1283690" y="267254"/>
                    </a:lnTo>
                    <a:lnTo>
                      <a:pt x="1288514" y="284621"/>
                    </a:lnTo>
                    <a:lnTo>
                      <a:pt x="1292855" y="302470"/>
                    </a:lnTo>
                    <a:lnTo>
                      <a:pt x="1296232" y="319837"/>
                    </a:lnTo>
                    <a:lnTo>
                      <a:pt x="1297679" y="337686"/>
                    </a:lnTo>
                    <a:lnTo>
                      <a:pt x="1298644" y="356018"/>
                    </a:lnTo>
                    <a:lnTo>
                      <a:pt x="1297679" y="370490"/>
                    </a:lnTo>
                    <a:lnTo>
                      <a:pt x="1297197" y="383515"/>
                    </a:lnTo>
                    <a:lnTo>
                      <a:pt x="1295267" y="397022"/>
                    </a:lnTo>
                    <a:lnTo>
                      <a:pt x="1292855" y="410530"/>
                    </a:lnTo>
                    <a:lnTo>
                      <a:pt x="1290443" y="424037"/>
                    </a:lnTo>
                    <a:lnTo>
                      <a:pt x="1286102" y="436580"/>
                    </a:lnTo>
                    <a:lnTo>
                      <a:pt x="1281760" y="450087"/>
                    </a:lnTo>
                    <a:lnTo>
                      <a:pt x="1277901" y="462630"/>
                    </a:lnTo>
                    <a:lnTo>
                      <a:pt x="1271629" y="475172"/>
                    </a:lnTo>
                    <a:lnTo>
                      <a:pt x="1265840" y="486750"/>
                    </a:lnTo>
                    <a:lnTo>
                      <a:pt x="1259087" y="498328"/>
                    </a:lnTo>
                    <a:lnTo>
                      <a:pt x="1251851" y="510871"/>
                    </a:lnTo>
                    <a:lnTo>
                      <a:pt x="1244132" y="521966"/>
                    </a:lnTo>
                    <a:lnTo>
                      <a:pt x="1235931" y="533544"/>
                    </a:lnTo>
                    <a:lnTo>
                      <a:pt x="1227248" y="544639"/>
                    </a:lnTo>
                    <a:lnTo>
                      <a:pt x="1218082" y="555252"/>
                    </a:lnTo>
                    <a:lnTo>
                      <a:pt x="1208916" y="571172"/>
                    </a:lnTo>
                    <a:lnTo>
                      <a:pt x="1198786" y="586609"/>
                    </a:lnTo>
                    <a:lnTo>
                      <a:pt x="1188655" y="601563"/>
                    </a:lnTo>
                    <a:lnTo>
                      <a:pt x="1178042" y="615071"/>
                    </a:lnTo>
                    <a:lnTo>
                      <a:pt x="1163087" y="634850"/>
                    </a:lnTo>
                    <a:lnTo>
                      <a:pt x="1148615" y="652699"/>
                    </a:lnTo>
                    <a:lnTo>
                      <a:pt x="1124977" y="684538"/>
                    </a:lnTo>
                    <a:lnTo>
                      <a:pt x="1106646" y="711070"/>
                    </a:lnTo>
                    <a:lnTo>
                      <a:pt x="1090726" y="732296"/>
                    </a:lnTo>
                    <a:lnTo>
                      <a:pt x="1083972" y="740497"/>
                    </a:lnTo>
                    <a:lnTo>
                      <a:pt x="1076736" y="748216"/>
                    </a:lnTo>
                    <a:lnTo>
                      <a:pt x="1069983" y="754005"/>
                    </a:lnTo>
                    <a:lnTo>
                      <a:pt x="1062264" y="758829"/>
                    </a:lnTo>
                    <a:lnTo>
                      <a:pt x="1055028" y="763170"/>
                    </a:lnTo>
                    <a:lnTo>
                      <a:pt x="1046345" y="765582"/>
                    </a:lnTo>
                    <a:lnTo>
                      <a:pt x="1037179" y="767512"/>
                    </a:lnTo>
                    <a:lnTo>
                      <a:pt x="1026083" y="767512"/>
                    </a:lnTo>
                    <a:lnTo>
                      <a:pt x="1005340" y="767994"/>
                    </a:lnTo>
                    <a:lnTo>
                      <a:pt x="986043" y="768959"/>
                    </a:lnTo>
                    <a:lnTo>
                      <a:pt x="970124" y="768959"/>
                    </a:lnTo>
                    <a:lnTo>
                      <a:pt x="956617" y="768959"/>
                    </a:lnTo>
                    <a:lnTo>
                      <a:pt x="950828" y="767994"/>
                    </a:lnTo>
                    <a:lnTo>
                      <a:pt x="946486" y="767512"/>
                    </a:lnTo>
                    <a:lnTo>
                      <a:pt x="942627" y="766547"/>
                    </a:lnTo>
                    <a:lnTo>
                      <a:pt x="939250" y="764135"/>
                    </a:lnTo>
                    <a:lnTo>
                      <a:pt x="937320" y="761241"/>
                    </a:lnTo>
                    <a:lnTo>
                      <a:pt x="936838" y="758829"/>
                    </a:lnTo>
                    <a:lnTo>
                      <a:pt x="936838" y="754969"/>
                    </a:lnTo>
                    <a:lnTo>
                      <a:pt x="937320" y="750628"/>
                    </a:lnTo>
                    <a:lnTo>
                      <a:pt x="954204" y="699492"/>
                    </a:lnTo>
                    <a:lnTo>
                      <a:pt x="923330" y="705281"/>
                    </a:lnTo>
                    <a:lnTo>
                      <a:pt x="890527" y="709623"/>
                    </a:lnTo>
                    <a:lnTo>
                      <a:pt x="857240" y="712035"/>
                    </a:lnTo>
                    <a:lnTo>
                      <a:pt x="823472" y="713000"/>
                    </a:lnTo>
                    <a:lnTo>
                      <a:pt x="795974" y="712035"/>
                    </a:lnTo>
                    <a:lnTo>
                      <a:pt x="768960" y="710588"/>
                    </a:lnTo>
                    <a:lnTo>
                      <a:pt x="742427" y="707693"/>
                    </a:lnTo>
                    <a:lnTo>
                      <a:pt x="716377" y="703834"/>
                    </a:lnTo>
                    <a:lnTo>
                      <a:pt x="690327" y="698528"/>
                    </a:lnTo>
                    <a:lnTo>
                      <a:pt x="665242" y="692739"/>
                    </a:lnTo>
                    <a:lnTo>
                      <a:pt x="640639" y="685985"/>
                    </a:lnTo>
                    <a:lnTo>
                      <a:pt x="620439" y="678831"/>
                    </a:lnTo>
                    <a:lnTo>
                      <a:pt x="618447" y="682608"/>
                    </a:lnTo>
                    <a:lnTo>
                      <a:pt x="602528" y="713000"/>
                    </a:lnTo>
                    <a:lnTo>
                      <a:pt x="591432" y="732778"/>
                    </a:lnTo>
                    <a:lnTo>
                      <a:pt x="582267" y="750627"/>
                    </a:lnTo>
                    <a:lnTo>
                      <a:pt x="576960" y="757381"/>
                    </a:lnTo>
                    <a:lnTo>
                      <a:pt x="573101" y="764135"/>
                    </a:lnTo>
                    <a:lnTo>
                      <a:pt x="567795" y="769924"/>
                    </a:lnTo>
                    <a:lnTo>
                      <a:pt x="562006" y="774748"/>
                    </a:lnTo>
                    <a:lnTo>
                      <a:pt x="556217" y="779090"/>
                    </a:lnTo>
                    <a:lnTo>
                      <a:pt x="548498" y="782466"/>
                    </a:lnTo>
                    <a:lnTo>
                      <a:pt x="541262" y="784878"/>
                    </a:lnTo>
                    <a:lnTo>
                      <a:pt x="532096" y="787290"/>
                    </a:lnTo>
                    <a:lnTo>
                      <a:pt x="521001" y="789220"/>
                    </a:lnTo>
                    <a:lnTo>
                      <a:pt x="508458" y="790667"/>
                    </a:lnTo>
                    <a:lnTo>
                      <a:pt x="494951" y="791632"/>
                    </a:lnTo>
                    <a:lnTo>
                      <a:pt x="479031" y="791632"/>
                    </a:lnTo>
                    <a:lnTo>
                      <a:pt x="468901" y="790667"/>
                    </a:lnTo>
                    <a:lnTo>
                      <a:pt x="460700" y="790185"/>
                    </a:lnTo>
                    <a:lnTo>
                      <a:pt x="454911" y="787290"/>
                    </a:lnTo>
                    <a:lnTo>
                      <a:pt x="450569" y="784878"/>
                    </a:lnTo>
                    <a:lnTo>
                      <a:pt x="447193" y="781502"/>
                    </a:lnTo>
                    <a:lnTo>
                      <a:pt x="446228" y="777160"/>
                    </a:lnTo>
                    <a:lnTo>
                      <a:pt x="445745" y="772336"/>
                    </a:lnTo>
                    <a:lnTo>
                      <a:pt x="446228" y="766547"/>
                    </a:lnTo>
                    <a:lnTo>
                      <a:pt x="449122" y="752075"/>
                    </a:lnTo>
                    <a:lnTo>
                      <a:pt x="452499" y="735673"/>
                    </a:lnTo>
                    <a:lnTo>
                      <a:pt x="453946" y="726507"/>
                    </a:lnTo>
                    <a:lnTo>
                      <a:pt x="454911" y="716376"/>
                    </a:lnTo>
                    <a:lnTo>
                      <a:pt x="454911" y="706246"/>
                    </a:lnTo>
                    <a:lnTo>
                      <a:pt x="452981" y="695150"/>
                    </a:lnTo>
                    <a:lnTo>
                      <a:pt x="452499" y="688397"/>
                    </a:lnTo>
                    <a:lnTo>
                      <a:pt x="450569" y="681161"/>
                    </a:lnTo>
                    <a:lnTo>
                      <a:pt x="444780" y="665241"/>
                    </a:lnTo>
                    <a:lnTo>
                      <a:pt x="436580" y="647392"/>
                    </a:lnTo>
                    <a:lnTo>
                      <a:pt x="427414" y="629060"/>
                    </a:lnTo>
                    <a:lnTo>
                      <a:pt x="423135" y="621620"/>
                    </a:lnTo>
                    <a:lnTo>
                      <a:pt x="419695" y="624719"/>
                    </a:lnTo>
                    <a:lnTo>
                      <a:pt x="378690" y="660900"/>
                    </a:lnTo>
                    <a:lnTo>
                      <a:pt x="362771" y="675372"/>
                    </a:lnTo>
                    <a:lnTo>
                      <a:pt x="351675" y="683573"/>
                    </a:lnTo>
                    <a:lnTo>
                      <a:pt x="344922" y="688397"/>
                    </a:lnTo>
                    <a:lnTo>
                      <a:pt x="336721" y="694668"/>
                    </a:lnTo>
                    <a:lnTo>
                      <a:pt x="327555" y="698528"/>
                    </a:lnTo>
                    <a:lnTo>
                      <a:pt x="317425" y="702869"/>
                    </a:lnTo>
                    <a:lnTo>
                      <a:pt x="306329" y="705281"/>
                    </a:lnTo>
                    <a:lnTo>
                      <a:pt x="293304" y="706246"/>
                    </a:lnTo>
                    <a:lnTo>
                      <a:pt x="286550" y="706246"/>
                    </a:lnTo>
                    <a:lnTo>
                      <a:pt x="277867" y="706246"/>
                    </a:lnTo>
                    <a:lnTo>
                      <a:pt x="270631" y="704317"/>
                    </a:lnTo>
                    <a:lnTo>
                      <a:pt x="261465" y="702869"/>
                    </a:lnTo>
                    <a:lnTo>
                      <a:pt x="253747" y="700457"/>
                    </a:lnTo>
                    <a:lnTo>
                      <a:pt x="247958" y="697080"/>
                    </a:lnTo>
                    <a:lnTo>
                      <a:pt x="243616" y="693704"/>
                    </a:lnTo>
                    <a:lnTo>
                      <a:pt x="241204" y="689362"/>
                    </a:lnTo>
                    <a:lnTo>
                      <a:pt x="240239" y="685020"/>
                    </a:lnTo>
                    <a:lnTo>
                      <a:pt x="241204" y="680196"/>
                    </a:lnTo>
                    <a:lnTo>
                      <a:pt x="242651" y="674407"/>
                    </a:lnTo>
                    <a:lnTo>
                      <a:pt x="246028" y="668618"/>
                    </a:lnTo>
                    <a:lnTo>
                      <a:pt x="254711" y="656076"/>
                    </a:lnTo>
                    <a:lnTo>
                      <a:pt x="264842" y="640639"/>
                    </a:lnTo>
                    <a:lnTo>
                      <a:pt x="274490" y="624237"/>
                    </a:lnTo>
                    <a:lnTo>
                      <a:pt x="280762" y="615071"/>
                    </a:lnTo>
                    <a:lnTo>
                      <a:pt x="284621" y="605423"/>
                    </a:lnTo>
                    <a:lnTo>
                      <a:pt x="288962" y="595775"/>
                    </a:lnTo>
                    <a:lnTo>
                      <a:pt x="291374" y="584679"/>
                    </a:lnTo>
                    <a:lnTo>
                      <a:pt x="293787" y="573101"/>
                    </a:lnTo>
                    <a:lnTo>
                      <a:pt x="294751" y="560559"/>
                    </a:lnTo>
                    <a:lnTo>
                      <a:pt x="295553" y="550534"/>
                    </a:lnTo>
                    <a:lnTo>
                      <a:pt x="281244" y="551875"/>
                    </a:lnTo>
                    <a:lnTo>
                      <a:pt x="263878" y="553805"/>
                    </a:lnTo>
                    <a:lnTo>
                      <a:pt x="245546" y="553805"/>
                    </a:lnTo>
                    <a:lnTo>
                      <a:pt x="226250" y="552840"/>
                    </a:lnTo>
                    <a:lnTo>
                      <a:pt x="205024" y="550428"/>
                    </a:lnTo>
                    <a:lnTo>
                      <a:pt x="184280" y="546086"/>
                    </a:lnTo>
                    <a:lnTo>
                      <a:pt x="161607" y="540298"/>
                    </a:lnTo>
                    <a:lnTo>
                      <a:pt x="150512" y="535956"/>
                    </a:lnTo>
                    <a:lnTo>
                      <a:pt x="139899" y="532097"/>
                    </a:lnTo>
                    <a:lnTo>
                      <a:pt x="127839" y="526790"/>
                    </a:lnTo>
                    <a:lnTo>
                      <a:pt x="117226" y="521966"/>
                    </a:lnTo>
                    <a:lnTo>
                      <a:pt x="105165" y="515212"/>
                    </a:lnTo>
                    <a:lnTo>
                      <a:pt x="94552" y="508459"/>
                    </a:lnTo>
                    <a:lnTo>
                      <a:pt x="76221" y="495916"/>
                    </a:lnTo>
                    <a:lnTo>
                      <a:pt x="60784" y="483373"/>
                    </a:lnTo>
                    <a:lnTo>
                      <a:pt x="47759" y="470831"/>
                    </a:lnTo>
                    <a:lnTo>
                      <a:pt x="36663" y="458288"/>
                    </a:lnTo>
                    <a:lnTo>
                      <a:pt x="27498" y="446710"/>
                    </a:lnTo>
                    <a:lnTo>
                      <a:pt x="19779" y="434650"/>
                    </a:lnTo>
                    <a:lnTo>
                      <a:pt x="13990" y="423072"/>
                    </a:lnTo>
                    <a:lnTo>
                      <a:pt x="9166" y="411977"/>
                    </a:lnTo>
                    <a:lnTo>
                      <a:pt x="5789" y="402329"/>
                    </a:lnTo>
                    <a:lnTo>
                      <a:pt x="3377" y="393645"/>
                    </a:lnTo>
                    <a:lnTo>
                      <a:pt x="1447" y="385444"/>
                    </a:lnTo>
                    <a:lnTo>
                      <a:pt x="483" y="378691"/>
                    </a:lnTo>
                    <a:lnTo>
                      <a:pt x="0" y="368560"/>
                    </a:lnTo>
                    <a:lnTo>
                      <a:pt x="0" y="365183"/>
                    </a:lnTo>
                    <a:lnTo>
                      <a:pt x="17367" y="289928"/>
                    </a:lnTo>
                    <a:lnTo>
                      <a:pt x="35216" y="287998"/>
                    </a:lnTo>
                    <a:lnTo>
                      <a:pt x="51136" y="285586"/>
                    </a:lnTo>
                    <a:lnTo>
                      <a:pt x="66090" y="283174"/>
                    </a:lnTo>
                    <a:lnTo>
                      <a:pt x="80080" y="278832"/>
                    </a:lnTo>
                    <a:lnTo>
                      <a:pt x="93588" y="274008"/>
                    </a:lnTo>
                    <a:lnTo>
                      <a:pt x="107095" y="268219"/>
                    </a:lnTo>
                    <a:lnTo>
                      <a:pt x="119638" y="259536"/>
                    </a:lnTo>
                    <a:lnTo>
                      <a:pt x="132180" y="250370"/>
                    </a:lnTo>
                    <a:lnTo>
                      <a:pt x="137969" y="244581"/>
                    </a:lnTo>
                    <a:lnTo>
                      <a:pt x="144723" y="236863"/>
                    </a:lnTo>
                    <a:lnTo>
                      <a:pt x="156301" y="220943"/>
                    </a:lnTo>
                    <a:lnTo>
                      <a:pt x="169808" y="202612"/>
                    </a:lnTo>
                    <a:lnTo>
                      <a:pt x="177527" y="193446"/>
                    </a:lnTo>
                    <a:lnTo>
                      <a:pt x="185728" y="184280"/>
                    </a:lnTo>
                    <a:lnTo>
                      <a:pt x="194893" y="174150"/>
                    </a:lnTo>
                    <a:lnTo>
                      <a:pt x="205024" y="165949"/>
                    </a:lnTo>
                    <a:lnTo>
                      <a:pt x="217084" y="157265"/>
                    </a:lnTo>
                    <a:lnTo>
                      <a:pt x="230109" y="149064"/>
                    </a:lnTo>
                    <a:lnTo>
                      <a:pt x="244581" y="142311"/>
                    </a:lnTo>
                    <a:lnTo>
                      <a:pt x="261466" y="135557"/>
                    </a:lnTo>
                    <a:lnTo>
                      <a:pt x="279797" y="130733"/>
                    </a:lnTo>
                    <a:lnTo>
                      <a:pt x="300541" y="127356"/>
                    </a:lnTo>
                    <a:lnTo>
                      <a:pt x="318390" y="124944"/>
                    </a:lnTo>
                    <a:lnTo>
                      <a:pt x="334792" y="123979"/>
                    </a:lnTo>
                    <a:lnTo>
                      <a:pt x="349264" y="123014"/>
                    </a:lnTo>
                    <a:lnTo>
                      <a:pt x="361807" y="123979"/>
                    </a:lnTo>
                    <a:lnTo>
                      <a:pt x="373385" y="125426"/>
                    </a:lnTo>
                    <a:lnTo>
                      <a:pt x="384480" y="127356"/>
                    </a:lnTo>
                    <a:lnTo>
                      <a:pt x="392681" y="129768"/>
                    </a:lnTo>
                    <a:lnTo>
                      <a:pt x="401364" y="132180"/>
                    </a:lnTo>
                    <a:lnTo>
                      <a:pt x="408118" y="135557"/>
                    </a:lnTo>
                    <a:lnTo>
                      <a:pt x="413907" y="138451"/>
                    </a:lnTo>
                    <a:lnTo>
                      <a:pt x="417766" y="141346"/>
                    </a:lnTo>
                    <a:lnTo>
                      <a:pt x="422108" y="144723"/>
                    </a:lnTo>
                    <a:lnTo>
                      <a:pt x="427897" y="150994"/>
                    </a:lnTo>
                    <a:lnTo>
                      <a:pt x="430309" y="155818"/>
                    </a:lnTo>
                    <a:lnTo>
                      <a:pt x="447193" y="138451"/>
                    </a:lnTo>
                    <a:lnTo>
                      <a:pt x="465525" y="121567"/>
                    </a:lnTo>
                    <a:lnTo>
                      <a:pt x="484821" y="106612"/>
                    </a:lnTo>
                    <a:lnTo>
                      <a:pt x="505082" y="91175"/>
                    </a:lnTo>
                    <a:lnTo>
                      <a:pt x="526790" y="77668"/>
                    </a:lnTo>
                    <a:lnTo>
                      <a:pt x="549464" y="64643"/>
                    </a:lnTo>
                    <a:lnTo>
                      <a:pt x="573102" y="52583"/>
                    </a:lnTo>
                    <a:lnTo>
                      <a:pt x="598187" y="41970"/>
                    </a:lnTo>
                    <a:lnTo>
                      <a:pt x="623272" y="32804"/>
                    </a:lnTo>
                    <a:lnTo>
                      <a:pt x="650287" y="24120"/>
                    </a:lnTo>
                    <a:lnTo>
                      <a:pt x="677784" y="16884"/>
                    </a:lnTo>
                    <a:lnTo>
                      <a:pt x="705282" y="11095"/>
                    </a:lnTo>
                    <a:lnTo>
                      <a:pt x="733744" y="5789"/>
                    </a:lnTo>
                    <a:lnTo>
                      <a:pt x="763171" y="2412"/>
                    </a:lnTo>
                    <a:close/>
                  </a:path>
                </a:pathLst>
              </a:custGeom>
              <a:solidFill>
                <a:srgbClr val="FB7F7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5420363" y="2242488"/>
                <a:ext cx="351193" cy="331897"/>
              </a:xfrm>
              <a:custGeom>
                <a:rect b="b" l="l" r="r" t="t"/>
                <a:pathLst>
                  <a:path extrusionOk="0" h="688" w="728">
                    <a:moveTo>
                      <a:pt x="0" y="0"/>
                    </a:moveTo>
                    <a:lnTo>
                      <a:pt x="0" y="0"/>
                    </a:lnTo>
                    <a:lnTo>
                      <a:pt x="44" y="56"/>
                    </a:lnTo>
                    <a:lnTo>
                      <a:pt x="89" y="117"/>
                    </a:lnTo>
                    <a:lnTo>
                      <a:pt x="143" y="190"/>
                    </a:lnTo>
                    <a:lnTo>
                      <a:pt x="195" y="271"/>
                    </a:lnTo>
                    <a:lnTo>
                      <a:pt x="221" y="311"/>
                    </a:lnTo>
                    <a:lnTo>
                      <a:pt x="244" y="351"/>
                    </a:lnTo>
                    <a:lnTo>
                      <a:pt x="263" y="389"/>
                    </a:lnTo>
                    <a:lnTo>
                      <a:pt x="280" y="426"/>
                    </a:lnTo>
                    <a:lnTo>
                      <a:pt x="292" y="459"/>
                    </a:lnTo>
                    <a:lnTo>
                      <a:pt x="296" y="474"/>
                    </a:lnTo>
                    <a:lnTo>
                      <a:pt x="297" y="488"/>
                    </a:lnTo>
                    <a:lnTo>
                      <a:pt x="297" y="488"/>
                    </a:lnTo>
                    <a:lnTo>
                      <a:pt x="301" y="511"/>
                    </a:lnTo>
                    <a:lnTo>
                      <a:pt x="301" y="532"/>
                    </a:lnTo>
                    <a:lnTo>
                      <a:pt x="299" y="553"/>
                    </a:lnTo>
                    <a:lnTo>
                      <a:pt x="296" y="572"/>
                    </a:lnTo>
                    <a:lnTo>
                      <a:pt x="289" y="606"/>
                    </a:lnTo>
                    <a:lnTo>
                      <a:pt x="283" y="636"/>
                    </a:lnTo>
                    <a:lnTo>
                      <a:pt x="282" y="648"/>
                    </a:lnTo>
                    <a:lnTo>
                      <a:pt x="283" y="658"/>
                    </a:lnTo>
                    <a:lnTo>
                      <a:pt x="285" y="667"/>
                    </a:lnTo>
                    <a:lnTo>
                      <a:pt x="292" y="674"/>
                    </a:lnTo>
                    <a:lnTo>
                      <a:pt x="301" y="679"/>
                    </a:lnTo>
                    <a:lnTo>
                      <a:pt x="313" y="685"/>
                    </a:lnTo>
                    <a:lnTo>
                      <a:pt x="330" y="686"/>
                    </a:lnTo>
                    <a:lnTo>
                      <a:pt x="351" y="688"/>
                    </a:lnTo>
                    <a:lnTo>
                      <a:pt x="351" y="688"/>
                    </a:lnTo>
                    <a:lnTo>
                      <a:pt x="384" y="688"/>
                    </a:lnTo>
                    <a:lnTo>
                      <a:pt x="412" y="686"/>
                    </a:lnTo>
                    <a:lnTo>
                      <a:pt x="438" y="683"/>
                    </a:lnTo>
                    <a:lnTo>
                      <a:pt x="461" y="679"/>
                    </a:lnTo>
                    <a:lnTo>
                      <a:pt x="480" y="674"/>
                    </a:lnTo>
                    <a:lnTo>
                      <a:pt x="495" y="669"/>
                    </a:lnTo>
                    <a:lnTo>
                      <a:pt x="511" y="662"/>
                    </a:lnTo>
                    <a:lnTo>
                      <a:pt x="523" y="653"/>
                    </a:lnTo>
                    <a:lnTo>
                      <a:pt x="535" y="643"/>
                    </a:lnTo>
                    <a:lnTo>
                      <a:pt x="546" y="631"/>
                    </a:lnTo>
                    <a:lnTo>
                      <a:pt x="554" y="617"/>
                    </a:lnTo>
                    <a:lnTo>
                      <a:pt x="565" y="603"/>
                    </a:lnTo>
                    <a:lnTo>
                      <a:pt x="584" y="566"/>
                    </a:lnTo>
                    <a:lnTo>
                      <a:pt x="607" y="525"/>
                    </a:lnTo>
                    <a:lnTo>
                      <a:pt x="607" y="525"/>
                    </a:lnTo>
                    <a:lnTo>
                      <a:pt x="640" y="462"/>
                    </a:lnTo>
                    <a:lnTo>
                      <a:pt x="669" y="407"/>
                    </a:lnTo>
                    <a:lnTo>
                      <a:pt x="692" y="358"/>
                    </a:lnTo>
                    <a:lnTo>
                      <a:pt x="700" y="334"/>
                    </a:lnTo>
                    <a:lnTo>
                      <a:pt x="709" y="309"/>
                    </a:lnTo>
                    <a:lnTo>
                      <a:pt x="716" y="285"/>
                    </a:lnTo>
                    <a:lnTo>
                      <a:pt x="721" y="261"/>
                    </a:lnTo>
                    <a:lnTo>
                      <a:pt x="725" y="235"/>
                    </a:lnTo>
                    <a:lnTo>
                      <a:pt x="726" y="209"/>
                    </a:lnTo>
                    <a:lnTo>
                      <a:pt x="728" y="179"/>
                    </a:lnTo>
                    <a:lnTo>
                      <a:pt x="726" y="148"/>
                    </a:lnTo>
                    <a:lnTo>
                      <a:pt x="725" y="115"/>
                    </a:lnTo>
                    <a:lnTo>
                      <a:pt x="721" y="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5509126" y="1885988"/>
                <a:ext cx="131698" cy="157265"/>
              </a:xfrm>
              <a:custGeom>
                <a:rect b="b" l="l" r="r" t="t"/>
                <a:pathLst>
                  <a:path extrusionOk="0" h="326" w="273">
                    <a:moveTo>
                      <a:pt x="0" y="208"/>
                    </a:moveTo>
                    <a:lnTo>
                      <a:pt x="0" y="208"/>
                    </a:lnTo>
                    <a:lnTo>
                      <a:pt x="7" y="196"/>
                    </a:lnTo>
                    <a:lnTo>
                      <a:pt x="28" y="165"/>
                    </a:lnTo>
                    <a:lnTo>
                      <a:pt x="42" y="144"/>
                    </a:lnTo>
                    <a:lnTo>
                      <a:pt x="61" y="123"/>
                    </a:lnTo>
                    <a:lnTo>
                      <a:pt x="82" y="100"/>
                    </a:lnTo>
                    <a:lnTo>
                      <a:pt x="106" y="79"/>
                    </a:lnTo>
                    <a:lnTo>
                      <a:pt x="106" y="79"/>
                    </a:lnTo>
                    <a:lnTo>
                      <a:pt x="153" y="45"/>
                    </a:lnTo>
                    <a:lnTo>
                      <a:pt x="190" y="19"/>
                    </a:lnTo>
                    <a:lnTo>
                      <a:pt x="223" y="0"/>
                    </a:lnTo>
                    <a:lnTo>
                      <a:pt x="223" y="0"/>
                    </a:lnTo>
                    <a:lnTo>
                      <a:pt x="231" y="13"/>
                    </a:lnTo>
                    <a:lnTo>
                      <a:pt x="249" y="52"/>
                    </a:lnTo>
                    <a:lnTo>
                      <a:pt x="258" y="76"/>
                    </a:lnTo>
                    <a:lnTo>
                      <a:pt x="266" y="100"/>
                    </a:lnTo>
                    <a:lnTo>
                      <a:pt x="271" y="126"/>
                    </a:lnTo>
                    <a:lnTo>
                      <a:pt x="273" y="140"/>
                    </a:lnTo>
                    <a:lnTo>
                      <a:pt x="273" y="152"/>
                    </a:lnTo>
                    <a:lnTo>
                      <a:pt x="273" y="152"/>
                    </a:lnTo>
                    <a:lnTo>
                      <a:pt x="271" y="264"/>
                    </a:lnTo>
                    <a:lnTo>
                      <a:pt x="270" y="326"/>
                    </a:lnTo>
                    <a:lnTo>
                      <a:pt x="132" y="279"/>
                    </a:lnTo>
                    <a:lnTo>
                      <a:pt x="132" y="279"/>
                    </a:lnTo>
                    <a:lnTo>
                      <a:pt x="146" y="253"/>
                    </a:lnTo>
                    <a:lnTo>
                      <a:pt x="159" y="227"/>
                    </a:lnTo>
                    <a:lnTo>
                      <a:pt x="172" y="196"/>
                    </a:lnTo>
                    <a:lnTo>
                      <a:pt x="172" y="196"/>
                    </a:lnTo>
                    <a:lnTo>
                      <a:pt x="178" y="180"/>
                    </a:lnTo>
                    <a:lnTo>
                      <a:pt x="183" y="161"/>
                    </a:lnTo>
                    <a:lnTo>
                      <a:pt x="190" y="128"/>
                    </a:lnTo>
                    <a:lnTo>
                      <a:pt x="195" y="92"/>
                    </a:lnTo>
                    <a:lnTo>
                      <a:pt x="195" y="92"/>
                    </a:lnTo>
                    <a:lnTo>
                      <a:pt x="190" y="93"/>
                    </a:lnTo>
                    <a:lnTo>
                      <a:pt x="172" y="99"/>
                    </a:lnTo>
                    <a:lnTo>
                      <a:pt x="146" y="109"/>
                    </a:lnTo>
                    <a:lnTo>
                      <a:pt x="129" y="116"/>
                    </a:lnTo>
                    <a:lnTo>
                      <a:pt x="110" y="126"/>
                    </a:lnTo>
                    <a:lnTo>
                      <a:pt x="110" y="126"/>
                    </a:lnTo>
                    <a:lnTo>
                      <a:pt x="91" y="139"/>
                    </a:lnTo>
                    <a:lnTo>
                      <a:pt x="72" y="151"/>
                    </a:lnTo>
                    <a:lnTo>
                      <a:pt x="35" y="178"/>
                    </a:lnTo>
                    <a:lnTo>
                      <a:pt x="9" y="199"/>
                    </a:lnTo>
                    <a:lnTo>
                      <a:pt x="0" y="208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rgbClr val="FFA1A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5343660" y="2001284"/>
                <a:ext cx="37628" cy="37628"/>
              </a:xfrm>
              <a:custGeom>
                <a:rect b="b" l="l" r="r" t="t"/>
                <a:pathLst>
                  <a:path extrusionOk="0" h="78" w="78">
                    <a:moveTo>
                      <a:pt x="78" y="40"/>
                    </a:moveTo>
                    <a:lnTo>
                      <a:pt x="78" y="40"/>
                    </a:lnTo>
                    <a:lnTo>
                      <a:pt x="78" y="47"/>
                    </a:lnTo>
                    <a:lnTo>
                      <a:pt x="74" y="54"/>
                    </a:lnTo>
                    <a:lnTo>
                      <a:pt x="71" y="61"/>
                    </a:lnTo>
                    <a:lnTo>
                      <a:pt x="66" y="68"/>
                    </a:lnTo>
                    <a:lnTo>
                      <a:pt x="60" y="71"/>
                    </a:lnTo>
                    <a:lnTo>
                      <a:pt x="53" y="77"/>
                    </a:lnTo>
                    <a:lnTo>
                      <a:pt x="46" y="78"/>
                    </a:lnTo>
                    <a:lnTo>
                      <a:pt x="38" y="78"/>
                    </a:lnTo>
                    <a:lnTo>
                      <a:pt x="38" y="78"/>
                    </a:lnTo>
                    <a:lnTo>
                      <a:pt x="31" y="78"/>
                    </a:lnTo>
                    <a:lnTo>
                      <a:pt x="22" y="77"/>
                    </a:lnTo>
                    <a:lnTo>
                      <a:pt x="17" y="71"/>
                    </a:lnTo>
                    <a:lnTo>
                      <a:pt x="10" y="68"/>
                    </a:lnTo>
                    <a:lnTo>
                      <a:pt x="5" y="61"/>
                    </a:lnTo>
                    <a:lnTo>
                      <a:pt x="1" y="54"/>
                    </a:lnTo>
                    <a:lnTo>
                      <a:pt x="0" y="47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31"/>
                    </a:lnTo>
                    <a:lnTo>
                      <a:pt x="1" y="25"/>
                    </a:lnTo>
                    <a:lnTo>
                      <a:pt x="5" y="18"/>
                    </a:lnTo>
                    <a:lnTo>
                      <a:pt x="10" y="12"/>
                    </a:lnTo>
                    <a:lnTo>
                      <a:pt x="17" y="7"/>
                    </a:lnTo>
                    <a:lnTo>
                      <a:pt x="22" y="4"/>
                    </a:lnTo>
                    <a:lnTo>
                      <a:pt x="31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53" y="4"/>
                    </a:lnTo>
                    <a:lnTo>
                      <a:pt x="60" y="7"/>
                    </a:lnTo>
                    <a:lnTo>
                      <a:pt x="66" y="12"/>
                    </a:lnTo>
                    <a:lnTo>
                      <a:pt x="71" y="18"/>
                    </a:lnTo>
                    <a:lnTo>
                      <a:pt x="74" y="25"/>
                    </a:lnTo>
                    <a:lnTo>
                      <a:pt x="78" y="31"/>
                    </a:lnTo>
                    <a:lnTo>
                      <a:pt x="78" y="40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594A4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5102938" y="2071715"/>
                <a:ext cx="45346" cy="109024"/>
              </a:xfrm>
              <a:custGeom>
                <a:rect b="b" l="l" r="r" t="t"/>
                <a:pathLst>
                  <a:path extrusionOk="0" h="226" w="94">
                    <a:moveTo>
                      <a:pt x="92" y="118"/>
                    </a:moveTo>
                    <a:lnTo>
                      <a:pt x="92" y="118"/>
                    </a:lnTo>
                    <a:lnTo>
                      <a:pt x="89" y="141"/>
                    </a:lnTo>
                    <a:lnTo>
                      <a:pt x="83" y="162"/>
                    </a:lnTo>
                    <a:lnTo>
                      <a:pt x="78" y="181"/>
                    </a:lnTo>
                    <a:lnTo>
                      <a:pt x="69" y="196"/>
                    </a:lnTo>
                    <a:lnTo>
                      <a:pt x="63" y="210"/>
                    </a:lnTo>
                    <a:lnTo>
                      <a:pt x="54" y="219"/>
                    </a:lnTo>
                    <a:lnTo>
                      <a:pt x="43" y="226"/>
                    </a:lnTo>
                    <a:lnTo>
                      <a:pt x="40" y="226"/>
                    </a:lnTo>
                    <a:lnTo>
                      <a:pt x="35" y="226"/>
                    </a:lnTo>
                    <a:lnTo>
                      <a:pt x="35" y="226"/>
                    </a:lnTo>
                    <a:lnTo>
                      <a:pt x="30" y="226"/>
                    </a:lnTo>
                    <a:lnTo>
                      <a:pt x="26" y="222"/>
                    </a:lnTo>
                    <a:lnTo>
                      <a:pt x="19" y="215"/>
                    </a:lnTo>
                    <a:lnTo>
                      <a:pt x="12" y="205"/>
                    </a:lnTo>
                    <a:lnTo>
                      <a:pt x="7" y="189"/>
                    </a:lnTo>
                    <a:lnTo>
                      <a:pt x="3" y="172"/>
                    </a:lnTo>
                    <a:lnTo>
                      <a:pt x="0" y="153"/>
                    </a:lnTo>
                    <a:lnTo>
                      <a:pt x="0" y="132"/>
                    </a:lnTo>
                    <a:lnTo>
                      <a:pt x="2" y="109"/>
                    </a:lnTo>
                    <a:lnTo>
                      <a:pt x="2" y="109"/>
                    </a:lnTo>
                    <a:lnTo>
                      <a:pt x="5" y="85"/>
                    </a:lnTo>
                    <a:lnTo>
                      <a:pt x="10" y="64"/>
                    </a:lnTo>
                    <a:lnTo>
                      <a:pt x="17" y="47"/>
                    </a:lnTo>
                    <a:lnTo>
                      <a:pt x="24" y="30"/>
                    </a:lnTo>
                    <a:lnTo>
                      <a:pt x="31" y="17"/>
                    </a:lnTo>
                    <a:lnTo>
                      <a:pt x="40" y="7"/>
                    </a:lnTo>
                    <a:lnTo>
                      <a:pt x="50" y="2"/>
                    </a:lnTo>
                    <a:lnTo>
                      <a:pt x="54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64" y="2"/>
                    </a:lnTo>
                    <a:lnTo>
                      <a:pt x="68" y="4"/>
                    </a:lnTo>
                    <a:lnTo>
                      <a:pt x="76" y="12"/>
                    </a:lnTo>
                    <a:lnTo>
                      <a:pt x="82" y="23"/>
                    </a:lnTo>
                    <a:lnTo>
                      <a:pt x="87" y="37"/>
                    </a:lnTo>
                    <a:lnTo>
                      <a:pt x="90" y="54"/>
                    </a:lnTo>
                    <a:lnTo>
                      <a:pt x="94" y="75"/>
                    </a:lnTo>
                    <a:lnTo>
                      <a:pt x="94" y="96"/>
                    </a:lnTo>
                    <a:lnTo>
                      <a:pt x="92" y="118"/>
                    </a:lnTo>
                    <a:lnTo>
                      <a:pt x="92" y="118"/>
                    </a:lnTo>
                    <a:close/>
                  </a:path>
                </a:pathLst>
              </a:custGeom>
              <a:solidFill>
                <a:srgbClr val="FFA1A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6312336" y="2103554"/>
                <a:ext cx="211778" cy="92140"/>
              </a:xfrm>
              <a:custGeom>
                <a:rect b="b" l="l" r="r" t="t"/>
                <a:pathLst>
                  <a:path extrusionOk="0" h="191" w="439">
                    <a:moveTo>
                      <a:pt x="19" y="149"/>
                    </a:moveTo>
                    <a:lnTo>
                      <a:pt x="19" y="149"/>
                    </a:lnTo>
                    <a:lnTo>
                      <a:pt x="69" y="142"/>
                    </a:lnTo>
                    <a:lnTo>
                      <a:pt x="118" y="136"/>
                    </a:lnTo>
                    <a:lnTo>
                      <a:pt x="118" y="136"/>
                    </a:lnTo>
                    <a:lnTo>
                      <a:pt x="166" y="127"/>
                    </a:lnTo>
                    <a:lnTo>
                      <a:pt x="215" y="115"/>
                    </a:lnTo>
                    <a:lnTo>
                      <a:pt x="215" y="115"/>
                    </a:lnTo>
                    <a:lnTo>
                      <a:pt x="239" y="106"/>
                    </a:lnTo>
                    <a:lnTo>
                      <a:pt x="262" y="97"/>
                    </a:lnTo>
                    <a:lnTo>
                      <a:pt x="262" y="97"/>
                    </a:lnTo>
                    <a:lnTo>
                      <a:pt x="283" y="87"/>
                    </a:lnTo>
                    <a:lnTo>
                      <a:pt x="293" y="82"/>
                    </a:lnTo>
                    <a:lnTo>
                      <a:pt x="302" y="75"/>
                    </a:lnTo>
                    <a:lnTo>
                      <a:pt x="302" y="75"/>
                    </a:lnTo>
                    <a:lnTo>
                      <a:pt x="309" y="68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2" y="52"/>
                    </a:lnTo>
                    <a:lnTo>
                      <a:pt x="309" y="43"/>
                    </a:lnTo>
                    <a:lnTo>
                      <a:pt x="309" y="43"/>
                    </a:lnTo>
                    <a:lnTo>
                      <a:pt x="304" y="35"/>
                    </a:lnTo>
                    <a:lnTo>
                      <a:pt x="297" y="28"/>
                    </a:lnTo>
                    <a:lnTo>
                      <a:pt x="288" y="23"/>
                    </a:lnTo>
                    <a:lnTo>
                      <a:pt x="279" y="21"/>
                    </a:lnTo>
                    <a:lnTo>
                      <a:pt x="279" y="21"/>
                    </a:lnTo>
                    <a:lnTo>
                      <a:pt x="269" y="23"/>
                    </a:lnTo>
                    <a:lnTo>
                      <a:pt x="258" y="26"/>
                    </a:lnTo>
                    <a:lnTo>
                      <a:pt x="248" y="31"/>
                    </a:lnTo>
                    <a:lnTo>
                      <a:pt x="239" y="38"/>
                    </a:lnTo>
                    <a:lnTo>
                      <a:pt x="239" y="38"/>
                    </a:lnTo>
                    <a:lnTo>
                      <a:pt x="232" y="47"/>
                    </a:lnTo>
                    <a:lnTo>
                      <a:pt x="225" y="56"/>
                    </a:lnTo>
                    <a:lnTo>
                      <a:pt x="220" y="66"/>
                    </a:lnTo>
                    <a:lnTo>
                      <a:pt x="217" y="78"/>
                    </a:lnTo>
                    <a:lnTo>
                      <a:pt x="217" y="78"/>
                    </a:lnTo>
                    <a:lnTo>
                      <a:pt x="215" y="89"/>
                    </a:lnTo>
                    <a:lnTo>
                      <a:pt x="217" y="99"/>
                    </a:lnTo>
                    <a:lnTo>
                      <a:pt x="220" y="109"/>
                    </a:lnTo>
                    <a:lnTo>
                      <a:pt x="225" y="120"/>
                    </a:lnTo>
                    <a:lnTo>
                      <a:pt x="225" y="120"/>
                    </a:lnTo>
                    <a:lnTo>
                      <a:pt x="232" y="129"/>
                    </a:lnTo>
                    <a:lnTo>
                      <a:pt x="241" y="137"/>
                    </a:lnTo>
                    <a:lnTo>
                      <a:pt x="251" y="144"/>
                    </a:lnTo>
                    <a:lnTo>
                      <a:pt x="262" y="149"/>
                    </a:lnTo>
                    <a:lnTo>
                      <a:pt x="262" y="149"/>
                    </a:lnTo>
                    <a:lnTo>
                      <a:pt x="274" y="155"/>
                    </a:lnTo>
                    <a:lnTo>
                      <a:pt x="286" y="158"/>
                    </a:lnTo>
                    <a:lnTo>
                      <a:pt x="298" y="160"/>
                    </a:lnTo>
                    <a:lnTo>
                      <a:pt x="310" y="160"/>
                    </a:lnTo>
                    <a:lnTo>
                      <a:pt x="310" y="160"/>
                    </a:lnTo>
                    <a:lnTo>
                      <a:pt x="323" y="160"/>
                    </a:lnTo>
                    <a:lnTo>
                      <a:pt x="335" y="158"/>
                    </a:lnTo>
                    <a:lnTo>
                      <a:pt x="347" y="155"/>
                    </a:lnTo>
                    <a:lnTo>
                      <a:pt x="357" y="151"/>
                    </a:lnTo>
                    <a:lnTo>
                      <a:pt x="357" y="151"/>
                    </a:lnTo>
                    <a:lnTo>
                      <a:pt x="380" y="139"/>
                    </a:lnTo>
                    <a:lnTo>
                      <a:pt x="401" y="125"/>
                    </a:lnTo>
                    <a:lnTo>
                      <a:pt x="422" y="109"/>
                    </a:lnTo>
                    <a:lnTo>
                      <a:pt x="439" y="90"/>
                    </a:lnTo>
                    <a:lnTo>
                      <a:pt x="439" y="90"/>
                    </a:lnTo>
                    <a:lnTo>
                      <a:pt x="422" y="109"/>
                    </a:lnTo>
                    <a:lnTo>
                      <a:pt x="403" y="127"/>
                    </a:lnTo>
                    <a:lnTo>
                      <a:pt x="383" y="142"/>
                    </a:lnTo>
                    <a:lnTo>
                      <a:pt x="361" y="155"/>
                    </a:lnTo>
                    <a:lnTo>
                      <a:pt x="361" y="155"/>
                    </a:lnTo>
                    <a:lnTo>
                      <a:pt x="349" y="160"/>
                    </a:lnTo>
                    <a:lnTo>
                      <a:pt x="337" y="163"/>
                    </a:lnTo>
                    <a:lnTo>
                      <a:pt x="323" y="167"/>
                    </a:lnTo>
                    <a:lnTo>
                      <a:pt x="310" y="169"/>
                    </a:lnTo>
                    <a:lnTo>
                      <a:pt x="310" y="169"/>
                    </a:lnTo>
                    <a:lnTo>
                      <a:pt x="297" y="169"/>
                    </a:lnTo>
                    <a:lnTo>
                      <a:pt x="284" y="167"/>
                    </a:lnTo>
                    <a:lnTo>
                      <a:pt x="271" y="163"/>
                    </a:lnTo>
                    <a:lnTo>
                      <a:pt x="258" y="158"/>
                    </a:lnTo>
                    <a:lnTo>
                      <a:pt x="258" y="158"/>
                    </a:lnTo>
                    <a:lnTo>
                      <a:pt x="246" y="153"/>
                    </a:lnTo>
                    <a:lnTo>
                      <a:pt x="234" y="146"/>
                    </a:lnTo>
                    <a:lnTo>
                      <a:pt x="224" y="137"/>
                    </a:lnTo>
                    <a:lnTo>
                      <a:pt x="215" y="129"/>
                    </a:lnTo>
                    <a:lnTo>
                      <a:pt x="215" y="129"/>
                    </a:lnTo>
                    <a:lnTo>
                      <a:pt x="206" y="116"/>
                    </a:lnTo>
                    <a:lnTo>
                      <a:pt x="203" y="103"/>
                    </a:lnTo>
                    <a:lnTo>
                      <a:pt x="203" y="103"/>
                    </a:lnTo>
                    <a:lnTo>
                      <a:pt x="201" y="89"/>
                    </a:lnTo>
                    <a:lnTo>
                      <a:pt x="201" y="75"/>
                    </a:lnTo>
                    <a:lnTo>
                      <a:pt x="201" y="75"/>
                    </a:lnTo>
                    <a:lnTo>
                      <a:pt x="205" y="61"/>
                    </a:lnTo>
                    <a:lnTo>
                      <a:pt x="211" y="49"/>
                    </a:lnTo>
                    <a:lnTo>
                      <a:pt x="218" y="37"/>
                    </a:lnTo>
                    <a:lnTo>
                      <a:pt x="227" y="26"/>
                    </a:lnTo>
                    <a:lnTo>
                      <a:pt x="227" y="26"/>
                    </a:lnTo>
                    <a:lnTo>
                      <a:pt x="238" y="16"/>
                    </a:lnTo>
                    <a:lnTo>
                      <a:pt x="250" y="9"/>
                    </a:lnTo>
                    <a:lnTo>
                      <a:pt x="250" y="9"/>
                    </a:lnTo>
                    <a:lnTo>
                      <a:pt x="264" y="4"/>
                    </a:lnTo>
                    <a:lnTo>
                      <a:pt x="279" y="0"/>
                    </a:lnTo>
                    <a:lnTo>
                      <a:pt x="279" y="0"/>
                    </a:lnTo>
                    <a:lnTo>
                      <a:pt x="286" y="2"/>
                    </a:lnTo>
                    <a:lnTo>
                      <a:pt x="295" y="4"/>
                    </a:lnTo>
                    <a:lnTo>
                      <a:pt x="302" y="5"/>
                    </a:lnTo>
                    <a:lnTo>
                      <a:pt x="309" y="11"/>
                    </a:lnTo>
                    <a:lnTo>
                      <a:pt x="309" y="11"/>
                    </a:lnTo>
                    <a:lnTo>
                      <a:pt x="316" y="14"/>
                    </a:lnTo>
                    <a:lnTo>
                      <a:pt x="321" y="21"/>
                    </a:lnTo>
                    <a:lnTo>
                      <a:pt x="330" y="33"/>
                    </a:lnTo>
                    <a:lnTo>
                      <a:pt x="330" y="33"/>
                    </a:lnTo>
                    <a:lnTo>
                      <a:pt x="333" y="40"/>
                    </a:lnTo>
                    <a:lnTo>
                      <a:pt x="335" y="47"/>
                    </a:lnTo>
                    <a:lnTo>
                      <a:pt x="337" y="56"/>
                    </a:lnTo>
                    <a:lnTo>
                      <a:pt x="337" y="64"/>
                    </a:lnTo>
                    <a:lnTo>
                      <a:pt x="337" y="64"/>
                    </a:lnTo>
                    <a:lnTo>
                      <a:pt x="333" y="73"/>
                    </a:lnTo>
                    <a:lnTo>
                      <a:pt x="330" y="80"/>
                    </a:lnTo>
                    <a:lnTo>
                      <a:pt x="319" y="94"/>
                    </a:lnTo>
                    <a:lnTo>
                      <a:pt x="319" y="94"/>
                    </a:lnTo>
                    <a:lnTo>
                      <a:pt x="309" y="103"/>
                    </a:lnTo>
                    <a:lnTo>
                      <a:pt x="298" y="111"/>
                    </a:lnTo>
                    <a:lnTo>
                      <a:pt x="274" y="123"/>
                    </a:lnTo>
                    <a:lnTo>
                      <a:pt x="274" y="123"/>
                    </a:lnTo>
                    <a:lnTo>
                      <a:pt x="250" y="136"/>
                    </a:lnTo>
                    <a:lnTo>
                      <a:pt x="225" y="144"/>
                    </a:lnTo>
                    <a:lnTo>
                      <a:pt x="225" y="144"/>
                    </a:lnTo>
                    <a:lnTo>
                      <a:pt x="175" y="158"/>
                    </a:lnTo>
                    <a:lnTo>
                      <a:pt x="125" y="172"/>
                    </a:lnTo>
                    <a:lnTo>
                      <a:pt x="125" y="172"/>
                    </a:lnTo>
                    <a:lnTo>
                      <a:pt x="74" y="182"/>
                    </a:lnTo>
                    <a:lnTo>
                      <a:pt x="24" y="191"/>
                    </a:lnTo>
                    <a:lnTo>
                      <a:pt x="24" y="191"/>
                    </a:lnTo>
                    <a:lnTo>
                      <a:pt x="15" y="189"/>
                    </a:lnTo>
                    <a:lnTo>
                      <a:pt x="8" y="186"/>
                    </a:lnTo>
                    <a:lnTo>
                      <a:pt x="3" y="181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0" y="165"/>
                    </a:lnTo>
                    <a:lnTo>
                      <a:pt x="3" y="158"/>
                    </a:lnTo>
                    <a:lnTo>
                      <a:pt x="10" y="153"/>
                    </a:lnTo>
                    <a:lnTo>
                      <a:pt x="17" y="149"/>
                    </a:lnTo>
                    <a:lnTo>
                      <a:pt x="17" y="149"/>
                    </a:lnTo>
                    <a:lnTo>
                      <a:pt x="19" y="149"/>
                    </a:lnTo>
                    <a:lnTo>
                      <a:pt x="19" y="149"/>
                    </a:lnTo>
                    <a:close/>
                  </a:path>
                </a:pathLst>
              </a:custGeom>
              <a:solidFill>
                <a:srgbClr val="FB7F7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5640824" y="1791919"/>
                <a:ext cx="601081" cy="279797"/>
              </a:xfrm>
              <a:custGeom>
                <a:rect b="b" l="l" r="r" t="t"/>
                <a:pathLst>
                  <a:path extrusionOk="0" h="580" w="1246">
                    <a:moveTo>
                      <a:pt x="1246" y="290"/>
                    </a:moveTo>
                    <a:lnTo>
                      <a:pt x="1246" y="290"/>
                    </a:lnTo>
                    <a:lnTo>
                      <a:pt x="1244" y="306"/>
                    </a:lnTo>
                    <a:lnTo>
                      <a:pt x="1242" y="320"/>
                    </a:lnTo>
                    <a:lnTo>
                      <a:pt x="1239" y="335"/>
                    </a:lnTo>
                    <a:lnTo>
                      <a:pt x="1232" y="349"/>
                    </a:lnTo>
                    <a:lnTo>
                      <a:pt x="1225" y="363"/>
                    </a:lnTo>
                    <a:lnTo>
                      <a:pt x="1218" y="377"/>
                    </a:lnTo>
                    <a:lnTo>
                      <a:pt x="1207" y="391"/>
                    </a:lnTo>
                    <a:lnTo>
                      <a:pt x="1195" y="403"/>
                    </a:lnTo>
                    <a:lnTo>
                      <a:pt x="1183" y="417"/>
                    </a:lnTo>
                    <a:lnTo>
                      <a:pt x="1169" y="429"/>
                    </a:lnTo>
                    <a:lnTo>
                      <a:pt x="1138" y="453"/>
                    </a:lnTo>
                    <a:lnTo>
                      <a:pt x="1103" y="476"/>
                    </a:lnTo>
                    <a:lnTo>
                      <a:pt x="1063" y="495"/>
                    </a:lnTo>
                    <a:lnTo>
                      <a:pt x="1018" y="514"/>
                    </a:lnTo>
                    <a:lnTo>
                      <a:pt x="971" y="531"/>
                    </a:lnTo>
                    <a:lnTo>
                      <a:pt x="919" y="545"/>
                    </a:lnTo>
                    <a:lnTo>
                      <a:pt x="865" y="558"/>
                    </a:lnTo>
                    <a:lnTo>
                      <a:pt x="808" y="568"/>
                    </a:lnTo>
                    <a:lnTo>
                      <a:pt x="749" y="575"/>
                    </a:lnTo>
                    <a:lnTo>
                      <a:pt x="686" y="578"/>
                    </a:lnTo>
                    <a:lnTo>
                      <a:pt x="622" y="580"/>
                    </a:lnTo>
                    <a:lnTo>
                      <a:pt x="622" y="580"/>
                    </a:lnTo>
                    <a:lnTo>
                      <a:pt x="559" y="578"/>
                    </a:lnTo>
                    <a:lnTo>
                      <a:pt x="497" y="575"/>
                    </a:lnTo>
                    <a:lnTo>
                      <a:pt x="438" y="568"/>
                    </a:lnTo>
                    <a:lnTo>
                      <a:pt x="381" y="558"/>
                    </a:lnTo>
                    <a:lnTo>
                      <a:pt x="327" y="545"/>
                    </a:lnTo>
                    <a:lnTo>
                      <a:pt x="275" y="531"/>
                    </a:lnTo>
                    <a:lnTo>
                      <a:pt x="226" y="514"/>
                    </a:lnTo>
                    <a:lnTo>
                      <a:pt x="183" y="495"/>
                    </a:lnTo>
                    <a:lnTo>
                      <a:pt x="143" y="476"/>
                    </a:lnTo>
                    <a:lnTo>
                      <a:pt x="106" y="453"/>
                    </a:lnTo>
                    <a:lnTo>
                      <a:pt x="75" y="429"/>
                    </a:lnTo>
                    <a:lnTo>
                      <a:pt x="61" y="417"/>
                    </a:lnTo>
                    <a:lnTo>
                      <a:pt x="49" y="403"/>
                    </a:lnTo>
                    <a:lnTo>
                      <a:pt x="38" y="391"/>
                    </a:lnTo>
                    <a:lnTo>
                      <a:pt x="28" y="377"/>
                    </a:lnTo>
                    <a:lnTo>
                      <a:pt x="19" y="363"/>
                    </a:lnTo>
                    <a:lnTo>
                      <a:pt x="12" y="349"/>
                    </a:lnTo>
                    <a:lnTo>
                      <a:pt x="7" y="335"/>
                    </a:lnTo>
                    <a:lnTo>
                      <a:pt x="4" y="320"/>
                    </a:lnTo>
                    <a:lnTo>
                      <a:pt x="2" y="306"/>
                    </a:lnTo>
                    <a:lnTo>
                      <a:pt x="0" y="290"/>
                    </a:lnTo>
                    <a:lnTo>
                      <a:pt x="0" y="290"/>
                    </a:lnTo>
                    <a:lnTo>
                      <a:pt x="2" y="276"/>
                    </a:lnTo>
                    <a:lnTo>
                      <a:pt x="4" y="261"/>
                    </a:lnTo>
                    <a:lnTo>
                      <a:pt x="7" y="247"/>
                    </a:lnTo>
                    <a:lnTo>
                      <a:pt x="12" y="233"/>
                    </a:lnTo>
                    <a:lnTo>
                      <a:pt x="19" y="219"/>
                    </a:lnTo>
                    <a:lnTo>
                      <a:pt x="28" y="205"/>
                    </a:lnTo>
                    <a:lnTo>
                      <a:pt x="38" y="191"/>
                    </a:lnTo>
                    <a:lnTo>
                      <a:pt x="49" y="177"/>
                    </a:lnTo>
                    <a:lnTo>
                      <a:pt x="61" y="165"/>
                    </a:lnTo>
                    <a:lnTo>
                      <a:pt x="75" y="153"/>
                    </a:lnTo>
                    <a:lnTo>
                      <a:pt x="106" y="129"/>
                    </a:lnTo>
                    <a:lnTo>
                      <a:pt x="143" y="106"/>
                    </a:lnTo>
                    <a:lnTo>
                      <a:pt x="183" y="85"/>
                    </a:lnTo>
                    <a:lnTo>
                      <a:pt x="226" y="68"/>
                    </a:lnTo>
                    <a:lnTo>
                      <a:pt x="275" y="50"/>
                    </a:lnTo>
                    <a:lnTo>
                      <a:pt x="327" y="37"/>
                    </a:lnTo>
                    <a:lnTo>
                      <a:pt x="381" y="23"/>
                    </a:lnTo>
                    <a:lnTo>
                      <a:pt x="438" y="14"/>
                    </a:lnTo>
                    <a:lnTo>
                      <a:pt x="497" y="7"/>
                    </a:lnTo>
                    <a:lnTo>
                      <a:pt x="559" y="2"/>
                    </a:lnTo>
                    <a:lnTo>
                      <a:pt x="622" y="0"/>
                    </a:lnTo>
                    <a:lnTo>
                      <a:pt x="622" y="0"/>
                    </a:lnTo>
                    <a:lnTo>
                      <a:pt x="686" y="2"/>
                    </a:lnTo>
                    <a:lnTo>
                      <a:pt x="749" y="7"/>
                    </a:lnTo>
                    <a:lnTo>
                      <a:pt x="808" y="14"/>
                    </a:lnTo>
                    <a:lnTo>
                      <a:pt x="865" y="23"/>
                    </a:lnTo>
                    <a:lnTo>
                      <a:pt x="919" y="37"/>
                    </a:lnTo>
                    <a:lnTo>
                      <a:pt x="971" y="50"/>
                    </a:lnTo>
                    <a:lnTo>
                      <a:pt x="1018" y="68"/>
                    </a:lnTo>
                    <a:lnTo>
                      <a:pt x="1063" y="85"/>
                    </a:lnTo>
                    <a:lnTo>
                      <a:pt x="1103" y="106"/>
                    </a:lnTo>
                    <a:lnTo>
                      <a:pt x="1138" y="129"/>
                    </a:lnTo>
                    <a:lnTo>
                      <a:pt x="1169" y="153"/>
                    </a:lnTo>
                    <a:lnTo>
                      <a:pt x="1183" y="165"/>
                    </a:lnTo>
                    <a:lnTo>
                      <a:pt x="1195" y="177"/>
                    </a:lnTo>
                    <a:lnTo>
                      <a:pt x="1207" y="191"/>
                    </a:lnTo>
                    <a:lnTo>
                      <a:pt x="1218" y="205"/>
                    </a:lnTo>
                    <a:lnTo>
                      <a:pt x="1225" y="219"/>
                    </a:lnTo>
                    <a:lnTo>
                      <a:pt x="1232" y="233"/>
                    </a:lnTo>
                    <a:lnTo>
                      <a:pt x="1239" y="247"/>
                    </a:lnTo>
                    <a:lnTo>
                      <a:pt x="1242" y="261"/>
                    </a:lnTo>
                    <a:lnTo>
                      <a:pt x="1244" y="276"/>
                    </a:lnTo>
                    <a:lnTo>
                      <a:pt x="1246" y="290"/>
                    </a:lnTo>
                    <a:lnTo>
                      <a:pt x="1246" y="290"/>
                    </a:lnTo>
                    <a:close/>
                  </a:path>
                </a:pathLst>
              </a:custGeom>
              <a:solidFill>
                <a:schemeClr val="lt1">
                  <a:alpha val="14117"/>
                </a:schemeClr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5803395" y="1805426"/>
                <a:ext cx="270631" cy="49206"/>
              </a:xfrm>
              <a:custGeom>
                <a:rect b="b" l="l" r="r" t="t"/>
                <a:pathLst>
                  <a:path extrusionOk="0" h="102" w="561">
                    <a:moveTo>
                      <a:pt x="24" y="102"/>
                    </a:moveTo>
                    <a:lnTo>
                      <a:pt x="0" y="55"/>
                    </a:lnTo>
                    <a:lnTo>
                      <a:pt x="0" y="55"/>
                    </a:lnTo>
                    <a:lnTo>
                      <a:pt x="19" y="49"/>
                    </a:lnTo>
                    <a:lnTo>
                      <a:pt x="40" y="40"/>
                    </a:lnTo>
                    <a:lnTo>
                      <a:pt x="70" y="31"/>
                    </a:lnTo>
                    <a:lnTo>
                      <a:pt x="108" y="22"/>
                    </a:lnTo>
                    <a:lnTo>
                      <a:pt x="153" y="14"/>
                    </a:lnTo>
                    <a:lnTo>
                      <a:pt x="209" y="7"/>
                    </a:lnTo>
                    <a:lnTo>
                      <a:pt x="273" y="2"/>
                    </a:lnTo>
                    <a:lnTo>
                      <a:pt x="273" y="2"/>
                    </a:lnTo>
                    <a:lnTo>
                      <a:pt x="332" y="0"/>
                    </a:lnTo>
                    <a:lnTo>
                      <a:pt x="386" y="0"/>
                    </a:lnTo>
                    <a:lnTo>
                      <a:pt x="434" y="5"/>
                    </a:lnTo>
                    <a:lnTo>
                      <a:pt x="476" y="10"/>
                    </a:lnTo>
                    <a:lnTo>
                      <a:pt x="511" y="16"/>
                    </a:lnTo>
                    <a:lnTo>
                      <a:pt x="537" y="22"/>
                    </a:lnTo>
                    <a:lnTo>
                      <a:pt x="561" y="28"/>
                    </a:lnTo>
                    <a:lnTo>
                      <a:pt x="546" y="78"/>
                    </a:lnTo>
                    <a:lnTo>
                      <a:pt x="546" y="78"/>
                    </a:lnTo>
                    <a:lnTo>
                      <a:pt x="525" y="73"/>
                    </a:lnTo>
                    <a:lnTo>
                      <a:pt x="500" y="68"/>
                    </a:lnTo>
                    <a:lnTo>
                      <a:pt x="467" y="62"/>
                    </a:lnTo>
                    <a:lnTo>
                      <a:pt x="429" y="57"/>
                    </a:lnTo>
                    <a:lnTo>
                      <a:pt x="382" y="54"/>
                    </a:lnTo>
                    <a:lnTo>
                      <a:pt x="332" y="52"/>
                    </a:lnTo>
                    <a:lnTo>
                      <a:pt x="276" y="54"/>
                    </a:lnTo>
                    <a:lnTo>
                      <a:pt x="276" y="54"/>
                    </a:lnTo>
                    <a:lnTo>
                      <a:pt x="216" y="59"/>
                    </a:lnTo>
                    <a:lnTo>
                      <a:pt x="165" y="66"/>
                    </a:lnTo>
                    <a:lnTo>
                      <a:pt x="122" y="75"/>
                    </a:lnTo>
                    <a:lnTo>
                      <a:pt x="87" y="82"/>
                    </a:lnTo>
                    <a:lnTo>
                      <a:pt x="59" y="90"/>
                    </a:lnTo>
                    <a:lnTo>
                      <a:pt x="40" y="97"/>
                    </a:lnTo>
                    <a:lnTo>
                      <a:pt x="24" y="102"/>
                    </a:lnTo>
                    <a:lnTo>
                      <a:pt x="24" y="102"/>
                    </a:lnTo>
                    <a:close/>
                  </a:path>
                </a:pathLst>
              </a:custGeom>
              <a:solidFill>
                <a:srgbClr val="CE202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3" name="Google Shape;273;p6"/>
            <p:cNvGrpSpPr/>
            <p:nvPr/>
          </p:nvGrpSpPr>
          <p:grpSpPr>
            <a:xfrm>
              <a:off x="7856450" y="3711464"/>
              <a:ext cx="487794" cy="437616"/>
              <a:chOff x="1887538" y="4248257"/>
              <a:chExt cx="1976437" cy="1773131"/>
            </a:xfrm>
          </p:grpSpPr>
          <p:sp>
            <p:nvSpPr>
              <p:cNvPr id="274" name="Google Shape;274;p6"/>
              <p:cNvSpPr/>
              <p:nvPr/>
            </p:nvSpPr>
            <p:spPr>
              <a:xfrm>
                <a:off x="1887538" y="4419600"/>
                <a:ext cx="1976437" cy="1601788"/>
              </a:xfrm>
              <a:custGeom>
                <a:rect b="b" l="l" r="r" t="t"/>
                <a:pathLst>
                  <a:path extrusionOk="0" h="1009" w="1245">
                    <a:moveTo>
                      <a:pt x="623" y="0"/>
                    </a:moveTo>
                    <a:lnTo>
                      <a:pt x="623" y="0"/>
                    </a:lnTo>
                    <a:lnTo>
                      <a:pt x="591" y="0"/>
                    </a:lnTo>
                    <a:lnTo>
                      <a:pt x="559" y="2"/>
                    </a:lnTo>
                    <a:lnTo>
                      <a:pt x="528" y="4"/>
                    </a:lnTo>
                    <a:lnTo>
                      <a:pt x="497" y="7"/>
                    </a:lnTo>
                    <a:lnTo>
                      <a:pt x="467" y="11"/>
                    </a:lnTo>
                    <a:lnTo>
                      <a:pt x="438" y="16"/>
                    </a:lnTo>
                    <a:lnTo>
                      <a:pt x="409" y="22"/>
                    </a:lnTo>
                    <a:lnTo>
                      <a:pt x="380" y="29"/>
                    </a:lnTo>
                    <a:lnTo>
                      <a:pt x="353" y="36"/>
                    </a:lnTo>
                    <a:lnTo>
                      <a:pt x="326" y="44"/>
                    </a:lnTo>
                    <a:lnTo>
                      <a:pt x="300" y="53"/>
                    </a:lnTo>
                    <a:lnTo>
                      <a:pt x="275" y="62"/>
                    </a:lnTo>
                    <a:lnTo>
                      <a:pt x="250" y="72"/>
                    </a:lnTo>
                    <a:lnTo>
                      <a:pt x="227" y="83"/>
                    </a:lnTo>
                    <a:lnTo>
                      <a:pt x="204" y="95"/>
                    </a:lnTo>
                    <a:lnTo>
                      <a:pt x="183" y="107"/>
                    </a:lnTo>
                    <a:lnTo>
                      <a:pt x="162" y="119"/>
                    </a:lnTo>
                    <a:lnTo>
                      <a:pt x="143" y="133"/>
                    </a:lnTo>
                    <a:lnTo>
                      <a:pt x="124" y="146"/>
                    </a:lnTo>
                    <a:lnTo>
                      <a:pt x="107" y="161"/>
                    </a:lnTo>
                    <a:lnTo>
                      <a:pt x="91" y="175"/>
                    </a:lnTo>
                    <a:lnTo>
                      <a:pt x="76" y="191"/>
                    </a:lnTo>
                    <a:lnTo>
                      <a:pt x="62" y="206"/>
                    </a:lnTo>
                    <a:lnTo>
                      <a:pt x="49" y="223"/>
                    </a:lnTo>
                    <a:lnTo>
                      <a:pt x="38" y="239"/>
                    </a:lnTo>
                    <a:lnTo>
                      <a:pt x="28" y="256"/>
                    </a:lnTo>
                    <a:lnTo>
                      <a:pt x="20" y="273"/>
                    </a:lnTo>
                    <a:lnTo>
                      <a:pt x="13" y="291"/>
                    </a:lnTo>
                    <a:lnTo>
                      <a:pt x="8" y="309"/>
                    </a:lnTo>
                    <a:lnTo>
                      <a:pt x="4" y="327"/>
                    </a:lnTo>
                    <a:lnTo>
                      <a:pt x="1" y="346"/>
                    </a:lnTo>
                    <a:lnTo>
                      <a:pt x="0" y="364"/>
                    </a:lnTo>
                    <a:lnTo>
                      <a:pt x="0" y="644"/>
                    </a:lnTo>
                    <a:lnTo>
                      <a:pt x="0" y="644"/>
                    </a:lnTo>
                    <a:lnTo>
                      <a:pt x="1" y="663"/>
                    </a:lnTo>
                    <a:lnTo>
                      <a:pt x="4" y="682"/>
                    </a:lnTo>
                    <a:lnTo>
                      <a:pt x="8" y="700"/>
                    </a:lnTo>
                    <a:lnTo>
                      <a:pt x="13" y="718"/>
                    </a:lnTo>
                    <a:lnTo>
                      <a:pt x="20" y="735"/>
                    </a:lnTo>
                    <a:lnTo>
                      <a:pt x="28" y="753"/>
                    </a:lnTo>
                    <a:lnTo>
                      <a:pt x="38" y="770"/>
                    </a:lnTo>
                    <a:lnTo>
                      <a:pt x="49" y="786"/>
                    </a:lnTo>
                    <a:lnTo>
                      <a:pt x="62" y="802"/>
                    </a:lnTo>
                    <a:lnTo>
                      <a:pt x="76" y="818"/>
                    </a:lnTo>
                    <a:lnTo>
                      <a:pt x="91" y="833"/>
                    </a:lnTo>
                    <a:lnTo>
                      <a:pt x="107" y="848"/>
                    </a:lnTo>
                    <a:lnTo>
                      <a:pt x="124" y="862"/>
                    </a:lnTo>
                    <a:lnTo>
                      <a:pt x="143" y="876"/>
                    </a:lnTo>
                    <a:lnTo>
                      <a:pt x="162" y="889"/>
                    </a:lnTo>
                    <a:lnTo>
                      <a:pt x="183" y="902"/>
                    </a:lnTo>
                    <a:lnTo>
                      <a:pt x="204" y="914"/>
                    </a:lnTo>
                    <a:lnTo>
                      <a:pt x="227" y="926"/>
                    </a:lnTo>
                    <a:lnTo>
                      <a:pt x="250" y="936"/>
                    </a:lnTo>
                    <a:lnTo>
                      <a:pt x="275" y="947"/>
                    </a:lnTo>
                    <a:lnTo>
                      <a:pt x="300" y="956"/>
                    </a:lnTo>
                    <a:lnTo>
                      <a:pt x="326" y="965"/>
                    </a:lnTo>
                    <a:lnTo>
                      <a:pt x="353" y="973"/>
                    </a:lnTo>
                    <a:lnTo>
                      <a:pt x="380" y="980"/>
                    </a:lnTo>
                    <a:lnTo>
                      <a:pt x="409" y="987"/>
                    </a:lnTo>
                    <a:lnTo>
                      <a:pt x="438" y="992"/>
                    </a:lnTo>
                    <a:lnTo>
                      <a:pt x="467" y="997"/>
                    </a:lnTo>
                    <a:lnTo>
                      <a:pt x="497" y="1001"/>
                    </a:lnTo>
                    <a:lnTo>
                      <a:pt x="528" y="1005"/>
                    </a:lnTo>
                    <a:lnTo>
                      <a:pt x="559" y="1007"/>
                    </a:lnTo>
                    <a:lnTo>
                      <a:pt x="591" y="1008"/>
                    </a:lnTo>
                    <a:lnTo>
                      <a:pt x="623" y="1009"/>
                    </a:lnTo>
                    <a:lnTo>
                      <a:pt x="623" y="1009"/>
                    </a:lnTo>
                    <a:lnTo>
                      <a:pt x="655" y="1008"/>
                    </a:lnTo>
                    <a:lnTo>
                      <a:pt x="686" y="1007"/>
                    </a:lnTo>
                    <a:lnTo>
                      <a:pt x="717" y="1005"/>
                    </a:lnTo>
                    <a:lnTo>
                      <a:pt x="748" y="1001"/>
                    </a:lnTo>
                    <a:lnTo>
                      <a:pt x="778" y="997"/>
                    </a:lnTo>
                    <a:lnTo>
                      <a:pt x="808" y="992"/>
                    </a:lnTo>
                    <a:lnTo>
                      <a:pt x="837" y="987"/>
                    </a:lnTo>
                    <a:lnTo>
                      <a:pt x="865" y="980"/>
                    </a:lnTo>
                    <a:lnTo>
                      <a:pt x="892" y="973"/>
                    </a:lnTo>
                    <a:lnTo>
                      <a:pt x="919" y="965"/>
                    </a:lnTo>
                    <a:lnTo>
                      <a:pt x="945" y="956"/>
                    </a:lnTo>
                    <a:lnTo>
                      <a:pt x="971" y="947"/>
                    </a:lnTo>
                    <a:lnTo>
                      <a:pt x="995" y="936"/>
                    </a:lnTo>
                    <a:lnTo>
                      <a:pt x="1018" y="926"/>
                    </a:lnTo>
                    <a:lnTo>
                      <a:pt x="1041" y="914"/>
                    </a:lnTo>
                    <a:lnTo>
                      <a:pt x="1063" y="902"/>
                    </a:lnTo>
                    <a:lnTo>
                      <a:pt x="1083" y="889"/>
                    </a:lnTo>
                    <a:lnTo>
                      <a:pt x="1103" y="876"/>
                    </a:lnTo>
                    <a:lnTo>
                      <a:pt x="1121" y="862"/>
                    </a:lnTo>
                    <a:lnTo>
                      <a:pt x="1139" y="848"/>
                    </a:lnTo>
                    <a:lnTo>
                      <a:pt x="1155" y="833"/>
                    </a:lnTo>
                    <a:lnTo>
                      <a:pt x="1170" y="818"/>
                    </a:lnTo>
                    <a:lnTo>
                      <a:pt x="1183" y="802"/>
                    </a:lnTo>
                    <a:lnTo>
                      <a:pt x="1196" y="786"/>
                    </a:lnTo>
                    <a:lnTo>
                      <a:pt x="1207" y="770"/>
                    </a:lnTo>
                    <a:lnTo>
                      <a:pt x="1217" y="753"/>
                    </a:lnTo>
                    <a:lnTo>
                      <a:pt x="1225" y="735"/>
                    </a:lnTo>
                    <a:lnTo>
                      <a:pt x="1232" y="718"/>
                    </a:lnTo>
                    <a:lnTo>
                      <a:pt x="1238" y="700"/>
                    </a:lnTo>
                    <a:lnTo>
                      <a:pt x="1242" y="682"/>
                    </a:lnTo>
                    <a:lnTo>
                      <a:pt x="1244" y="663"/>
                    </a:lnTo>
                    <a:lnTo>
                      <a:pt x="1245" y="644"/>
                    </a:lnTo>
                    <a:lnTo>
                      <a:pt x="1245" y="364"/>
                    </a:lnTo>
                    <a:lnTo>
                      <a:pt x="1245" y="364"/>
                    </a:lnTo>
                    <a:lnTo>
                      <a:pt x="1244" y="346"/>
                    </a:lnTo>
                    <a:lnTo>
                      <a:pt x="1242" y="327"/>
                    </a:lnTo>
                    <a:lnTo>
                      <a:pt x="1238" y="309"/>
                    </a:lnTo>
                    <a:lnTo>
                      <a:pt x="1232" y="291"/>
                    </a:lnTo>
                    <a:lnTo>
                      <a:pt x="1225" y="273"/>
                    </a:lnTo>
                    <a:lnTo>
                      <a:pt x="1217" y="256"/>
                    </a:lnTo>
                    <a:lnTo>
                      <a:pt x="1207" y="239"/>
                    </a:lnTo>
                    <a:lnTo>
                      <a:pt x="1196" y="223"/>
                    </a:lnTo>
                    <a:lnTo>
                      <a:pt x="1183" y="206"/>
                    </a:lnTo>
                    <a:lnTo>
                      <a:pt x="1170" y="191"/>
                    </a:lnTo>
                    <a:lnTo>
                      <a:pt x="1155" y="175"/>
                    </a:lnTo>
                    <a:lnTo>
                      <a:pt x="1139" y="161"/>
                    </a:lnTo>
                    <a:lnTo>
                      <a:pt x="1121" y="146"/>
                    </a:lnTo>
                    <a:lnTo>
                      <a:pt x="1103" y="133"/>
                    </a:lnTo>
                    <a:lnTo>
                      <a:pt x="1083" y="119"/>
                    </a:lnTo>
                    <a:lnTo>
                      <a:pt x="1063" y="107"/>
                    </a:lnTo>
                    <a:lnTo>
                      <a:pt x="1041" y="95"/>
                    </a:lnTo>
                    <a:lnTo>
                      <a:pt x="1018" y="83"/>
                    </a:lnTo>
                    <a:lnTo>
                      <a:pt x="995" y="72"/>
                    </a:lnTo>
                    <a:lnTo>
                      <a:pt x="971" y="62"/>
                    </a:lnTo>
                    <a:lnTo>
                      <a:pt x="945" y="53"/>
                    </a:lnTo>
                    <a:lnTo>
                      <a:pt x="919" y="44"/>
                    </a:lnTo>
                    <a:lnTo>
                      <a:pt x="892" y="36"/>
                    </a:lnTo>
                    <a:lnTo>
                      <a:pt x="865" y="29"/>
                    </a:lnTo>
                    <a:lnTo>
                      <a:pt x="837" y="22"/>
                    </a:lnTo>
                    <a:lnTo>
                      <a:pt x="808" y="16"/>
                    </a:lnTo>
                    <a:lnTo>
                      <a:pt x="778" y="11"/>
                    </a:lnTo>
                    <a:lnTo>
                      <a:pt x="748" y="7"/>
                    </a:lnTo>
                    <a:lnTo>
                      <a:pt x="717" y="4"/>
                    </a:lnTo>
                    <a:lnTo>
                      <a:pt x="686" y="2"/>
                    </a:lnTo>
                    <a:lnTo>
                      <a:pt x="655" y="0"/>
                    </a:lnTo>
                    <a:lnTo>
                      <a:pt x="623" y="0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F5C21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1887538" y="4672013"/>
                <a:ext cx="173037" cy="1096963"/>
              </a:xfrm>
              <a:custGeom>
                <a:rect b="b" l="l" r="r" t="t"/>
                <a:pathLst>
                  <a:path extrusionOk="0" h="691" w="109">
                    <a:moveTo>
                      <a:pt x="0" y="205"/>
                    </a:moveTo>
                    <a:lnTo>
                      <a:pt x="0" y="485"/>
                    </a:lnTo>
                    <a:lnTo>
                      <a:pt x="0" y="485"/>
                    </a:lnTo>
                    <a:lnTo>
                      <a:pt x="1" y="500"/>
                    </a:lnTo>
                    <a:lnTo>
                      <a:pt x="2" y="514"/>
                    </a:lnTo>
                    <a:lnTo>
                      <a:pt x="5" y="528"/>
                    </a:lnTo>
                    <a:lnTo>
                      <a:pt x="8" y="541"/>
                    </a:lnTo>
                    <a:lnTo>
                      <a:pt x="12" y="555"/>
                    </a:lnTo>
                    <a:lnTo>
                      <a:pt x="17" y="568"/>
                    </a:lnTo>
                    <a:lnTo>
                      <a:pt x="22" y="582"/>
                    </a:lnTo>
                    <a:lnTo>
                      <a:pt x="29" y="595"/>
                    </a:lnTo>
                    <a:lnTo>
                      <a:pt x="36" y="608"/>
                    </a:lnTo>
                    <a:lnTo>
                      <a:pt x="44" y="620"/>
                    </a:lnTo>
                    <a:lnTo>
                      <a:pt x="53" y="633"/>
                    </a:lnTo>
                    <a:lnTo>
                      <a:pt x="63" y="645"/>
                    </a:lnTo>
                    <a:lnTo>
                      <a:pt x="73" y="657"/>
                    </a:lnTo>
                    <a:lnTo>
                      <a:pt x="84" y="668"/>
                    </a:lnTo>
                    <a:lnTo>
                      <a:pt x="96" y="680"/>
                    </a:lnTo>
                    <a:lnTo>
                      <a:pt x="109" y="691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96" y="11"/>
                    </a:lnTo>
                    <a:lnTo>
                      <a:pt x="84" y="22"/>
                    </a:lnTo>
                    <a:lnTo>
                      <a:pt x="73" y="34"/>
                    </a:lnTo>
                    <a:lnTo>
                      <a:pt x="63" y="46"/>
                    </a:lnTo>
                    <a:lnTo>
                      <a:pt x="53" y="58"/>
                    </a:lnTo>
                    <a:lnTo>
                      <a:pt x="44" y="71"/>
                    </a:lnTo>
                    <a:lnTo>
                      <a:pt x="36" y="83"/>
                    </a:lnTo>
                    <a:lnTo>
                      <a:pt x="29" y="96"/>
                    </a:lnTo>
                    <a:lnTo>
                      <a:pt x="22" y="109"/>
                    </a:lnTo>
                    <a:lnTo>
                      <a:pt x="17" y="122"/>
                    </a:lnTo>
                    <a:lnTo>
                      <a:pt x="12" y="136"/>
                    </a:lnTo>
                    <a:lnTo>
                      <a:pt x="8" y="149"/>
                    </a:lnTo>
                    <a:lnTo>
                      <a:pt x="5" y="163"/>
                    </a:lnTo>
                    <a:lnTo>
                      <a:pt x="2" y="177"/>
                    </a:lnTo>
                    <a:lnTo>
                      <a:pt x="1" y="191"/>
                    </a:lnTo>
                    <a:lnTo>
                      <a:pt x="0" y="205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2498725" y="4419600"/>
                <a:ext cx="1365250" cy="1601788"/>
              </a:xfrm>
              <a:custGeom>
                <a:rect b="b" l="l" r="r" t="t"/>
                <a:pathLst>
                  <a:path extrusionOk="0" h="1009" w="860">
                    <a:moveTo>
                      <a:pt x="238" y="0"/>
                    </a:moveTo>
                    <a:lnTo>
                      <a:pt x="238" y="0"/>
                    </a:lnTo>
                    <a:lnTo>
                      <a:pt x="206" y="0"/>
                    </a:lnTo>
                    <a:lnTo>
                      <a:pt x="175" y="2"/>
                    </a:lnTo>
                    <a:lnTo>
                      <a:pt x="145" y="4"/>
                    </a:lnTo>
                    <a:lnTo>
                      <a:pt x="115" y="7"/>
                    </a:lnTo>
                    <a:lnTo>
                      <a:pt x="85" y="11"/>
                    </a:lnTo>
                    <a:lnTo>
                      <a:pt x="56" y="16"/>
                    </a:lnTo>
                    <a:lnTo>
                      <a:pt x="27" y="21"/>
                    </a:lnTo>
                    <a:lnTo>
                      <a:pt x="0" y="28"/>
                    </a:lnTo>
                    <a:lnTo>
                      <a:pt x="0" y="981"/>
                    </a:lnTo>
                    <a:lnTo>
                      <a:pt x="0" y="981"/>
                    </a:lnTo>
                    <a:lnTo>
                      <a:pt x="27" y="987"/>
                    </a:lnTo>
                    <a:lnTo>
                      <a:pt x="56" y="993"/>
                    </a:lnTo>
                    <a:lnTo>
                      <a:pt x="85" y="998"/>
                    </a:lnTo>
                    <a:lnTo>
                      <a:pt x="115" y="1002"/>
                    </a:lnTo>
                    <a:lnTo>
                      <a:pt x="145" y="1005"/>
                    </a:lnTo>
                    <a:lnTo>
                      <a:pt x="175" y="1007"/>
                    </a:lnTo>
                    <a:lnTo>
                      <a:pt x="206" y="1008"/>
                    </a:lnTo>
                    <a:lnTo>
                      <a:pt x="238" y="1009"/>
                    </a:lnTo>
                    <a:lnTo>
                      <a:pt x="238" y="1009"/>
                    </a:lnTo>
                    <a:lnTo>
                      <a:pt x="270" y="1008"/>
                    </a:lnTo>
                    <a:lnTo>
                      <a:pt x="301" y="1007"/>
                    </a:lnTo>
                    <a:lnTo>
                      <a:pt x="332" y="1005"/>
                    </a:lnTo>
                    <a:lnTo>
                      <a:pt x="363" y="1001"/>
                    </a:lnTo>
                    <a:lnTo>
                      <a:pt x="393" y="997"/>
                    </a:lnTo>
                    <a:lnTo>
                      <a:pt x="423" y="992"/>
                    </a:lnTo>
                    <a:lnTo>
                      <a:pt x="452" y="987"/>
                    </a:lnTo>
                    <a:lnTo>
                      <a:pt x="480" y="980"/>
                    </a:lnTo>
                    <a:lnTo>
                      <a:pt x="507" y="973"/>
                    </a:lnTo>
                    <a:lnTo>
                      <a:pt x="534" y="965"/>
                    </a:lnTo>
                    <a:lnTo>
                      <a:pt x="560" y="956"/>
                    </a:lnTo>
                    <a:lnTo>
                      <a:pt x="586" y="947"/>
                    </a:lnTo>
                    <a:lnTo>
                      <a:pt x="610" y="936"/>
                    </a:lnTo>
                    <a:lnTo>
                      <a:pt x="633" y="926"/>
                    </a:lnTo>
                    <a:lnTo>
                      <a:pt x="656" y="914"/>
                    </a:lnTo>
                    <a:lnTo>
                      <a:pt x="678" y="902"/>
                    </a:lnTo>
                    <a:lnTo>
                      <a:pt x="698" y="889"/>
                    </a:lnTo>
                    <a:lnTo>
                      <a:pt x="718" y="876"/>
                    </a:lnTo>
                    <a:lnTo>
                      <a:pt x="736" y="862"/>
                    </a:lnTo>
                    <a:lnTo>
                      <a:pt x="754" y="848"/>
                    </a:lnTo>
                    <a:lnTo>
                      <a:pt x="770" y="833"/>
                    </a:lnTo>
                    <a:lnTo>
                      <a:pt x="785" y="818"/>
                    </a:lnTo>
                    <a:lnTo>
                      <a:pt x="798" y="802"/>
                    </a:lnTo>
                    <a:lnTo>
                      <a:pt x="811" y="786"/>
                    </a:lnTo>
                    <a:lnTo>
                      <a:pt x="822" y="770"/>
                    </a:lnTo>
                    <a:lnTo>
                      <a:pt x="832" y="753"/>
                    </a:lnTo>
                    <a:lnTo>
                      <a:pt x="840" y="735"/>
                    </a:lnTo>
                    <a:lnTo>
                      <a:pt x="847" y="718"/>
                    </a:lnTo>
                    <a:lnTo>
                      <a:pt x="853" y="700"/>
                    </a:lnTo>
                    <a:lnTo>
                      <a:pt x="857" y="682"/>
                    </a:lnTo>
                    <a:lnTo>
                      <a:pt x="859" y="663"/>
                    </a:lnTo>
                    <a:lnTo>
                      <a:pt x="860" y="644"/>
                    </a:lnTo>
                    <a:lnTo>
                      <a:pt x="860" y="364"/>
                    </a:lnTo>
                    <a:lnTo>
                      <a:pt x="860" y="364"/>
                    </a:lnTo>
                    <a:lnTo>
                      <a:pt x="859" y="346"/>
                    </a:lnTo>
                    <a:lnTo>
                      <a:pt x="857" y="327"/>
                    </a:lnTo>
                    <a:lnTo>
                      <a:pt x="853" y="309"/>
                    </a:lnTo>
                    <a:lnTo>
                      <a:pt x="847" y="291"/>
                    </a:lnTo>
                    <a:lnTo>
                      <a:pt x="840" y="273"/>
                    </a:lnTo>
                    <a:lnTo>
                      <a:pt x="832" y="256"/>
                    </a:lnTo>
                    <a:lnTo>
                      <a:pt x="822" y="239"/>
                    </a:lnTo>
                    <a:lnTo>
                      <a:pt x="811" y="223"/>
                    </a:lnTo>
                    <a:lnTo>
                      <a:pt x="798" y="206"/>
                    </a:lnTo>
                    <a:lnTo>
                      <a:pt x="785" y="191"/>
                    </a:lnTo>
                    <a:lnTo>
                      <a:pt x="770" y="175"/>
                    </a:lnTo>
                    <a:lnTo>
                      <a:pt x="754" y="161"/>
                    </a:lnTo>
                    <a:lnTo>
                      <a:pt x="736" y="146"/>
                    </a:lnTo>
                    <a:lnTo>
                      <a:pt x="718" y="133"/>
                    </a:lnTo>
                    <a:lnTo>
                      <a:pt x="698" y="119"/>
                    </a:lnTo>
                    <a:lnTo>
                      <a:pt x="678" y="107"/>
                    </a:lnTo>
                    <a:lnTo>
                      <a:pt x="656" y="95"/>
                    </a:lnTo>
                    <a:lnTo>
                      <a:pt x="633" y="83"/>
                    </a:lnTo>
                    <a:lnTo>
                      <a:pt x="610" y="72"/>
                    </a:lnTo>
                    <a:lnTo>
                      <a:pt x="586" y="62"/>
                    </a:lnTo>
                    <a:lnTo>
                      <a:pt x="560" y="53"/>
                    </a:lnTo>
                    <a:lnTo>
                      <a:pt x="534" y="44"/>
                    </a:lnTo>
                    <a:lnTo>
                      <a:pt x="507" y="36"/>
                    </a:lnTo>
                    <a:lnTo>
                      <a:pt x="480" y="29"/>
                    </a:lnTo>
                    <a:lnTo>
                      <a:pt x="452" y="22"/>
                    </a:lnTo>
                    <a:lnTo>
                      <a:pt x="423" y="16"/>
                    </a:lnTo>
                    <a:lnTo>
                      <a:pt x="393" y="11"/>
                    </a:lnTo>
                    <a:lnTo>
                      <a:pt x="363" y="7"/>
                    </a:lnTo>
                    <a:lnTo>
                      <a:pt x="332" y="4"/>
                    </a:lnTo>
                    <a:lnTo>
                      <a:pt x="301" y="2"/>
                    </a:lnTo>
                    <a:lnTo>
                      <a:pt x="270" y="0"/>
                    </a:lnTo>
                    <a:lnTo>
                      <a:pt x="238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2060575" y="4464050"/>
                <a:ext cx="438150" cy="1512888"/>
              </a:xfrm>
              <a:custGeom>
                <a:rect b="b" l="l" r="r" t="t"/>
                <a:pathLst>
                  <a:path extrusionOk="0" h="953" w="276">
                    <a:moveTo>
                      <a:pt x="0" y="131"/>
                    </a:moveTo>
                    <a:lnTo>
                      <a:pt x="0" y="822"/>
                    </a:lnTo>
                    <a:lnTo>
                      <a:pt x="0" y="822"/>
                    </a:lnTo>
                    <a:lnTo>
                      <a:pt x="13" y="833"/>
                    </a:lnTo>
                    <a:lnTo>
                      <a:pt x="26" y="843"/>
                    </a:lnTo>
                    <a:lnTo>
                      <a:pt x="41" y="853"/>
                    </a:lnTo>
                    <a:lnTo>
                      <a:pt x="56" y="863"/>
                    </a:lnTo>
                    <a:lnTo>
                      <a:pt x="87" y="882"/>
                    </a:lnTo>
                    <a:lnTo>
                      <a:pt x="121" y="899"/>
                    </a:lnTo>
                    <a:lnTo>
                      <a:pt x="157" y="915"/>
                    </a:lnTo>
                    <a:lnTo>
                      <a:pt x="195" y="929"/>
                    </a:lnTo>
                    <a:lnTo>
                      <a:pt x="234" y="942"/>
                    </a:lnTo>
                    <a:lnTo>
                      <a:pt x="276" y="953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34" y="11"/>
                    </a:lnTo>
                    <a:lnTo>
                      <a:pt x="195" y="24"/>
                    </a:lnTo>
                    <a:lnTo>
                      <a:pt x="157" y="38"/>
                    </a:lnTo>
                    <a:lnTo>
                      <a:pt x="121" y="54"/>
                    </a:lnTo>
                    <a:lnTo>
                      <a:pt x="87" y="71"/>
                    </a:lnTo>
                    <a:lnTo>
                      <a:pt x="56" y="90"/>
                    </a:lnTo>
                    <a:lnTo>
                      <a:pt x="41" y="100"/>
                    </a:lnTo>
                    <a:lnTo>
                      <a:pt x="26" y="110"/>
                    </a:lnTo>
                    <a:lnTo>
                      <a:pt x="13" y="120"/>
                    </a:lnTo>
                    <a:lnTo>
                      <a:pt x="0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1887538" y="4419600"/>
                <a:ext cx="1976437" cy="1157288"/>
              </a:xfrm>
              <a:custGeom>
                <a:rect b="b" l="l" r="r" t="t"/>
                <a:pathLst>
                  <a:path extrusionOk="0" h="729" w="1245">
                    <a:moveTo>
                      <a:pt x="1245" y="364"/>
                    </a:moveTo>
                    <a:lnTo>
                      <a:pt x="1245" y="364"/>
                    </a:lnTo>
                    <a:lnTo>
                      <a:pt x="1244" y="383"/>
                    </a:lnTo>
                    <a:lnTo>
                      <a:pt x="1242" y="402"/>
                    </a:lnTo>
                    <a:lnTo>
                      <a:pt x="1238" y="420"/>
                    </a:lnTo>
                    <a:lnTo>
                      <a:pt x="1232" y="438"/>
                    </a:lnTo>
                    <a:lnTo>
                      <a:pt x="1225" y="455"/>
                    </a:lnTo>
                    <a:lnTo>
                      <a:pt x="1217" y="473"/>
                    </a:lnTo>
                    <a:lnTo>
                      <a:pt x="1207" y="490"/>
                    </a:lnTo>
                    <a:lnTo>
                      <a:pt x="1196" y="506"/>
                    </a:lnTo>
                    <a:lnTo>
                      <a:pt x="1183" y="522"/>
                    </a:lnTo>
                    <a:lnTo>
                      <a:pt x="1170" y="538"/>
                    </a:lnTo>
                    <a:lnTo>
                      <a:pt x="1155" y="553"/>
                    </a:lnTo>
                    <a:lnTo>
                      <a:pt x="1139" y="568"/>
                    </a:lnTo>
                    <a:lnTo>
                      <a:pt x="1121" y="582"/>
                    </a:lnTo>
                    <a:lnTo>
                      <a:pt x="1103" y="596"/>
                    </a:lnTo>
                    <a:lnTo>
                      <a:pt x="1083" y="609"/>
                    </a:lnTo>
                    <a:lnTo>
                      <a:pt x="1063" y="622"/>
                    </a:lnTo>
                    <a:lnTo>
                      <a:pt x="1041" y="634"/>
                    </a:lnTo>
                    <a:lnTo>
                      <a:pt x="1018" y="646"/>
                    </a:lnTo>
                    <a:lnTo>
                      <a:pt x="995" y="656"/>
                    </a:lnTo>
                    <a:lnTo>
                      <a:pt x="971" y="667"/>
                    </a:lnTo>
                    <a:lnTo>
                      <a:pt x="945" y="676"/>
                    </a:lnTo>
                    <a:lnTo>
                      <a:pt x="919" y="685"/>
                    </a:lnTo>
                    <a:lnTo>
                      <a:pt x="892" y="693"/>
                    </a:lnTo>
                    <a:lnTo>
                      <a:pt x="865" y="700"/>
                    </a:lnTo>
                    <a:lnTo>
                      <a:pt x="837" y="707"/>
                    </a:lnTo>
                    <a:lnTo>
                      <a:pt x="808" y="712"/>
                    </a:lnTo>
                    <a:lnTo>
                      <a:pt x="778" y="717"/>
                    </a:lnTo>
                    <a:lnTo>
                      <a:pt x="748" y="721"/>
                    </a:lnTo>
                    <a:lnTo>
                      <a:pt x="717" y="725"/>
                    </a:lnTo>
                    <a:lnTo>
                      <a:pt x="686" y="727"/>
                    </a:lnTo>
                    <a:lnTo>
                      <a:pt x="655" y="728"/>
                    </a:lnTo>
                    <a:lnTo>
                      <a:pt x="623" y="729"/>
                    </a:lnTo>
                    <a:lnTo>
                      <a:pt x="623" y="729"/>
                    </a:lnTo>
                    <a:lnTo>
                      <a:pt x="591" y="728"/>
                    </a:lnTo>
                    <a:lnTo>
                      <a:pt x="559" y="727"/>
                    </a:lnTo>
                    <a:lnTo>
                      <a:pt x="528" y="725"/>
                    </a:lnTo>
                    <a:lnTo>
                      <a:pt x="497" y="721"/>
                    </a:lnTo>
                    <a:lnTo>
                      <a:pt x="467" y="717"/>
                    </a:lnTo>
                    <a:lnTo>
                      <a:pt x="438" y="712"/>
                    </a:lnTo>
                    <a:lnTo>
                      <a:pt x="409" y="707"/>
                    </a:lnTo>
                    <a:lnTo>
                      <a:pt x="380" y="700"/>
                    </a:lnTo>
                    <a:lnTo>
                      <a:pt x="353" y="693"/>
                    </a:lnTo>
                    <a:lnTo>
                      <a:pt x="326" y="685"/>
                    </a:lnTo>
                    <a:lnTo>
                      <a:pt x="300" y="676"/>
                    </a:lnTo>
                    <a:lnTo>
                      <a:pt x="275" y="667"/>
                    </a:lnTo>
                    <a:lnTo>
                      <a:pt x="250" y="656"/>
                    </a:lnTo>
                    <a:lnTo>
                      <a:pt x="227" y="646"/>
                    </a:lnTo>
                    <a:lnTo>
                      <a:pt x="204" y="634"/>
                    </a:lnTo>
                    <a:lnTo>
                      <a:pt x="183" y="622"/>
                    </a:lnTo>
                    <a:lnTo>
                      <a:pt x="162" y="609"/>
                    </a:lnTo>
                    <a:lnTo>
                      <a:pt x="143" y="596"/>
                    </a:lnTo>
                    <a:lnTo>
                      <a:pt x="124" y="582"/>
                    </a:lnTo>
                    <a:lnTo>
                      <a:pt x="107" y="568"/>
                    </a:lnTo>
                    <a:lnTo>
                      <a:pt x="91" y="553"/>
                    </a:lnTo>
                    <a:lnTo>
                      <a:pt x="76" y="538"/>
                    </a:lnTo>
                    <a:lnTo>
                      <a:pt x="62" y="522"/>
                    </a:lnTo>
                    <a:lnTo>
                      <a:pt x="49" y="506"/>
                    </a:lnTo>
                    <a:lnTo>
                      <a:pt x="38" y="490"/>
                    </a:lnTo>
                    <a:lnTo>
                      <a:pt x="28" y="473"/>
                    </a:lnTo>
                    <a:lnTo>
                      <a:pt x="20" y="455"/>
                    </a:lnTo>
                    <a:lnTo>
                      <a:pt x="13" y="438"/>
                    </a:lnTo>
                    <a:lnTo>
                      <a:pt x="8" y="420"/>
                    </a:lnTo>
                    <a:lnTo>
                      <a:pt x="4" y="402"/>
                    </a:lnTo>
                    <a:lnTo>
                      <a:pt x="1" y="383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1" y="346"/>
                    </a:lnTo>
                    <a:lnTo>
                      <a:pt x="4" y="327"/>
                    </a:lnTo>
                    <a:lnTo>
                      <a:pt x="8" y="309"/>
                    </a:lnTo>
                    <a:lnTo>
                      <a:pt x="13" y="291"/>
                    </a:lnTo>
                    <a:lnTo>
                      <a:pt x="20" y="273"/>
                    </a:lnTo>
                    <a:lnTo>
                      <a:pt x="28" y="256"/>
                    </a:lnTo>
                    <a:lnTo>
                      <a:pt x="38" y="239"/>
                    </a:lnTo>
                    <a:lnTo>
                      <a:pt x="49" y="223"/>
                    </a:lnTo>
                    <a:lnTo>
                      <a:pt x="62" y="206"/>
                    </a:lnTo>
                    <a:lnTo>
                      <a:pt x="76" y="191"/>
                    </a:lnTo>
                    <a:lnTo>
                      <a:pt x="91" y="175"/>
                    </a:lnTo>
                    <a:lnTo>
                      <a:pt x="107" y="161"/>
                    </a:lnTo>
                    <a:lnTo>
                      <a:pt x="124" y="146"/>
                    </a:lnTo>
                    <a:lnTo>
                      <a:pt x="143" y="133"/>
                    </a:lnTo>
                    <a:lnTo>
                      <a:pt x="162" y="119"/>
                    </a:lnTo>
                    <a:lnTo>
                      <a:pt x="183" y="107"/>
                    </a:lnTo>
                    <a:lnTo>
                      <a:pt x="204" y="95"/>
                    </a:lnTo>
                    <a:lnTo>
                      <a:pt x="227" y="83"/>
                    </a:lnTo>
                    <a:lnTo>
                      <a:pt x="250" y="72"/>
                    </a:lnTo>
                    <a:lnTo>
                      <a:pt x="275" y="62"/>
                    </a:lnTo>
                    <a:lnTo>
                      <a:pt x="300" y="53"/>
                    </a:lnTo>
                    <a:lnTo>
                      <a:pt x="326" y="44"/>
                    </a:lnTo>
                    <a:lnTo>
                      <a:pt x="353" y="36"/>
                    </a:lnTo>
                    <a:lnTo>
                      <a:pt x="380" y="29"/>
                    </a:lnTo>
                    <a:lnTo>
                      <a:pt x="409" y="22"/>
                    </a:lnTo>
                    <a:lnTo>
                      <a:pt x="438" y="16"/>
                    </a:lnTo>
                    <a:lnTo>
                      <a:pt x="467" y="11"/>
                    </a:lnTo>
                    <a:lnTo>
                      <a:pt x="497" y="7"/>
                    </a:lnTo>
                    <a:lnTo>
                      <a:pt x="528" y="4"/>
                    </a:lnTo>
                    <a:lnTo>
                      <a:pt x="559" y="2"/>
                    </a:lnTo>
                    <a:lnTo>
                      <a:pt x="591" y="0"/>
                    </a:lnTo>
                    <a:lnTo>
                      <a:pt x="623" y="0"/>
                    </a:lnTo>
                    <a:lnTo>
                      <a:pt x="623" y="0"/>
                    </a:lnTo>
                    <a:lnTo>
                      <a:pt x="655" y="0"/>
                    </a:lnTo>
                    <a:lnTo>
                      <a:pt x="686" y="2"/>
                    </a:lnTo>
                    <a:lnTo>
                      <a:pt x="717" y="4"/>
                    </a:lnTo>
                    <a:lnTo>
                      <a:pt x="748" y="7"/>
                    </a:lnTo>
                    <a:lnTo>
                      <a:pt x="778" y="11"/>
                    </a:lnTo>
                    <a:lnTo>
                      <a:pt x="808" y="16"/>
                    </a:lnTo>
                    <a:lnTo>
                      <a:pt x="837" y="22"/>
                    </a:lnTo>
                    <a:lnTo>
                      <a:pt x="865" y="29"/>
                    </a:lnTo>
                    <a:lnTo>
                      <a:pt x="892" y="36"/>
                    </a:lnTo>
                    <a:lnTo>
                      <a:pt x="919" y="44"/>
                    </a:lnTo>
                    <a:lnTo>
                      <a:pt x="945" y="53"/>
                    </a:lnTo>
                    <a:lnTo>
                      <a:pt x="971" y="62"/>
                    </a:lnTo>
                    <a:lnTo>
                      <a:pt x="995" y="72"/>
                    </a:lnTo>
                    <a:lnTo>
                      <a:pt x="1018" y="83"/>
                    </a:lnTo>
                    <a:lnTo>
                      <a:pt x="1041" y="95"/>
                    </a:lnTo>
                    <a:lnTo>
                      <a:pt x="1063" y="107"/>
                    </a:lnTo>
                    <a:lnTo>
                      <a:pt x="1083" y="119"/>
                    </a:lnTo>
                    <a:lnTo>
                      <a:pt x="1103" y="133"/>
                    </a:lnTo>
                    <a:lnTo>
                      <a:pt x="1121" y="146"/>
                    </a:lnTo>
                    <a:lnTo>
                      <a:pt x="1139" y="161"/>
                    </a:lnTo>
                    <a:lnTo>
                      <a:pt x="1155" y="175"/>
                    </a:lnTo>
                    <a:lnTo>
                      <a:pt x="1170" y="191"/>
                    </a:lnTo>
                    <a:lnTo>
                      <a:pt x="1183" y="206"/>
                    </a:lnTo>
                    <a:lnTo>
                      <a:pt x="1196" y="223"/>
                    </a:lnTo>
                    <a:lnTo>
                      <a:pt x="1207" y="239"/>
                    </a:lnTo>
                    <a:lnTo>
                      <a:pt x="1217" y="256"/>
                    </a:lnTo>
                    <a:lnTo>
                      <a:pt x="1225" y="273"/>
                    </a:lnTo>
                    <a:lnTo>
                      <a:pt x="1232" y="291"/>
                    </a:lnTo>
                    <a:lnTo>
                      <a:pt x="1238" y="309"/>
                    </a:lnTo>
                    <a:lnTo>
                      <a:pt x="1242" y="327"/>
                    </a:lnTo>
                    <a:lnTo>
                      <a:pt x="1244" y="346"/>
                    </a:lnTo>
                    <a:lnTo>
                      <a:pt x="1245" y="364"/>
                    </a:lnTo>
                    <a:lnTo>
                      <a:pt x="1245" y="364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2060575" y="4591050"/>
                <a:ext cx="1631950" cy="814388"/>
              </a:xfrm>
              <a:custGeom>
                <a:rect b="b" l="l" r="r" t="t"/>
                <a:pathLst>
                  <a:path extrusionOk="0" h="513" w="1028">
                    <a:moveTo>
                      <a:pt x="514" y="513"/>
                    </a:moveTo>
                    <a:lnTo>
                      <a:pt x="514" y="513"/>
                    </a:lnTo>
                    <a:lnTo>
                      <a:pt x="486" y="512"/>
                    </a:lnTo>
                    <a:lnTo>
                      <a:pt x="459" y="511"/>
                    </a:lnTo>
                    <a:lnTo>
                      <a:pt x="433" y="509"/>
                    </a:lnTo>
                    <a:lnTo>
                      <a:pt x="407" y="506"/>
                    </a:lnTo>
                    <a:lnTo>
                      <a:pt x="382" y="503"/>
                    </a:lnTo>
                    <a:lnTo>
                      <a:pt x="357" y="499"/>
                    </a:lnTo>
                    <a:lnTo>
                      <a:pt x="333" y="495"/>
                    </a:lnTo>
                    <a:lnTo>
                      <a:pt x="309" y="489"/>
                    </a:lnTo>
                    <a:lnTo>
                      <a:pt x="286" y="484"/>
                    </a:lnTo>
                    <a:lnTo>
                      <a:pt x="264" y="477"/>
                    </a:lnTo>
                    <a:lnTo>
                      <a:pt x="243" y="471"/>
                    </a:lnTo>
                    <a:lnTo>
                      <a:pt x="222" y="463"/>
                    </a:lnTo>
                    <a:lnTo>
                      <a:pt x="202" y="456"/>
                    </a:lnTo>
                    <a:lnTo>
                      <a:pt x="182" y="447"/>
                    </a:lnTo>
                    <a:lnTo>
                      <a:pt x="164" y="439"/>
                    </a:lnTo>
                    <a:lnTo>
                      <a:pt x="146" y="430"/>
                    </a:lnTo>
                    <a:lnTo>
                      <a:pt x="130" y="420"/>
                    </a:lnTo>
                    <a:lnTo>
                      <a:pt x="114" y="411"/>
                    </a:lnTo>
                    <a:lnTo>
                      <a:pt x="99" y="401"/>
                    </a:lnTo>
                    <a:lnTo>
                      <a:pt x="85" y="391"/>
                    </a:lnTo>
                    <a:lnTo>
                      <a:pt x="72" y="380"/>
                    </a:lnTo>
                    <a:lnTo>
                      <a:pt x="60" y="369"/>
                    </a:lnTo>
                    <a:lnTo>
                      <a:pt x="49" y="358"/>
                    </a:lnTo>
                    <a:lnTo>
                      <a:pt x="39" y="347"/>
                    </a:lnTo>
                    <a:lnTo>
                      <a:pt x="30" y="336"/>
                    </a:lnTo>
                    <a:lnTo>
                      <a:pt x="22" y="325"/>
                    </a:lnTo>
                    <a:lnTo>
                      <a:pt x="15" y="314"/>
                    </a:lnTo>
                    <a:lnTo>
                      <a:pt x="10" y="302"/>
                    </a:lnTo>
                    <a:lnTo>
                      <a:pt x="5" y="291"/>
                    </a:lnTo>
                    <a:lnTo>
                      <a:pt x="2" y="279"/>
                    </a:lnTo>
                    <a:lnTo>
                      <a:pt x="0" y="268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45"/>
                    </a:lnTo>
                    <a:lnTo>
                      <a:pt x="2" y="234"/>
                    </a:lnTo>
                    <a:lnTo>
                      <a:pt x="5" y="222"/>
                    </a:lnTo>
                    <a:lnTo>
                      <a:pt x="10" y="211"/>
                    </a:lnTo>
                    <a:lnTo>
                      <a:pt x="15" y="199"/>
                    </a:lnTo>
                    <a:lnTo>
                      <a:pt x="22" y="188"/>
                    </a:lnTo>
                    <a:lnTo>
                      <a:pt x="30" y="177"/>
                    </a:lnTo>
                    <a:lnTo>
                      <a:pt x="39" y="165"/>
                    </a:lnTo>
                    <a:lnTo>
                      <a:pt x="49" y="154"/>
                    </a:lnTo>
                    <a:lnTo>
                      <a:pt x="60" y="143"/>
                    </a:lnTo>
                    <a:lnTo>
                      <a:pt x="72" y="133"/>
                    </a:lnTo>
                    <a:lnTo>
                      <a:pt x="85" y="122"/>
                    </a:lnTo>
                    <a:lnTo>
                      <a:pt x="99" y="112"/>
                    </a:lnTo>
                    <a:lnTo>
                      <a:pt x="114" y="102"/>
                    </a:lnTo>
                    <a:lnTo>
                      <a:pt x="130" y="92"/>
                    </a:lnTo>
                    <a:lnTo>
                      <a:pt x="146" y="83"/>
                    </a:lnTo>
                    <a:lnTo>
                      <a:pt x="164" y="74"/>
                    </a:lnTo>
                    <a:lnTo>
                      <a:pt x="182" y="65"/>
                    </a:lnTo>
                    <a:lnTo>
                      <a:pt x="202" y="57"/>
                    </a:lnTo>
                    <a:lnTo>
                      <a:pt x="222" y="49"/>
                    </a:lnTo>
                    <a:lnTo>
                      <a:pt x="243" y="42"/>
                    </a:lnTo>
                    <a:lnTo>
                      <a:pt x="264" y="35"/>
                    </a:lnTo>
                    <a:lnTo>
                      <a:pt x="286" y="29"/>
                    </a:lnTo>
                    <a:lnTo>
                      <a:pt x="309" y="23"/>
                    </a:lnTo>
                    <a:lnTo>
                      <a:pt x="333" y="18"/>
                    </a:lnTo>
                    <a:lnTo>
                      <a:pt x="357" y="14"/>
                    </a:lnTo>
                    <a:lnTo>
                      <a:pt x="382" y="10"/>
                    </a:lnTo>
                    <a:lnTo>
                      <a:pt x="407" y="6"/>
                    </a:lnTo>
                    <a:lnTo>
                      <a:pt x="433" y="4"/>
                    </a:lnTo>
                    <a:lnTo>
                      <a:pt x="459" y="2"/>
                    </a:lnTo>
                    <a:lnTo>
                      <a:pt x="486" y="1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41" y="1"/>
                    </a:lnTo>
                    <a:lnTo>
                      <a:pt x="568" y="2"/>
                    </a:lnTo>
                    <a:lnTo>
                      <a:pt x="594" y="4"/>
                    </a:lnTo>
                    <a:lnTo>
                      <a:pt x="620" y="6"/>
                    </a:lnTo>
                    <a:lnTo>
                      <a:pt x="646" y="10"/>
                    </a:lnTo>
                    <a:lnTo>
                      <a:pt x="670" y="14"/>
                    </a:lnTo>
                    <a:lnTo>
                      <a:pt x="694" y="18"/>
                    </a:lnTo>
                    <a:lnTo>
                      <a:pt x="718" y="23"/>
                    </a:lnTo>
                    <a:lnTo>
                      <a:pt x="741" y="29"/>
                    </a:lnTo>
                    <a:lnTo>
                      <a:pt x="763" y="35"/>
                    </a:lnTo>
                    <a:lnTo>
                      <a:pt x="785" y="42"/>
                    </a:lnTo>
                    <a:lnTo>
                      <a:pt x="806" y="49"/>
                    </a:lnTo>
                    <a:lnTo>
                      <a:pt x="826" y="57"/>
                    </a:lnTo>
                    <a:lnTo>
                      <a:pt x="845" y="65"/>
                    </a:lnTo>
                    <a:lnTo>
                      <a:pt x="863" y="74"/>
                    </a:lnTo>
                    <a:lnTo>
                      <a:pt x="881" y="83"/>
                    </a:lnTo>
                    <a:lnTo>
                      <a:pt x="898" y="92"/>
                    </a:lnTo>
                    <a:lnTo>
                      <a:pt x="914" y="102"/>
                    </a:lnTo>
                    <a:lnTo>
                      <a:pt x="928" y="112"/>
                    </a:lnTo>
                    <a:lnTo>
                      <a:pt x="943" y="122"/>
                    </a:lnTo>
                    <a:lnTo>
                      <a:pt x="956" y="133"/>
                    </a:lnTo>
                    <a:lnTo>
                      <a:pt x="968" y="143"/>
                    </a:lnTo>
                    <a:lnTo>
                      <a:pt x="979" y="154"/>
                    </a:lnTo>
                    <a:lnTo>
                      <a:pt x="989" y="165"/>
                    </a:lnTo>
                    <a:lnTo>
                      <a:pt x="998" y="177"/>
                    </a:lnTo>
                    <a:lnTo>
                      <a:pt x="1005" y="188"/>
                    </a:lnTo>
                    <a:lnTo>
                      <a:pt x="1012" y="199"/>
                    </a:lnTo>
                    <a:lnTo>
                      <a:pt x="1018" y="211"/>
                    </a:lnTo>
                    <a:lnTo>
                      <a:pt x="1022" y="222"/>
                    </a:lnTo>
                    <a:lnTo>
                      <a:pt x="1025" y="234"/>
                    </a:lnTo>
                    <a:lnTo>
                      <a:pt x="1027" y="245"/>
                    </a:lnTo>
                    <a:lnTo>
                      <a:pt x="1028" y="256"/>
                    </a:lnTo>
                    <a:lnTo>
                      <a:pt x="1028" y="256"/>
                    </a:lnTo>
                    <a:lnTo>
                      <a:pt x="1027" y="268"/>
                    </a:lnTo>
                    <a:lnTo>
                      <a:pt x="1025" y="279"/>
                    </a:lnTo>
                    <a:lnTo>
                      <a:pt x="1022" y="291"/>
                    </a:lnTo>
                    <a:lnTo>
                      <a:pt x="1018" y="302"/>
                    </a:lnTo>
                    <a:lnTo>
                      <a:pt x="1012" y="314"/>
                    </a:lnTo>
                    <a:lnTo>
                      <a:pt x="1005" y="325"/>
                    </a:lnTo>
                    <a:lnTo>
                      <a:pt x="998" y="336"/>
                    </a:lnTo>
                    <a:lnTo>
                      <a:pt x="989" y="347"/>
                    </a:lnTo>
                    <a:lnTo>
                      <a:pt x="979" y="358"/>
                    </a:lnTo>
                    <a:lnTo>
                      <a:pt x="968" y="369"/>
                    </a:lnTo>
                    <a:lnTo>
                      <a:pt x="956" y="380"/>
                    </a:lnTo>
                    <a:lnTo>
                      <a:pt x="943" y="391"/>
                    </a:lnTo>
                    <a:lnTo>
                      <a:pt x="928" y="401"/>
                    </a:lnTo>
                    <a:lnTo>
                      <a:pt x="914" y="411"/>
                    </a:lnTo>
                    <a:lnTo>
                      <a:pt x="898" y="420"/>
                    </a:lnTo>
                    <a:lnTo>
                      <a:pt x="881" y="430"/>
                    </a:lnTo>
                    <a:lnTo>
                      <a:pt x="863" y="439"/>
                    </a:lnTo>
                    <a:lnTo>
                      <a:pt x="845" y="447"/>
                    </a:lnTo>
                    <a:lnTo>
                      <a:pt x="826" y="456"/>
                    </a:lnTo>
                    <a:lnTo>
                      <a:pt x="806" y="463"/>
                    </a:lnTo>
                    <a:lnTo>
                      <a:pt x="785" y="471"/>
                    </a:lnTo>
                    <a:lnTo>
                      <a:pt x="763" y="477"/>
                    </a:lnTo>
                    <a:lnTo>
                      <a:pt x="741" y="484"/>
                    </a:lnTo>
                    <a:lnTo>
                      <a:pt x="718" y="489"/>
                    </a:lnTo>
                    <a:lnTo>
                      <a:pt x="694" y="495"/>
                    </a:lnTo>
                    <a:lnTo>
                      <a:pt x="670" y="499"/>
                    </a:lnTo>
                    <a:lnTo>
                      <a:pt x="646" y="503"/>
                    </a:lnTo>
                    <a:lnTo>
                      <a:pt x="620" y="506"/>
                    </a:lnTo>
                    <a:lnTo>
                      <a:pt x="594" y="509"/>
                    </a:lnTo>
                    <a:lnTo>
                      <a:pt x="568" y="511"/>
                    </a:lnTo>
                    <a:lnTo>
                      <a:pt x="541" y="512"/>
                    </a:lnTo>
                    <a:lnTo>
                      <a:pt x="514" y="513"/>
                    </a:lnTo>
                    <a:lnTo>
                      <a:pt x="514" y="513"/>
                    </a:lnTo>
                    <a:close/>
                  </a:path>
                </a:pathLst>
              </a:custGeom>
              <a:solidFill>
                <a:srgbClr val="BF900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2103438" y="4633917"/>
                <a:ext cx="1544637" cy="727076"/>
              </a:xfrm>
              <a:custGeom>
                <a:rect b="b" l="l" r="r" t="t"/>
                <a:pathLst>
                  <a:path extrusionOk="0" h="458" w="973">
                    <a:moveTo>
                      <a:pt x="487" y="458"/>
                    </a:moveTo>
                    <a:lnTo>
                      <a:pt x="487" y="458"/>
                    </a:lnTo>
                    <a:lnTo>
                      <a:pt x="459" y="458"/>
                    </a:lnTo>
                    <a:lnTo>
                      <a:pt x="432" y="457"/>
                    </a:lnTo>
                    <a:lnTo>
                      <a:pt x="406" y="455"/>
                    </a:lnTo>
                    <a:lnTo>
                      <a:pt x="380" y="452"/>
                    </a:lnTo>
                    <a:lnTo>
                      <a:pt x="356" y="449"/>
                    </a:lnTo>
                    <a:lnTo>
                      <a:pt x="331" y="445"/>
                    </a:lnTo>
                    <a:lnTo>
                      <a:pt x="308" y="441"/>
                    </a:lnTo>
                    <a:lnTo>
                      <a:pt x="285" y="436"/>
                    </a:lnTo>
                    <a:lnTo>
                      <a:pt x="263" y="430"/>
                    </a:lnTo>
                    <a:lnTo>
                      <a:pt x="242" y="424"/>
                    </a:lnTo>
                    <a:lnTo>
                      <a:pt x="222" y="418"/>
                    </a:lnTo>
                    <a:lnTo>
                      <a:pt x="202" y="411"/>
                    </a:lnTo>
                    <a:lnTo>
                      <a:pt x="183" y="403"/>
                    </a:lnTo>
                    <a:lnTo>
                      <a:pt x="165" y="395"/>
                    </a:lnTo>
                    <a:lnTo>
                      <a:pt x="148" y="387"/>
                    </a:lnTo>
                    <a:lnTo>
                      <a:pt x="132" y="379"/>
                    </a:lnTo>
                    <a:lnTo>
                      <a:pt x="116" y="370"/>
                    </a:lnTo>
                    <a:lnTo>
                      <a:pt x="102" y="361"/>
                    </a:lnTo>
                    <a:lnTo>
                      <a:pt x="88" y="352"/>
                    </a:lnTo>
                    <a:lnTo>
                      <a:pt x="75" y="343"/>
                    </a:lnTo>
                    <a:lnTo>
                      <a:pt x="64" y="333"/>
                    </a:lnTo>
                    <a:lnTo>
                      <a:pt x="53" y="324"/>
                    </a:lnTo>
                    <a:lnTo>
                      <a:pt x="43" y="314"/>
                    </a:lnTo>
                    <a:lnTo>
                      <a:pt x="34" y="305"/>
                    </a:lnTo>
                    <a:lnTo>
                      <a:pt x="26" y="295"/>
                    </a:lnTo>
                    <a:lnTo>
                      <a:pt x="19" y="285"/>
                    </a:lnTo>
                    <a:lnTo>
                      <a:pt x="13" y="276"/>
                    </a:lnTo>
                    <a:lnTo>
                      <a:pt x="9" y="266"/>
                    </a:lnTo>
                    <a:lnTo>
                      <a:pt x="5" y="257"/>
                    </a:lnTo>
                    <a:lnTo>
                      <a:pt x="2" y="247"/>
                    </a:lnTo>
                    <a:lnTo>
                      <a:pt x="0" y="238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21"/>
                    </a:lnTo>
                    <a:lnTo>
                      <a:pt x="2" y="211"/>
                    </a:lnTo>
                    <a:lnTo>
                      <a:pt x="5" y="202"/>
                    </a:lnTo>
                    <a:lnTo>
                      <a:pt x="9" y="193"/>
                    </a:lnTo>
                    <a:lnTo>
                      <a:pt x="13" y="183"/>
                    </a:lnTo>
                    <a:lnTo>
                      <a:pt x="19" y="174"/>
                    </a:lnTo>
                    <a:lnTo>
                      <a:pt x="26" y="164"/>
                    </a:lnTo>
                    <a:lnTo>
                      <a:pt x="34" y="154"/>
                    </a:lnTo>
                    <a:lnTo>
                      <a:pt x="43" y="145"/>
                    </a:lnTo>
                    <a:lnTo>
                      <a:pt x="53" y="135"/>
                    </a:lnTo>
                    <a:lnTo>
                      <a:pt x="64" y="125"/>
                    </a:lnTo>
                    <a:lnTo>
                      <a:pt x="75" y="116"/>
                    </a:lnTo>
                    <a:lnTo>
                      <a:pt x="88" y="107"/>
                    </a:lnTo>
                    <a:lnTo>
                      <a:pt x="102" y="97"/>
                    </a:lnTo>
                    <a:lnTo>
                      <a:pt x="116" y="89"/>
                    </a:lnTo>
                    <a:lnTo>
                      <a:pt x="132" y="80"/>
                    </a:lnTo>
                    <a:lnTo>
                      <a:pt x="148" y="71"/>
                    </a:lnTo>
                    <a:lnTo>
                      <a:pt x="165" y="63"/>
                    </a:lnTo>
                    <a:lnTo>
                      <a:pt x="183" y="56"/>
                    </a:lnTo>
                    <a:lnTo>
                      <a:pt x="202" y="48"/>
                    </a:lnTo>
                    <a:lnTo>
                      <a:pt x="222" y="41"/>
                    </a:lnTo>
                    <a:lnTo>
                      <a:pt x="242" y="35"/>
                    </a:lnTo>
                    <a:lnTo>
                      <a:pt x="263" y="29"/>
                    </a:lnTo>
                    <a:lnTo>
                      <a:pt x="285" y="23"/>
                    </a:lnTo>
                    <a:lnTo>
                      <a:pt x="308" y="18"/>
                    </a:lnTo>
                    <a:lnTo>
                      <a:pt x="331" y="13"/>
                    </a:lnTo>
                    <a:lnTo>
                      <a:pt x="356" y="10"/>
                    </a:lnTo>
                    <a:lnTo>
                      <a:pt x="380" y="6"/>
                    </a:lnTo>
                    <a:lnTo>
                      <a:pt x="406" y="4"/>
                    </a:lnTo>
                    <a:lnTo>
                      <a:pt x="432" y="2"/>
                    </a:lnTo>
                    <a:lnTo>
                      <a:pt x="459" y="1"/>
                    </a:lnTo>
                    <a:lnTo>
                      <a:pt x="487" y="0"/>
                    </a:lnTo>
                    <a:lnTo>
                      <a:pt x="487" y="0"/>
                    </a:lnTo>
                    <a:lnTo>
                      <a:pt x="514" y="1"/>
                    </a:lnTo>
                    <a:lnTo>
                      <a:pt x="541" y="2"/>
                    </a:lnTo>
                    <a:lnTo>
                      <a:pt x="567" y="4"/>
                    </a:lnTo>
                    <a:lnTo>
                      <a:pt x="593" y="6"/>
                    </a:lnTo>
                    <a:lnTo>
                      <a:pt x="618" y="10"/>
                    </a:lnTo>
                    <a:lnTo>
                      <a:pt x="642" y="13"/>
                    </a:lnTo>
                    <a:lnTo>
                      <a:pt x="665" y="18"/>
                    </a:lnTo>
                    <a:lnTo>
                      <a:pt x="688" y="23"/>
                    </a:lnTo>
                    <a:lnTo>
                      <a:pt x="710" y="29"/>
                    </a:lnTo>
                    <a:lnTo>
                      <a:pt x="731" y="35"/>
                    </a:lnTo>
                    <a:lnTo>
                      <a:pt x="752" y="41"/>
                    </a:lnTo>
                    <a:lnTo>
                      <a:pt x="771" y="48"/>
                    </a:lnTo>
                    <a:lnTo>
                      <a:pt x="790" y="56"/>
                    </a:lnTo>
                    <a:lnTo>
                      <a:pt x="808" y="63"/>
                    </a:lnTo>
                    <a:lnTo>
                      <a:pt x="825" y="71"/>
                    </a:lnTo>
                    <a:lnTo>
                      <a:pt x="842" y="80"/>
                    </a:lnTo>
                    <a:lnTo>
                      <a:pt x="857" y="89"/>
                    </a:lnTo>
                    <a:lnTo>
                      <a:pt x="871" y="97"/>
                    </a:lnTo>
                    <a:lnTo>
                      <a:pt x="885" y="107"/>
                    </a:lnTo>
                    <a:lnTo>
                      <a:pt x="898" y="116"/>
                    </a:lnTo>
                    <a:lnTo>
                      <a:pt x="910" y="125"/>
                    </a:lnTo>
                    <a:lnTo>
                      <a:pt x="920" y="135"/>
                    </a:lnTo>
                    <a:lnTo>
                      <a:pt x="930" y="145"/>
                    </a:lnTo>
                    <a:lnTo>
                      <a:pt x="939" y="154"/>
                    </a:lnTo>
                    <a:lnTo>
                      <a:pt x="947" y="164"/>
                    </a:lnTo>
                    <a:lnTo>
                      <a:pt x="954" y="174"/>
                    </a:lnTo>
                    <a:lnTo>
                      <a:pt x="960" y="183"/>
                    </a:lnTo>
                    <a:lnTo>
                      <a:pt x="965" y="193"/>
                    </a:lnTo>
                    <a:lnTo>
                      <a:pt x="969" y="202"/>
                    </a:lnTo>
                    <a:lnTo>
                      <a:pt x="971" y="211"/>
                    </a:lnTo>
                    <a:lnTo>
                      <a:pt x="973" y="221"/>
                    </a:lnTo>
                    <a:lnTo>
                      <a:pt x="973" y="229"/>
                    </a:lnTo>
                    <a:lnTo>
                      <a:pt x="973" y="229"/>
                    </a:lnTo>
                    <a:lnTo>
                      <a:pt x="973" y="238"/>
                    </a:lnTo>
                    <a:lnTo>
                      <a:pt x="971" y="247"/>
                    </a:lnTo>
                    <a:lnTo>
                      <a:pt x="969" y="257"/>
                    </a:lnTo>
                    <a:lnTo>
                      <a:pt x="965" y="266"/>
                    </a:lnTo>
                    <a:lnTo>
                      <a:pt x="960" y="276"/>
                    </a:lnTo>
                    <a:lnTo>
                      <a:pt x="954" y="285"/>
                    </a:lnTo>
                    <a:lnTo>
                      <a:pt x="947" y="295"/>
                    </a:lnTo>
                    <a:lnTo>
                      <a:pt x="939" y="305"/>
                    </a:lnTo>
                    <a:lnTo>
                      <a:pt x="930" y="314"/>
                    </a:lnTo>
                    <a:lnTo>
                      <a:pt x="920" y="324"/>
                    </a:lnTo>
                    <a:lnTo>
                      <a:pt x="910" y="333"/>
                    </a:lnTo>
                    <a:lnTo>
                      <a:pt x="898" y="343"/>
                    </a:lnTo>
                    <a:lnTo>
                      <a:pt x="885" y="352"/>
                    </a:lnTo>
                    <a:lnTo>
                      <a:pt x="871" y="361"/>
                    </a:lnTo>
                    <a:lnTo>
                      <a:pt x="857" y="370"/>
                    </a:lnTo>
                    <a:lnTo>
                      <a:pt x="842" y="379"/>
                    </a:lnTo>
                    <a:lnTo>
                      <a:pt x="825" y="387"/>
                    </a:lnTo>
                    <a:lnTo>
                      <a:pt x="808" y="395"/>
                    </a:lnTo>
                    <a:lnTo>
                      <a:pt x="790" y="403"/>
                    </a:lnTo>
                    <a:lnTo>
                      <a:pt x="771" y="411"/>
                    </a:lnTo>
                    <a:lnTo>
                      <a:pt x="752" y="418"/>
                    </a:lnTo>
                    <a:lnTo>
                      <a:pt x="731" y="424"/>
                    </a:lnTo>
                    <a:lnTo>
                      <a:pt x="710" y="430"/>
                    </a:lnTo>
                    <a:lnTo>
                      <a:pt x="688" y="436"/>
                    </a:lnTo>
                    <a:lnTo>
                      <a:pt x="665" y="441"/>
                    </a:lnTo>
                    <a:lnTo>
                      <a:pt x="642" y="445"/>
                    </a:lnTo>
                    <a:lnTo>
                      <a:pt x="618" y="449"/>
                    </a:lnTo>
                    <a:lnTo>
                      <a:pt x="593" y="452"/>
                    </a:lnTo>
                    <a:lnTo>
                      <a:pt x="567" y="455"/>
                    </a:lnTo>
                    <a:lnTo>
                      <a:pt x="541" y="457"/>
                    </a:lnTo>
                    <a:lnTo>
                      <a:pt x="514" y="458"/>
                    </a:lnTo>
                    <a:lnTo>
                      <a:pt x="487" y="458"/>
                    </a:lnTo>
                    <a:lnTo>
                      <a:pt x="487" y="458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6"/>
              <p:cNvSpPr txBox="1"/>
              <p:nvPr/>
            </p:nvSpPr>
            <p:spPr>
              <a:xfrm>
                <a:off x="2610782" y="4248257"/>
                <a:ext cx="553624" cy="13717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>
                    <a:solidFill>
                      <a:srgbClr val="BF900D"/>
                    </a:solidFill>
                    <a:latin typeface="Arial"/>
                    <a:ea typeface="Arial"/>
                    <a:cs typeface="Arial"/>
                    <a:sym typeface="Arial"/>
                  </a:rPr>
                  <a:t>$</a:t>
                </a:r>
                <a:endParaRPr/>
              </a:p>
            </p:txBody>
          </p:sp>
        </p:grpSp>
        <p:grpSp>
          <p:nvGrpSpPr>
            <p:cNvPr id="282" name="Google Shape;282;p6"/>
            <p:cNvGrpSpPr/>
            <p:nvPr/>
          </p:nvGrpSpPr>
          <p:grpSpPr>
            <a:xfrm>
              <a:off x="9006979" y="5304737"/>
              <a:ext cx="525643" cy="464457"/>
              <a:chOff x="1887538" y="4275012"/>
              <a:chExt cx="1976437" cy="1746376"/>
            </a:xfrm>
          </p:grpSpPr>
          <p:sp>
            <p:nvSpPr>
              <p:cNvPr id="283" name="Google Shape;283;p6"/>
              <p:cNvSpPr/>
              <p:nvPr/>
            </p:nvSpPr>
            <p:spPr>
              <a:xfrm>
                <a:off x="1887538" y="4419600"/>
                <a:ext cx="1976437" cy="1601788"/>
              </a:xfrm>
              <a:custGeom>
                <a:rect b="b" l="l" r="r" t="t"/>
                <a:pathLst>
                  <a:path extrusionOk="0" h="1009" w="1245">
                    <a:moveTo>
                      <a:pt x="623" y="0"/>
                    </a:moveTo>
                    <a:lnTo>
                      <a:pt x="623" y="0"/>
                    </a:lnTo>
                    <a:lnTo>
                      <a:pt x="591" y="0"/>
                    </a:lnTo>
                    <a:lnTo>
                      <a:pt x="559" y="2"/>
                    </a:lnTo>
                    <a:lnTo>
                      <a:pt x="528" y="4"/>
                    </a:lnTo>
                    <a:lnTo>
                      <a:pt x="497" y="7"/>
                    </a:lnTo>
                    <a:lnTo>
                      <a:pt x="467" y="11"/>
                    </a:lnTo>
                    <a:lnTo>
                      <a:pt x="438" y="16"/>
                    </a:lnTo>
                    <a:lnTo>
                      <a:pt x="409" y="22"/>
                    </a:lnTo>
                    <a:lnTo>
                      <a:pt x="380" y="29"/>
                    </a:lnTo>
                    <a:lnTo>
                      <a:pt x="353" y="36"/>
                    </a:lnTo>
                    <a:lnTo>
                      <a:pt x="326" y="44"/>
                    </a:lnTo>
                    <a:lnTo>
                      <a:pt x="300" y="53"/>
                    </a:lnTo>
                    <a:lnTo>
                      <a:pt x="275" y="62"/>
                    </a:lnTo>
                    <a:lnTo>
                      <a:pt x="250" y="72"/>
                    </a:lnTo>
                    <a:lnTo>
                      <a:pt x="227" y="83"/>
                    </a:lnTo>
                    <a:lnTo>
                      <a:pt x="204" y="95"/>
                    </a:lnTo>
                    <a:lnTo>
                      <a:pt x="183" y="107"/>
                    </a:lnTo>
                    <a:lnTo>
                      <a:pt x="162" y="119"/>
                    </a:lnTo>
                    <a:lnTo>
                      <a:pt x="143" y="133"/>
                    </a:lnTo>
                    <a:lnTo>
                      <a:pt x="124" y="146"/>
                    </a:lnTo>
                    <a:lnTo>
                      <a:pt x="107" y="161"/>
                    </a:lnTo>
                    <a:lnTo>
                      <a:pt x="91" y="175"/>
                    </a:lnTo>
                    <a:lnTo>
                      <a:pt x="76" y="191"/>
                    </a:lnTo>
                    <a:lnTo>
                      <a:pt x="62" y="206"/>
                    </a:lnTo>
                    <a:lnTo>
                      <a:pt x="49" y="223"/>
                    </a:lnTo>
                    <a:lnTo>
                      <a:pt x="38" y="239"/>
                    </a:lnTo>
                    <a:lnTo>
                      <a:pt x="28" y="256"/>
                    </a:lnTo>
                    <a:lnTo>
                      <a:pt x="20" y="273"/>
                    </a:lnTo>
                    <a:lnTo>
                      <a:pt x="13" y="291"/>
                    </a:lnTo>
                    <a:lnTo>
                      <a:pt x="8" y="309"/>
                    </a:lnTo>
                    <a:lnTo>
                      <a:pt x="4" y="327"/>
                    </a:lnTo>
                    <a:lnTo>
                      <a:pt x="1" y="346"/>
                    </a:lnTo>
                    <a:lnTo>
                      <a:pt x="0" y="364"/>
                    </a:lnTo>
                    <a:lnTo>
                      <a:pt x="0" y="644"/>
                    </a:lnTo>
                    <a:lnTo>
                      <a:pt x="0" y="644"/>
                    </a:lnTo>
                    <a:lnTo>
                      <a:pt x="1" y="663"/>
                    </a:lnTo>
                    <a:lnTo>
                      <a:pt x="4" y="682"/>
                    </a:lnTo>
                    <a:lnTo>
                      <a:pt x="8" y="700"/>
                    </a:lnTo>
                    <a:lnTo>
                      <a:pt x="13" y="718"/>
                    </a:lnTo>
                    <a:lnTo>
                      <a:pt x="20" y="735"/>
                    </a:lnTo>
                    <a:lnTo>
                      <a:pt x="28" y="753"/>
                    </a:lnTo>
                    <a:lnTo>
                      <a:pt x="38" y="770"/>
                    </a:lnTo>
                    <a:lnTo>
                      <a:pt x="49" y="786"/>
                    </a:lnTo>
                    <a:lnTo>
                      <a:pt x="62" y="802"/>
                    </a:lnTo>
                    <a:lnTo>
                      <a:pt x="76" y="818"/>
                    </a:lnTo>
                    <a:lnTo>
                      <a:pt x="91" y="833"/>
                    </a:lnTo>
                    <a:lnTo>
                      <a:pt x="107" y="848"/>
                    </a:lnTo>
                    <a:lnTo>
                      <a:pt x="124" y="862"/>
                    </a:lnTo>
                    <a:lnTo>
                      <a:pt x="143" y="876"/>
                    </a:lnTo>
                    <a:lnTo>
                      <a:pt x="162" y="889"/>
                    </a:lnTo>
                    <a:lnTo>
                      <a:pt x="183" y="902"/>
                    </a:lnTo>
                    <a:lnTo>
                      <a:pt x="204" y="914"/>
                    </a:lnTo>
                    <a:lnTo>
                      <a:pt x="227" y="926"/>
                    </a:lnTo>
                    <a:lnTo>
                      <a:pt x="250" y="936"/>
                    </a:lnTo>
                    <a:lnTo>
                      <a:pt x="275" y="947"/>
                    </a:lnTo>
                    <a:lnTo>
                      <a:pt x="300" y="956"/>
                    </a:lnTo>
                    <a:lnTo>
                      <a:pt x="326" y="965"/>
                    </a:lnTo>
                    <a:lnTo>
                      <a:pt x="353" y="973"/>
                    </a:lnTo>
                    <a:lnTo>
                      <a:pt x="380" y="980"/>
                    </a:lnTo>
                    <a:lnTo>
                      <a:pt x="409" y="987"/>
                    </a:lnTo>
                    <a:lnTo>
                      <a:pt x="438" y="992"/>
                    </a:lnTo>
                    <a:lnTo>
                      <a:pt x="467" y="997"/>
                    </a:lnTo>
                    <a:lnTo>
                      <a:pt x="497" y="1001"/>
                    </a:lnTo>
                    <a:lnTo>
                      <a:pt x="528" y="1005"/>
                    </a:lnTo>
                    <a:lnTo>
                      <a:pt x="559" y="1007"/>
                    </a:lnTo>
                    <a:lnTo>
                      <a:pt x="591" y="1008"/>
                    </a:lnTo>
                    <a:lnTo>
                      <a:pt x="623" y="1009"/>
                    </a:lnTo>
                    <a:lnTo>
                      <a:pt x="623" y="1009"/>
                    </a:lnTo>
                    <a:lnTo>
                      <a:pt x="655" y="1008"/>
                    </a:lnTo>
                    <a:lnTo>
                      <a:pt x="686" y="1007"/>
                    </a:lnTo>
                    <a:lnTo>
                      <a:pt x="717" y="1005"/>
                    </a:lnTo>
                    <a:lnTo>
                      <a:pt x="748" y="1001"/>
                    </a:lnTo>
                    <a:lnTo>
                      <a:pt x="778" y="997"/>
                    </a:lnTo>
                    <a:lnTo>
                      <a:pt x="808" y="992"/>
                    </a:lnTo>
                    <a:lnTo>
                      <a:pt x="837" y="987"/>
                    </a:lnTo>
                    <a:lnTo>
                      <a:pt x="865" y="980"/>
                    </a:lnTo>
                    <a:lnTo>
                      <a:pt x="892" y="973"/>
                    </a:lnTo>
                    <a:lnTo>
                      <a:pt x="919" y="965"/>
                    </a:lnTo>
                    <a:lnTo>
                      <a:pt x="945" y="956"/>
                    </a:lnTo>
                    <a:lnTo>
                      <a:pt x="971" y="947"/>
                    </a:lnTo>
                    <a:lnTo>
                      <a:pt x="995" y="936"/>
                    </a:lnTo>
                    <a:lnTo>
                      <a:pt x="1018" y="926"/>
                    </a:lnTo>
                    <a:lnTo>
                      <a:pt x="1041" y="914"/>
                    </a:lnTo>
                    <a:lnTo>
                      <a:pt x="1063" y="902"/>
                    </a:lnTo>
                    <a:lnTo>
                      <a:pt x="1083" y="889"/>
                    </a:lnTo>
                    <a:lnTo>
                      <a:pt x="1103" y="876"/>
                    </a:lnTo>
                    <a:lnTo>
                      <a:pt x="1121" y="862"/>
                    </a:lnTo>
                    <a:lnTo>
                      <a:pt x="1139" y="848"/>
                    </a:lnTo>
                    <a:lnTo>
                      <a:pt x="1155" y="833"/>
                    </a:lnTo>
                    <a:lnTo>
                      <a:pt x="1170" y="818"/>
                    </a:lnTo>
                    <a:lnTo>
                      <a:pt x="1183" y="802"/>
                    </a:lnTo>
                    <a:lnTo>
                      <a:pt x="1196" y="786"/>
                    </a:lnTo>
                    <a:lnTo>
                      <a:pt x="1207" y="770"/>
                    </a:lnTo>
                    <a:lnTo>
                      <a:pt x="1217" y="753"/>
                    </a:lnTo>
                    <a:lnTo>
                      <a:pt x="1225" y="735"/>
                    </a:lnTo>
                    <a:lnTo>
                      <a:pt x="1232" y="718"/>
                    </a:lnTo>
                    <a:lnTo>
                      <a:pt x="1238" y="700"/>
                    </a:lnTo>
                    <a:lnTo>
                      <a:pt x="1242" y="682"/>
                    </a:lnTo>
                    <a:lnTo>
                      <a:pt x="1244" y="663"/>
                    </a:lnTo>
                    <a:lnTo>
                      <a:pt x="1245" y="644"/>
                    </a:lnTo>
                    <a:lnTo>
                      <a:pt x="1245" y="364"/>
                    </a:lnTo>
                    <a:lnTo>
                      <a:pt x="1245" y="364"/>
                    </a:lnTo>
                    <a:lnTo>
                      <a:pt x="1244" y="346"/>
                    </a:lnTo>
                    <a:lnTo>
                      <a:pt x="1242" y="327"/>
                    </a:lnTo>
                    <a:lnTo>
                      <a:pt x="1238" y="309"/>
                    </a:lnTo>
                    <a:lnTo>
                      <a:pt x="1232" y="291"/>
                    </a:lnTo>
                    <a:lnTo>
                      <a:pt x="1225" y="273"/>
                    </a:lnTo>
                    <a:lnTo>
                      <a:pt x="1217" y="256"/>
                    </a:lnTo>
                    <a:lnTo>
                      <a:pt x="1207" y="239"/>
                    </a:lnTo>
                    <a:lnTo>
                      <a:pt x="1196" y="223"/>
                    </a:lnTo>
                    <a:lnTo>
                      <a:pt x="1183" y="206"/>
                    </a:lnTo>
                    <a:lnTo>
                      <a:pt x="1170" y="191"/>
                    </a:lnTo>
                    <a:lnTo>
                      <a:pt x="1155" y="175"/>
                    </a:lnTo>
                    <a:lnTo>
                      <a:pt x="1139" y="161"/>
                    </a:lnTo>
                    <a:lnTo>
                      <a:pt x="1121" y="146"/>
                    </a:lnTo>
                    <a:lnTo>
                      <a:pt x="1103" y="133"/>
                    </a:lnTo>
                    <a:lnTo>
                      <a:pt x="1083" y="119"/>
                    </a:lnTo>
                    <a:lnTo>
                      <a:pt x="1063" y="107"/>
                    </a:lnTo>
                    <a:lnTo>
                      <a:pt x="1041" y="95"/>
                    </a:lnTo>
                    <a:lnTo>
                      <a:pt x="1018" y="83"/>
                    </a:lnTo>
                    <a:lnTo>
                      <a:pt x="995" y="72"/>
                    </a:lnTo>
                    <a:lnTo>
                      <a:pt x="971" y="62"/>
                    </a:lnTo>
                    <a:lnTo>
                      <a:pt x="945" y="53"/>
                    </a:lnTo>
                    <a:lnTo>
                      <a:pt x="919" y="44"/>
                    </a:lnTo>
                    <a:lnTo>
                      <a:pt x="892" y="36"/>
                    </a:lnTo>
                    <a:lnTo>
                      <a:pt x="865" y="29"/>
                    </a:lnTo>
                    <a:lnTo>
                      <a:pt x="837" y="22"/>
                    </a:lnTo>
                    <a:lnTo>
                      <a:pt x="808" y="16"/>
                    </a:lnTo>
                    <a:lnTo>
                      <a:pt x="778" y="11"/>
                    </a:lnTo>
                    <a:lnTo>
                      <a:pt x="748" y="7"/>
                    </a:lnTo>
                    <a:lnTo>
                      <a:pt x="717" y="4"/>
                    </a:lnTo>
                    <a:lnTo>
                      <a:pt x="686" y="2"/>
                    </a:lnTo>
                    <a:lnTo>
                      <a:pt x="655" y="0"/>
                    </a:lnTo>
                    <a:lnTo>
                      <a:pt x="623" y="0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F5C21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1887538" y="4672013"/>
                <a:ext cx="173037" cy="1096963"/>
              </a:xfrm>
              <a:custGeom>
                <a:rect b="b" l="l" r="r" t="t"/>
                <a:pathLst>
                  <a:path extrusionOk="0" h="691" w="109">
                    <a:moveTo>
                      <a:pt x="0" y="205"/>
                    </a:moveTo>
                    <a:lnTo>
                      <a:pt x="0" y="485"/>
                    </a:lnTo>
                    <a:lnTo>
                      <a:pt x="0" y="485"/>
                    </a:lnTo>
                    <a:lnTo>
                      <a:pt x="1" y="500"/>
                    </a:lnTo>
                    <a:lnTo>
                      <a:pt x="2" y="514"/>
                    </a:lnTo>
                    <a:lnTo>
                      <a:pt x="5" y="528"/>
                    </a:lnTo>
                    <a:lnTo>
                      <a:pt x="8" y="541"/>
                    </a:lnTo>
                    <a:lnTo>
                      <a:pt x="12" y="555"/>
                    </a:lnTo>
                    <a:lnTo>
                      <a:pt x="17" y="568"/>
                    </a:lnTo>
                    <a:lnTo>
                      <a:pt x="22" y="582"/>
                    </a:lnTo>
                    <a:lnTo>
                      <a:pt x="29" y="595"/>
                    </a:lnTo>
                    <a:lnTo>
                      <a:pt x="36" y="608"/>
                    </a:lnTo>
                    <a:lnTo>
                      <a:pt x="44" y="620"/>
                    </a:lnTo>
                    <a:lnTo>
                      <a:pt x="53" y="633"/>
                    </a:lnTo>
                    <a:lnTo>
                      <a:pt x="63" y="645"/>
                    </a:lnTo>
                    <a:lnTo>
                      <a:pt x="73" y="657"/>
                    </a:lnTo>
                    <a:lnTo>
                      <a:pt x="84" y="668"/>
                    </a:lnTo>
                    <a:lnTo>
                      <a:pt x="96" y="680"/>
                    </a:lnTo>
                    <a:lnTo>
                      <a:pt x="109" y="691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96" y="11"/>
                    </a:lnTo>
                    <a:lnTo>
                      <a:pt x="84" y="22"/>
                    </a:lnTo>
                    <a:lnTo>
                      <a:pt x="73" y="34"/>
                    </a:lnTo>
                    <a:lnTo>
                      <a:pt x="63" y="46"/>
                    </a:lnTo>
                    <a:lnTo>
                      <a:pt x="53" y="58"/>
                    </a:lnTo>
                    <a:lnTo>
                      <a:pt x="44" y="71"/>
                    </a:lnTo>
                    <a:lnTo>
                      <a:pt x="36" y="83"/>
                    </a:lnTo>
                    <a:lnTo>
                      <a:pt x="29" y="96"/>
                    </a:lnTo>
                    <a:lnTo>
                      <a:pt x="22" y="109"/>
                    </a:lnTo>
                    <a:lnTo>
                      <a:pt x="17" y="122"/>
                    </a:lnTo>
                    <a:lnTo>
                      <a:pt x="12" y="136"/>
                    </a:lnTo>
                    <a:lnTo>
                      <a:pt x="8" y="149"/>
                    </a:lnTo>
                    <a:lnTo>
                      <a:pt x="5" y="163"/>
                    </a:lnTo>
                    <a:lnTo>
                      <a:pt x="2" y="177"/>
                    </a:lnTo>
                    <a:lnTo>
                      <a:pt x="1" y="191"/>
                    </a:lnTo>
                    <a:lnTo>
                      <a:pt x="0" y="205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2498725" y="4419600"/>
                <a:ext cx="1365250" cy="1601788"/>
              </a:xfrm>
              <a:custGeom>
                <a:rect b="b" l="l" r="r" t="t"/>
                <a:pathLst>
                  <a:path extrusionOk="0" h="1009" w="860">
                    <a:moveTo>
                      <a:pt x="238" y="0"/>
                    </a:moveTo>
                    <a:lnTo>
                      <a:pt x="238" y="0"/>
                    </a:lnTo>
                    <a:lnTo>
                      <a:pt x="206" y="0"/>
                    </a:lnTo>
                    <a:lnTo>
                      <a:pt x="175" y="2"/>
                    </a:lnTo>
                    <a:lnTo>
                      <a:pt x="145" y="4"/>
                    </a:lnTo>
                    <a:lnTo>
                      <a:pt x="115" y="7"/>
                    </a:lnTo>
                    <a:lnTo>
                      <a:pt x="85" y="11"/>
                    </a:lnTo>
                    <a:lnTo>
                      <a:pt x="56" y="16"/>
                    </a:lnTo>
                    <a:lnTo>
                      <a:pt x="27" y="21"/>
                    </a:lnTo>
                    <a:lnTo>
                      <a:pt x="0" y="28"/>
                    </a:lnTo>
                    <a:lnTo>
                      <a:pt x="0" y="981"/>
                    </a:lnTo>
                    <a:lnTo>
                      <a:pt x="0" y="981"/>
                    </a:lnTo>
                    <a:lnTo>
                      <a:pt x="27" y="987"/>
                    </a:lnTo>
                    <a:lnTo>
                      <a:pt x="56" y="993"/>
                    </a:lnTo>
                    <a:lnTo>
                      <a:pt x="85" y="998"/>
                    </a:lnTo>
                    <a:lnTo>
                      <a:pt x="115" y="1002"/>
                    </a:lnTo>
                    <a:lnTo>
                      <a:pt x="145" y="1005"/>
                    </a:lnTo>
                    <a:lnTo>
                      <a:pt x="175" y="1007"/>
                    </a:lnTo>
                    <a:lnTo>
                      <a:pt x="206" y="1008"/>
                    </a:lnTo>
                    <a:lnTo>
                      <a:pt x="238" y="1009"/>
                    </a:lnTo>
                    <a:lnTo>
                      <a:pt x="238" y="1009"/>
                    </a:lnTo>
                    <a:lnTo>
                      <a:pt x="270" y="1008"/>
                    </a:lnTo>
                    <a:lnTo>
                      <a:pt x="301" y="1007"/>
                    </a:lnTo>
                    <a:lnTo>
                      <a:pt x="332" y="1005"/>
                    </a:lnTo>
                    <a:lnTo>
                      <a:pt x="363" y="1001"/>
                    </a:lnTo>
                    <a:lnTo>
                      <a:pt x="393" y="997"/>
                    </a:lnTo>
                    <a:lnTo>
                      <a:pt x="423" y="992"/>
                    </a:lnTo>
                    <a:lnTo>
                      <a:pt x="452" y="987"/>
                    </a:lnTo>
                    <a:lnTo>
                      <a:pt x="480" y="980"/>
                    </a:lnTo>
                    <a:lnTo>
                      <a:pt x="507" y="973"/>
                    </a:lnTo>
                    <a:lnTo>
                      <a:pt x="534" y="965"/>
                    </a:lnTo>
                    <a:lnTo>
                      <a:pt x="560" y="956"/>
                    </a:lnTo>
                    <a:lnTo>
                      <a:pt x="586" y="947"/>
                    </a:lnTo>
                    <a:lnTo>
                      <a:pt x="610" y="936"/>
                    </a:lnTo>
                    <a:lnTo>
                      <a:pt x="633" y="926"/>
                    </a:lnTo>
                    <a:lnTo>
                      <a:pt x="656" y="914"/>
                    </a:lnTo>
                    <a:lnTo>
                      <a:pt x="678" y="902"/>
                    </a:lnTo>
                    <a:lnTo>
                      <a:pt x="698" y="889"/>
                    </a:lnTo>
                    <a:lnTo>
                      <a:pt x="718" y="876"/>
                    </a:lnTo>
                    <a:lnTo>
                      <a:pt x="736" y="862"/>
                    </a:lnTo>
                    <a:lnTo>
                      <a:pt x="754" y="848"/>
                    </a:lnTo>
                    <a:lnTo>
                      <a:pt x="770" y="833"/>
                    </a:lnTo>
                    <a:lnTo>
                      <a:pt x="785" y="818"/>
                    </a:lnTo>
                    <a:lnTo>
                      <a:pt x="798" y="802"/>
                    </a:lnTo>
                    <a:lnTo>
                      <a:pt x="811" y="786"/>
                    </a:lnTo>
                    <a:lnTo>
                      <a:pt x="822" y="770"/>
                    </a:lnTo>
                    <a:lnTo>
                      <a:pt x="832" y="753"/>
                    </a:lnTo>
                    <a:lnTo>
                      <a:pt x="840" y="735"/>
                    </a:lnTo>
                    <a:lnTo>
                      <a:pt x="847" y="718"/>
                    </a:lnTo>
                    <a:lnTo>
                      <a:pt x="853" y="700"/>
                    </a:lnTo>
                    <a:lnTo>
                      <a:pt x="857" y="682"/>
                    </a:lnTo>
                    <a:lnTo>
                      <a:pt x="859" y="663"/>
                    </a:lnTo>
                    <a:lnTo>
                      <a:pt x="860" y="644"/>
                    </a:lnTo>
                    <a:lnTo>
                      <a:pt x="860" y="364"/>
                    </a:lnTo>
                    <a:lnTo>
                      <a:pt x="860" y="364"/>
                    </a:lnTo>
                    <a:lnTo>
                      <a:pt x="859" y="346"/>
                    </a:lnTo>
                    <a:lnTo>
                      <a:pt x="857" y="327"/>
                    </a:lnTo>
                    <a:lnTo>
                      <a:pt x="853" y="309"/>
                    </a:lnTo>
                    <a:lnTo>
                      <a:pt x="847" y="291"/>
                    </a:lnTo>
                    <a:lnTo>
                      <a:pt x="840" y="273"/>
                    </a:lnTo>
                    <a:lnTo>
                      <a:pt x="832" y="256"/>
                    </a:lnTo>
                    <a:lnTo>
                      <a:pt x="822" y="239"/>
                    </a:lnTo>
                    <a:lnTo>
                      <a:pt x="811" y="223"/>
                    </a:lnTo>
                    <a:lnTo>
                      <a:pt x="798" y="206"/>
                    </a:lnTo>
                    <a:lnTo>
                      <a:pt x="785" y="191"/>
                    </a:lnTo>
                    <a:lnTo>
                      <a:pt x="770" y="175"/>
                    </a:lnTo>
                    <a:lnTo>
                      <a:pt x="754" y="161"/>
                    </a:lnTo>
                    <a:lnTo>
                      <a:pt x="736" y="146"/>
                    </a:lnTo>
                    <a:lnTo>
                      <a:pt x="718" y="133"/>
                    </a:lnTo>
                    <a:lnTo>
                      <a:pt x="698" y="119"/>
                    </a:lnTo>
                    <a:lnTo>
                      <a:pt x="678" y="107"/>
                    </a:lnTo>
                    <a:lnTo>
                      <a:pt x="656" y="95"/>
                    </a:lnTo>
                    <a:lnTo>
                      <a:pt x="633" y="83"/>
                    </a:lnTo>
                    <a:lnTo>
                      <a:pt x="610" y="72"/>
                    </a:lnTo>
                    <a:lnTo>
                      <a:pt x="586" y="62"/>
                    </a:lnTo>
                    <a:lnTo>
                      <a:pt x="560" y="53"/>
                    </a:lnTo>
                    <a:lnTo>
                      <a:pt x="534" y="44"/>
                    </a:lnTo>
                    <a:lnTo>
                      <a:pt x="507" y="36"/>
                    </a:lnTo>
                    <a:lnTo>
                      <a:pt x="480" y="29"/>
                    </a:lnTo>
                    <a:lnTo>
                      <a:pt x="452" y="22"/>
                    </a:lnTo>
                    <a:lnTo>
                      <a:pt x="423" y="16"/>
                    </a:lnTo>
                    <a:lnTo>
                      <a:pt x="393" y="11"/>
                    </a:lnTo>
                    <a:lnTo>
                      <a:pt x="363" y="7"/>
                    </a:lnTo>
                    <a:lnTo>
                      <a:pt x="332" y="4"/>
                    </a:lnTo>
                    <a:lnTo>
                      <a:pt x="301" y="2"/>
                    </a:lnTo>
                    <a:lnTo>
                      <a:pt x="270" y="0"/>
                    </a:lnTo>
                    <a:lnTo>
                      <a:pt x="238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2060575" y="4464050"/>
                <a:ext cx="438150" cy="1512888"/>
              </a:xfrm>
              <a:custGeom>
                <a:rect b="b" l="l" r="r" t="t"/>
                <a:pathLst>
                  <a:path extrusionOk="0" h="953" w="276">
                    <a:moveTo>
                      <a:pt x="0" y="131"/>
                    </a:moveTo>
                    <a:lnTo>
                      <a:pt x="0" y="822"/>
                    </a:lnTo>
                    <a:lnTo>
                      <a:pt x="0" y="822"/>
                    </a:lnTo>
                    <a:lnTo>
                      <a:pt x="13" y="833"/>
                    </a:lnTo>
                    <a:lnTo>
                      <a:pt x="26" y="843"/>
                    </a:lnTo>
                    <a:lnTo>
                      <a:pt x="41" y="853"/>
                    </a:lnTo>
                    <a:lnTo>
                      <a:pt x="56" y="863"/>
                    </a:lnTo>
                    <a:lnTo>
                      <a:pt x="87" y="882"/>
                    </a:lnTo>
                    <a:lnTo>
                      <a:pt x="121" y="899"/>
                    </a:lnTo>
                    <a:lnTo>
                      <a:pt x="157" y="915"/>
                    </a:lnTo>
                    <a:lnTo>
                      <a:pt x="195" y="929"/>
                    </a:lnTo>
                    <a:lnTo>
                      <a:pt x="234" y="942"/>
                    </a:lnTo>
                    <a:lnTo>
                      <a:pt x="276" y="953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34" y="11"/>
                    </a:lnTo>
                    <a:lnTo>
                      <a:pt x="195" y="24"/>
                    </a:lnTo>
                    <a:lnTo>
                      <a:pt x="157" y="38"/>
                    </a:lnTo>
                    <a:lnTo>
                      <a:pt x="121" y="54"/>
                    </a:lnTo>
                    <a:lnTo>
                      <a:pt x="87" y="71"/>
                    </a:lnTo>
                    <a:lnTo>
                      <a:pt x="56" y="90"/>
                    </a:lnTo>
                    <a:lnTo>
                      <a:pt x="41" y="100"/>
                    </a:lnTo>
                    <a:lnTo>
                      <a:pt x="26" y="110"/>
                    </a:lnTo>
                    <a:lnTo>
                      <a:pt x="13" y="120"/>
                    </a:lnTo>
                    <a:lnTo>
                      <a:pt x="0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1887538" y="4419600"/>
                <a:ext cx="1976437" cy="1157288"/>
              </a:xfrm>
              <a:custGeom>
                <a:rect b="b" l="l" r="r" t="t"/>
                <a:pathLst>
                  <a:path extrusionOk="0" h="729" w="1245">
                    <a:moveTo>
                      <a:pt x="1245" y="364"/>
                    </a:moveTo>
                    <a:lnTo>
                      <a:pt x="1245" y="364"/>
                    </a:lnTo>
                    <a:lnTo>
                      <a:pt x="1244" y="383"/>
                    </a:lnTo>
                    <a:lnTo>
                      <a:pt x="1242" y="402"/>
                    </a:lnTo>
                    <a:lnTo>
                      <a:pt x="1238" y="420"/>
                    </a:lnTo>
                    <a:lnTo>
                      <a:pt x="1232" y="438"/>
                    </a:lnTo>
                    <a:lnTo>
                      <a:pt x="1225" y="455"/>
                    </a:lnTo>
                    <a:lnTo>
                      <a:pt x="1217" y="473"/>
                    </a:lnTo>
                    <a:lnTo>
                      <a:pt x="1207" y="490"/>
                    </a:lnTo>
                    <a:lnTo>
                      <a:pt x="1196" y="506"/>
                    </a:lnTo>
                    <a:lnTo>
                      <a:pt x="1183" y="522"/>
                    </a:lnTo>
                    <a:lnTo>
                      <a:pt x="1170" y="538"/>
                    </a:lnTo>
                    <a:lnTo>
                      <a:pt x="1155" y="553"/>
                    </a:lnTo>
                    <a:lnTo>
                      <a:pt x="1139" y="568"/>
                    </a:lnTo>
                    <a:lnTo>
                      <a:pt x="1121" y="582"/>
                    </a:lnTo>
                    <a:lnTo>
                      <a:pt x="1103" y="596"/>
                    </a:lnTo>
                    <a:lnTo>
                      <a:pt x="1083" y="609"/>
                    </a:lnTo>
                    <a:lnTo>
                      <a:pt x="1063" y="622"/>
                    </a:lnTo>
                    <a:lnTo>
                      <a:pt x="1041" y="634"/>
                    </a:lnTo>
                    <a:lnTo>
                      <a:pt x="1018" y="646"/>
                    </a:lnTo>
                    <a:lnTo>
                      <a:pt x="995" y="656"/>
                    </a:lnTo>
                    <a:lnTo>
                      <a:pt x="971" y="667"/>
                    </a:lnTo>
                    <a:lnTo>
                      <a:pt x="945" y="676"/>
                    </a:lnTo>
                    <a:lnTo>
                      <a:pt x="919" y="685"/>
                    </a:lnTo>
                    <a:lnTo>
                      <a:pt x="892" y="693"/>
                    </a:lnTo>
                    <a:lnTo>
                      <a:pt x="865" y="700"/>
                    </a:lnTo>
                    <a:lnTo>
                      <a:pt x="837" y="707"/>
                    </a:lnTo>
                    <a:lnTo>
                      <a:pt x="808" y="712"/>
                    </a:lnTo>
                    <a:lnTo>
                      <a:pt x="778" y="717"/>
                    </a:lnTo>
                    <a:lnTo>
                      <a:pt x="748" y="721"/>
                    </a:lnTo>
                    <a:lnTo>
                      <a:pt x="717" y="725"/>
                    </a:lnTo>
                    <a:lnTo>
                      <a:pt x="686" y="727"/>
                    </a:lnTo>
                    <a:lnTo>
                      <a:pt x="655" y="728"/>
                    </a:lnTo>
                    <a:lnTo>
                      <a:pt x="623" y="729"/>
                    </a:lnTo>
                    <a:lnTo>
                      <a:pt x="623" y="729"/>
                    </a:lnTo>
                    <a:lnTo>
                      <a:pt x="591" y="728"/>
                    </a:lnTo>
                    <a:lnTo>
                      <a:pt x="559" y="727"/>
                    </a:lnTo>
                    <a:lnTo>
                      <a:pt x="528" y="725"/>
                    </a:lnTo>
                    <a:lnTo>
                      <a:pt x="497" y="721"/>
                    </a:lnTo>
                    <a:lnTo>
                      <a:pt x="467" y="717"/>
                    </a:lnTo>
                    <a:lnTo>
                      <a:pt x="438" y="712"/>
                    </a:lnTo>
                    <a:lnTo>
                      <a:pt x="409" y="707"/>
                    </a:lnTo>
                    <a:lnTo>
                      <a:pt x="380" y="700"/>
                    </a:lnTo>
                    <a:lnTo>
                      <a:pt x="353" y="693"/>
                    </a:lnTo>
                    <a:lnTo>
                      <a:pt x="326" y="685"/>
                    </a:lnTo>
                    <a:lnTo>
                      <a:pt x="300" y="676"/>
                    </a:lnTo>
                    <a:lnTo>
                      <a:pt x="275" y="667"/>
                    </a:lnTo>
                    <a:lnTo>
                      <a:pt x="250" y="656"/>
                    </a:lnTo>
                    <a:lnTo>
                      <a:pt x="227" y="646"/>
                    </a:lnTo>
                    <a:lnTo>
                      <a:pt x="204" y="634"/>
                    </a:lnTo>
                    <a:lnTo>
                      <a:pt x="183" y="622"/>
                    </a:lnTo>
                    <a:lnTo>
                      <a:pt x="162" y="609"/>
                    </a:lnTo>
                    <a:lnTo>
                      <a:pt x="143" y="596"/>
                    </a:lnTo>
                    <a:lnTo>
                      <a:pt x="124" y="582"/>
                    </a:lnTo>
                    <a:lnTo>
                      <a:pt x="107" y="568"/>
                    </a:lnTo>
                    <a:lnTo>
                      <a:pt x="91" y="553"/>
                    </a:lnTo>
                    <a:lnTo>
                      <a:pt x="76" y="538"/>
                    </a:lnTo>
                    <a:lnTo>
                      <a:pt x="62" y="522"/>
                    </a:lnTo>
                    <a:lnTo>
                      <a:pt x="49" y="506"/>
                    </a:lnTo>
                    <a:lnTo>
                      <a:pt x="38" y="490"/>
                    </a:lnTo>
                    <a:lnTo>
                      <a:pt x="28" y="473"/>
                    </a:lnTo>
                    <a:lnTo>
                      <a:pt x="20" y="455"/>
                    </a:lnTo>
                    <a:lnTo>
                      <a:pt x="13" y="438"/>
                    </a:lnTo>
                    <a:lnTo>
                      <a:pt x="8" y="420"/>
                    </a:lnTo>
                    <a:lnTo>
                      <a:pt x="4" y="402"/>
                    </a:lnTo>
                    <a:lnTo>
                      <a:pt x="1" y="383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1" y="346"/>
                    </a:lnTo>
                    <a:lnTo>
                      <a:pt x="4" y="327"/>
                    </a:lnTo>
                    <a:lnTo>
                      <a:pt x="8" y="309"/>
                    </a:lnTo>
                    <a:lnTo>
                      <a:pt x="13" y="291"/>
                    </a:lnTo>
                    <a:lnTo>
                      <a:pt x="20" y="273"/>
                    </a:lnTo>
                    <a:lnTo>
                      <a:pt x="28" y="256"/>
                    </a:lnTo>
                    <a:lnTo>
                      <a:pt x="38" y="239"/>
                    </a:lnTo>
                    <a:lnTo>
                      <a:pt x="49" y="223"/>
                    </a:lnTo>
                    <a:lnTo>
                      <a:pt x="62" y="206"/>
                    </a:lnTo>
                    <a:lnTo>
                      <a:pt x="76" y="191"/>
                    </a:lnTo>
                    <a:lnTo>
                      <a:pt x="91" y="175"/>
                    </a:lnTo>
                    <a:lnTo>
                      <a:pt x="107" y="161"/>
                    </a:lnTo>
                    <a:lnTo>
                      <a:pt x="124" y="146"/>
                    </a:lnTo>
                    <a:lnTo>
                      <a:pt x="143" y="133"/>
                    </a:lnTo>
                    <a:lnTo>
                      <a:pt x="162" y="119"/>
                    </a:lnTo>
                    <a:lnTo>
                      <a:pt x="183" y="107"/>
                    </a:lnTo>
                    <a:lnTo>
                      <a:pt x="204" y="95"/>
                    </a:lnTo>
                    <a:lnTo>
                      <a:pt x="227" y="83"/>
                    </a:lnTo>
                    <a:lnTo>
                      <a:pt x="250" y="72"/>
                    </a:lnTo>
                    <a:lnTo>
                      <a:pt x="275" y="62"/>
                    </a:lnTo>
                    <a:lnTo>
                      <a:pt x="300" y="53"/>
                    </a:lnTo>
                    <a:lnTo>
                      <a:pt x="326" y="44"/>
                    </a:lnTo>
                    <a:lnTo>
                      <a:pt x="353" y="36"/>
                    </a:lnTo>
                    <a:lnTo>
                      <a:pt x="380" y="29"/>
                    </a:lnTo>
                    <a:lnTo>
                      <a:pt x="409" y="22"/>
                    </a:lnTo>
                    <a:lnTo>
                      <a:pt x="438" y="16"/>
                    </a:lnTo>
                    <a:lnTo>
                      <a:pt x="467" y="11"/>
                    </a:lnTo>
                    <a:lnTo>
                      <a:pt x="497" y="7"/>
                    </a:lnTo>
                    <a:lnTo>
                      <a:pt x="528" y="4"/>
                    </a:lnTo>
                    <a:lnTo>
                      <a:pt x="559" y="2"/>
                    </a:lnTo>
                    <a:lnTo>
                      <a:pt x="591" y="0"/>
                    </a:lnTo>
                    <a:lnTo>
                      <a:pt x="623" y="0"/>
                    </a:lnTo>
                    <a:lnTo>
                      <a:pt x="623" y="0"/>
                    </a:lnTo>
                    <a:lnTo>
                      <a:pt x="655" y="0"/>
                    </a:lnTo>
                    <a:lnTo>
                      <a:pt x="686" y="2"/>
                    </a:lnTo>
                    <a:lnTo>
                      <a:pt x="717" y="4"/>
                    </a:lnTo>
                    <a:lnTo>
                      <a:pt x="748" y="7"/>
                    </a:lnTo>
                    <a:lnTo>
                      <a:pt x="778" y="11"/>
                    </a:lnTo>
                    <a:lnTo>
                      <a:pt x="808" y="16"/>
                    </a:lnTo>
                    <a:lnTo>
                      <a:pt x="837" y="22"/>
                    </a:lnTo>
                    <a:lnTo>
                      <a:pt x="865" y="29"/>
                    </a:lnTo>
                    <a:lnTo>
                      <a:pt x="892" y="36"/>
                    </a:lnTo>
                    <a:lnTo>
                      <a:pt x="919" y="44"/>
                    </a:lnTo>
                    <a:lnTo>
                      <a:pt x="945" y="53"/>
                    </a:lnTo>
                    <a:lnTo>
                      <a:pt x="971" y="62"/>
                    </a:lnTo>
                    <a:lnTo>
                      <a:pt x="995" y="72"/>
                    </a:lnTo>
                    <a:lnTo>
                      <a:pt x="1018" y="83"/>
                    </a:lnTo>
                    <a:lnTo>
                      <a:pt x="1041" y="95"/>
                    </a:lnTo>
                    <a:lnTo>
                      <a:pt x="1063" y="107"/>
                    </a:lnTo>
                    <a:lnTo>
                      <a:pt x="1083" y="119"/>
                    </a:lnTo>
                    <a:lnTo>
                      <a:pt x="1103" y="133"/>
                    </a:lnTo>
                    <a:lnTo>
                      <a:pt x="1121" y="146"/>
                    </a:lnTo>
                    <a:lnTo>
                      <a:pt x="1139" y="161"/>
                    </a:lnTo>
                    <a:lnTo>
                      <a:pt x="1155" y="175"/>
                    </a:lnTo>
                    <a:lnTo>
                      <a:pt x="1170" y="191"/>
                    </a:lnTo>
                    <a:lnTo>
                      <a:pt x="1183" y="206"/>
                    </a:lnTo>
                    <a:lnTo>
                      <a:pt x="1196" y="223"/>
                    </a:lnTo>
                    <a:lnTo>
                      <a:pt x="1207" y="239"/>
                    </a:lnTo>
                    <a:lnTo>
                      <a:pt x="1217" y="256"/>
                    </a:lnTo>
                    <a:lnTo>
                      <a:pt x="1225" y="273"/>
                    </a:lnTo>
                    <a:lnTo>
                      <a:pt x="1232" y="291"/>
                    </a:lnTo>
                    <a:lnTo>
                      <a:pt x="1238" y="309"/>
                    </a:lnTo>
                    <a:lnTo>
                      <a:pt x="1242" y="327"/>
                    </a:lnTo>
                    <a:lnTo>
                      <a:pt x="1244" y="346"/>
                    </a:lnTo>
                    <a:lnTo>
                      <a:pt x="1245" y="364"/>
                    </a:lnTo>
                    <a:lnTo>
                      <a:pt x="1245" y="364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2060575" y="4591050"/>
                <a:ext cx="1631950" cy="814388"/>
              </a:xfrm>
              <a:custGeom>
                <a:rect b="b" l="l" r="r" t="t"/>
                <a:pathLst>
                  <a:path extrusionOk="0" h="513" w="1028">
                    <a:moveTo>
                      <a:pt x="514" y="513"/>
                    </a:moveTo>
                    <a:lnTo>
                      <a:pt x="514" y="513"/>
                    </a:lnTo>
                    <a:lnTo>
                      <a:pt x="486" y="512"/>
                    </a:lnTo>
                    <a:lnTo>
                      <a:pt x="459" y="511"/>
                    </a:lnTo>
                    <a:lnTo>
                      <a:pt x="433" y="509"/>
                    </a:lnTo>
                    <a:lnTo>
                      <a:pt x="407" y="506"/>
                    </a:lnTo>
                    <a:lnTo>
                      <a:pt x="382" y="503"/>
                    </a:lnTo>
                    <a:lnTo>
                      <a:pt x="357" y="499"/>
                    </a:lnTo>
                    <a:lnTo>
                      <a:pt x="333" y="495"/>
                    </a:lnTo>
                    <a:lnTo>
                      <a:pt x="309" y="489"/>
                    </a:lnTo>
                    <a:lnTo>
                      <a:pt x="286" y="484"/>
                    </a:lnTo>
                    <a:lnTo>
                      <a:pt x="264" y="477"/>
                    </a:lnTo>
                    <a:lnTo>
                      <a:pt x="243" y="471"/>
                    </a:lnTo>
                    <a:lnTo>
                      <a:pt x="222" y="463"/>
                    </a:lnTo>
                    <a:lnTo>
                      <a:pt x="202" y="456"/>
                    </a:lnTo>
                    <a:lnTo>
                      <a:pt x="182" y="447"/>
                    </a:lnTo>
                    <a:lnTo>
                      <a:pt x="164" y="439"/>
                    </a:lnTo>
                    <a:lnTo>
                      <a:pt x="146" y="430"/>
                    </a:lnTo>
                    <a:lnTo>
                      <a:pt x="130" y="420"/>
                    </a:lnTo>
                    <a:lnTo>
                      <a:pt x="114" y="411"/>
                    </a:lnTo>
                    <a:lnTo>
                      <a:pt x="99" y="401"/>
                    </a:lnTo>
                    <a:lnTo>
                      <a:pt x="85" y="391"/>
                    </a:lnTo>
                    <a:lnTo>
                      <a:pt x="72" y="380"/>
                    </a:lnTo>
                    <a:lnTo>
                      <a:pt x="60" y="369"/>
                    </a:lnTo>
                    <a:lnTo>
                      <a:pt x="49" y="358"/>
                    </a:lnTo>
                    <a:lnTo>
                      <a:pt x="39" y="347"/>
                    </a:lnTo>
                    <a:lnTo>
                      <a:pt x="30" y="336"/>
                    </a:lnTo>
                    <a:lnTo>
                      <a:pt x="22" y="325"/>
                    </a:lnTo>
                    <a:lnTo>
                      <a:pt x="15" y="314"/>
                    </a:lnTo>
                    <a:lnTo>
                      <a:pt x="10" y="302"/>
                    </a:lnTo>
                    <a:lnTo>
                      <a:pt x="5" y="291"/>
                    </a:lnTo>
                    <a:lnTo>
                      <a:pt x="2" y="279"/>
                    </a:lnTo>
                    <a:lnTo>
                      <a:pt x="0" y="268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45"/>
                    </a:lnTo>
                    <a:lnTo>
                      <a:pt x="2" y="234"/>
                    </a:lnTo>
                    <a:lnTo>
                      <a:pt x="5" y="222"/>
                    </a:lnTo>
                    <a:lnTo>
                      <a:pt x="10" y="211"/>
                    </a:lnTo>
                    <a:lnTo>
                      <a:pt x="15" y="199"/>
                    </a:lnTo>
                    <a:lnTo>
                      <a:pt x="22" y="188"/>
                    </a:lnTo>
                    <a:lnTo>
                      <a:pt x="30" y="177"/>
                    </a:lnTo>
                    <a:lnTo>
                      <a:pt x="39" y="165"/>
                    </a:lnTo>
                    <a:lnTo>
                      <a:pt x="49" y="154"/>
                    </a:lnTo>
                    <a:lnTo>
                      <a:pt x="60" y="143"/>
                    </a:lnTo>
                    <a:lnTo>
                      <a:pt x="72" y="133"/>
                    </a:lnTo>
                    <a:lnTo>
                      <a:pt x="85" y="122"/>
                    </a:lnTo>
                    <a:lnTo>
                      <a:pt x="99" y="112"/>
                    </a:lnTo>
                    <a:lnTo>
                      <a:pt x="114" y="102"/>
                    </a:lnTo>
                    <a:lnTo>
                      <a:pt x="130" y="92"/>
                    </a:lnTo>
                    <a:lnTo>
                      <a:pt x="146" y="83"/>
                    </a:lnTo>
                    <a:lnTo>
                      <a:pt x="164" y="74"/>
                    </a:lnTo>
                    <a:lnTo>
                      <a:pt x="182" y="65"/>
                    </a:lnTo>
                    <a:lnTo>
                      <a:pt x="202" y="57"/>
                    </a:lnTo>
                    <a:lnTo>
                      <a:pt x="222" y="49"/>
                    </a:lnTo>
                    <a:lnTo>
                      <a:pt x="243" y="42"/>
                    </a:lnTo>
                    <a:lnTo>
                      <a:pt x="264" y="35"/>
                    </a:lnTo>
                    <a:lnTo>
                      <a:pt x="286" y="29"/>
                    </a:lnTo>
                    <a:lnTo>
                      <a:pt x="309" y="23"/>
                    </a:lnTo>
                    <a:lnTo>
                      <a:pt x="333" y="18"/>
                    </a:lnTo>
                    <a:lnTo>
                      <a:pt x="357" y="14"/>
                    </a:lnTo>
                    <a:lnTo>
                      <a:pt x="382" y="10"/>
                    </a:lnTo>
                    <a:lnTo>
                      <a:pt x="407" y="6"/>
                    </a:lnTo>
                    <a:lnTo>
                      <a:pt x="433" y="4"/>
                    </a:lnTo>
                    <a:lnTo>
                      <a:pt x="459" y="2"/>
                    </a:lnTo>
                    <a:lnTo>
                      <a:pt x="486" y="1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41" y="1"/>
                    </a:lnTo>
                    <a:lnTo>
                      <a:pt x="568" y="2"/>
                    </a:lnTo>
                    <a:lnTo>
                      <a:pt x="594" y="4"/>
                    </a:lnTo>
                    <a:lnTo>
                      <a:pt x="620" y="6"/>
                    </a:lnTo>
                    <a:lnTo>
                      <a:pt x="646" y="10"/>
                    </a:lnTo>
                    <a:lnTo>
                      <a:pt x="670" y="14"/>
                    </a:lnTo>
                    <a:lnTo>
                      <a:pt x="694" y="18"/>
                    </a:lnTo>
                    <a:lnTo>
                      <a:pt x="718" y="23"/>
                    </a:lnTo>
                    <a:lnTo>
                      <a:pt x="741" y="29"/>
                    </a:lnTo>
                    <a:lnTo>
                      <a:pt x="763" y="35"/>
                    </a:lnTo>
                    <a:lnTo>
                      <a:pt x="785" y="42"/>
                    </a:lnTo>
                    <a:lnTo>
                      <a:pt x="806" y="49"/>
                    </a:lnTo>
                    <a:lnTo>
                      <a:pt x="826" y="57"/>
                    </a:lnTo>
                    <a:lnTo>
                      <a:pt x="845" y="65"/>
                    </a:lnTo>
                    <a:lnTo>
                      <a:pt x="863" y="74"/>
                    </a:lnTo>
                    <a:lnTo>
                      <a:pt x="881" y="83"/>
                    </a:lnTo>
                    <a:lnTo>
                      <a:pt x="898" y="92"/>
                    </a:lnTo>
                    <a:lnTo>
                      <a:pt x="914" y="102"/>
                    </a:lnTo>
                    <a:lnTo>
                      <a:pt x="928" y="112"/>
                    </a:lnTo>
                    <a:lnTo>
                      <a:pt x="943" y="122"/>
                    </a:lnTo>
                    <a:lnTo>
                      <a:pt x="956" y="133"/>
                    </a:lnTo>
                    <a:lnTo>
                      <a:pt x="968" y="143"/>
                    </a:lnTo>
                    <a:lnTo>
                      <a:pt x="979" y="154"/>
                    </a:lnTo>
                    <a:lnTo>
                      <a:pt x="989" y="165"/>
                    </a:lnTo>
                    <a:lnTo>
                      <a:pt x="998" y="177"/>
                    </a:lnTo>
                    <a:lnTo>
                      <a:pt x="1005" y="188"/>
                    </a:lnTo>
                    <a:lnTo>
                      <a:pt x="1012" y="199"/>
                    </a:lnTo>
                    <a:lnTo>
                      <a:pt x="1018" y="211"/>
                    </a:lnTo>
                    <a:lnTo>
                      <a:pt x="1022" y="222"/>
                    </a:lnTo>
                    <a:lnTo>
                      <a:pt x="1025" y="234"/>
                    </a:lnTo>
                    <a:lnTo>
                      <a:pt x="1027" y="245"/>
                    </a:lnTo>
                    <a:lnTo>
                      <a:pt x="1028" y="256"/>
                    </a:lnTo>
                    <a:lnTo>
                      <a:pt x="1028" y="256"/>
                    </a:lnTo>
                    <a:lnTo>
                      <a:pt x="1027" y="268"/>
                    </a:lnTo>
                    <a:lnTo>
                      <a:pt x="1025" y="279"/>
                    </a:lnTo>
                    <a:lnTo>
                      <a:pt x="1022" y="291"/>
                    </a:lnTo>
                    <a:lnTo>
                      <a:pt x="1018" y="302"/>
                    </a:lnTo>
                    <a:lnTo>
                      <a:pt x="1012" y="314"/>
                    </a:lnTo>
                    <a:lnTo>
                      <a:pt x="1005" y="325"/>
                    </a:lnTo>
                    <a:lnTo>
                      <a:pt x="998" y="336"/>
                    </a:lnTo>
                    <a:lnTo>
                      <a:pt x="989" y="347"/>
                    </a:lnTo>
                    <a:lnTo>
                      <a:pt x="979" y="358"/>
                    </a:lnTo>
                    <a:lnTo>
                      <a:pt x="968" y="369"/>
                    </a:lnTo>
                    <a:lnTo>
                      <a:pt x="956" y="380"/>
                    </a:lnTo>
                    <a:lnTo>
                      <a:pt x="943" y="391"/>
                    </a:lnTo>
                    <a:lnTo>
                      <a:pt x="928" y="401"/>
                    </a:lnTo>
                    <a:lnTo>
                      <a:pt x="914" y="411"/>
                    </a:lnTo>
                    <a:lnTo>
                      <a:pt x="898" y="420"/>
                    </a:lnTo>
                    <a:lnTo>
                      <a:pt x="881" y="430"/>
                    </a:lnTo>
                    <a:lnTo>
                      <a:pt x="863" y="439"/>
                    </a:lnTo>
                    <a:lnTo>
                      <a:pt x="845" y="447"/>
                    </a:lnTo>
                    <a:lnTo>
                      <a:pt x="826" y="456"/>
                    </a:lnTo>
                    <a:lnTo>
                      <a:pt x="806" y="463"/>
                    </a:lnTo>
                    <a:lnTo>
                      <a:pt x="785" y="471"/>
                    </a:lnTo>
                    <a:lnTo>
                      <a:pt x="763" y="477"/>
                    </a:lnTo>
                    <a:lnTo>
                      <a:pt x="741" y="484"/>
                    </a:lnTo>
                    <a:lnTo>
                      <a:pt x="718" y="489"/>
                    </a:lnTo>
                    <a:lnTo>
                      <a:pt x="694" y="495"/>
                    </a:lnTo>
                    <a:lnTo>
                      <a:pt x="670" y="499"/>
                    </a:lnTo>
                    <a:lnTo>
                      <a:pt x="646" y="503"/>
                    </a:lnTo>
                    <a:lnTo>
                      <a:pt x="620" y="506"/>
                    </a:lnTo>
                    <a:lnTo>
                      <a:pt x="594" y="509"/>
                    </a:lnTo>
                    <a:lnTo>
                      <a:pt x="568" y="511"/>
                    </a:lnTo>
                    <a:lnTo>
                      <a:pt x="541" y="512"/>
                    </a:lnTo>
                    <a:lnTo>
                      <a:pt x="514" y="513"/>
                    </a:lnTo>
                    <a:lnTo>
                      <a:pt x="514" y="513"/>
                    </a:lnTo>
                    <a:close/>
                  </a:path>
                </a:pathLst>
              </a:custGeom>
              <a:solidFill>
                <a:srgbClr val="BF900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2103438" y="4633913"/>
                <a:ext cx="1544637" cy="727075"/>
              </a:xfrm>
              <a:custGeom>
                <a:rect b="b" l="l" r="r" t="t"/>
                <a:pathLst>
                  <a:path extrusionOk="0" h="458" w="973">
                    <a:moveTo>
                      <a:pt x="487" y="458"/>
                    </a:moveTo>
                    <a:lnTo>
                      <a:pt x="487" y="458"/>
                    </a:lnTo>
                    <a:lnTo>
                      <a:pt x="459" y="458"/>
                    </a:lnTo>
                    <a:lnTo>
                      <a:pt x="432" y="457"/>
                    </a:lnTo>
                    <a:lnTo>
                      <a:pt x="406" y="455"/>
                    </a:lnTo>
                    <a:lnTo>
                      <a:pt x="380" y="452"/>
                    </a:lnTo>
                    <a:lnTo>
                      <a:pt x="356" y="449"/>
                    </a:lnTo>
                    <a:lnTo>
                      <a:pt x="331" y="445"/>
                    </a:lnTo>
                    <a:lnTo>
                      <a:pt x="308" y="441"/>
                    </a:lnTo>
                    <a:lnTo>
                      <a:pt x="285" y="436"/>
                    </a:lnTo>
                    <a:lnTo>
                      <a:pt x="263" y="430"/>
                    </a:lnTo>
                    <a:lnTo>
                      <a:pt x="242" y="424"/>
                    </a:lnTo>
                    <a:lnTo>
                      <a:pt x="222" y="418"/>
                    </a:lnTo>
                    <a:lnTo>
                      <a:pt x="202" y="411"/>
                    </a:lnTo>
                    <a:lnTo>
                      <a:pt x="183" y="403"/>
                    </a:lnTo>
                    <a:lnTo>
                      <a:pt x="165" y="395"/>
                    </a:lnTo>
                    <a:lnTo>
                      <a:pt x="148" y="387"/>
                    </a:lnTo>
                    <a:lnTo>
                      <a:pt x="132" y="379"/>
                    </a:lnTo>
                    <a:lnTo>
                      <a:pt x="116" y="370"/>
                    </a:lnTo>
                    <a:lnTo>
                      <a:pt x="102" y="361"/>
                    </a:lnTo>
                    <a:lnTo>
                      <a:pt x="88" y="352"/>
                    </a:lnTo>
                    <a:lnTo>
                      <a:pt x="75" y="343"/>
                    </a:lnTo>
                    <a:lnTo>
                      <a:pt x="64" y="333"/>
                    </a:lnTo>
                    <a:lnTo>
                      <a:pt x="53" y="324"/>
                    </a:lnTo>
                    <a:lnTo>
                      <a:pt x="43" y="314"/>
                    </a:lnTo>
                    <a:lnTo>
                      <a:pt x="34" y="305"/>
                    </a:lnTo>
                    <a:lnTo>
                      <a:pt x="26" y="295"/>
                    </a:lnTo>
                    <a:lnTo>
                      <a:pt x="19" y="285"/>
                    </a:lnTo>
                    <a:lnTo>
                      <a:pt x="13" y="276"/>
                    </a:lnTo>
                    <a:lnTo>
                      <a:pt x="9" y="266"/>
                    </a:lnTo>
                    <a:lnTo>
                      <a:pt x="5" y="257"/>
                    </a:lnTo>
                    <a:lnTo>
                      <a:pt x="2" y="247"/>
                    </a:lnTo>
                    <a:lnTo>
                      <a:pt x="0" y="238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21"/>
                    </a:lnTo>
                    <a:lnTo>
                      <a:pt x="2" y="211"/>
                    </a:lnTo>
                    <a:lnTo>
                      <a:pt x="5" y="202"/>
                    </a:lnTo>
                    <a:lnTo>
                      <a:pt x="9" y="193"/>
                    </a:lnTo>
                    <a:lnTo>
                      <a:pt x="13" y="183"/>
                    </a:lnTo>
                    <a:lnTo>
                      <a:pt x="19" y="174"/>
                    </a:lnTo>
                    <a:lnTo>
                      <a:pt x="26" y="164"/>
                    </a:lnTo>
                    <a:lnTo>
                      <a:pt x="34" y="154"/>
                    </a:lnTo>
                    <a:lnTo>
                      <a:pt x="43" y="145"/>
                    </a:lnTo>
                    <a:lnTo>
                      <a:pt x="53" y="135"/>
                    </a:lnTo>
                    <a:lnTo>
                      <a:pt x="64" y="125"/>
                    </a:lnTo>
                    <a:lnTo>
                      <a:pt x="75" y="116"/>
                    </a:lnTo>
                    <a:lnTo>
                      <a:pt x="88" y="107"/>
                    </a:lnTo>
                    <a:lnTo>
                      <a:pt x="102" y="97"/>
                    </a:lnTo>
                    <a:lnTo>
                      <a:pt x="116" y="89"/>
                    </a:lnTo>
                    <a:lnTo>
                      <a:pt x="132" y="80"/>
                    </a:lnTo>
                    <a:lnTo>
                      <a:pt x="148" y="71"/>
                    </a:lnTo>
                    <a:lnTo>
                      <a:pt x="165" y="63"/>
                    </a:lnTo>
                    <a:lnTo>
                      <a:pt x="183" y="56"/>
                    </a:lnTo>
                    <a:lnTo>
                      <a:pt x="202" y="48"/>
                    </a:lnTo>
                    <a:lnTo>
                      <a:pt x="222" y="41"/>
                    </a:lnTo>
                    <a:lnTo>
                      <a:pt x="242" y="35"/>
                    </a:lnTo>
                    <a:lnTo>
                      <a:pt x="263" y="29"/>
                    </a:lnTo>
                    <a:lnTo>
                      <a:pt x="285" y="23"/>
                    </a:lnTo>
                    <a:lnTo>
                      <a:pt x="308" y="18"/>
                    </a:lnTo>
                    <a:lnTo>
                      <a:pt x="331" y="13"/>
                    </a:lnTo>
                    <a:lnTo>
                      <a:pt x="356" y="10"/>
                    </a:lnTo>
                    <a:lnTo>
                      <a:pt x="380" y="6"/>
                    </a:lnTo>
                    <a:lnTo>
                      <a:pt x="406" y="4"/>
                    </a:lnTo>
                    <a:lnTo>
                      <a:pt x="432" y="2"/>
                    </a:lnTo>
                    <a:lnTo>
                      <a:pt x="459" y="1"/>
                    </a:lnTo>
                    <a:lnTo>
                      <a:pt x="487" y="0"/>
                    </a:lnTo>
                    <a:lnTo>
                      <a:pt x="487" y="0"/>
                    </a:lnTo>
                    <a:lnTo>
                      <a:pt x="514" y="1"/>
                    </a:lnTo>
                    <a:lnTo>
                      <a:pt x="541" y="2"/>
                    </a:lnTo>
                    <a:lnTo>
                      <a:pt x="567" y="4"/>
                    </a:lnTo>
                    <a:lnTo>
                      <a:pt x="593" y="6"/>
                    </a:lnTo>
                    <a:lnTo>
                      <a:pt x="618" y="10"/>
                    </a:lnTo>
                    <a:lnTo>
                      <a:pt x="642" y="13"/>
                    </a:lnTo>
                    <a:lnTo>
                      <a:pt x="665" y="18"/>
                    </a:lnTo>
                    <a:lnTo>
                      <a:pt x="688" y="23"/>
                    </a:lnTo>
                    <a:lnTo>
                      <a:pt x="710" y="29"/>
                    </a:lnTo>
                    <a:lnTo>
                      <a:pt x="731" y="35"/>
                    </a:lnTo>
                    <a:lnTo>
                      <a:pt x="752" y="41"/>
                    </a:lnTo>
                    <a:lnTo>
                      <a:pt x="771" y="48"/>
                    </a:lnTo>
                    <a:lnTo>
                      <a:pt x="790" y="56"/>
                    </a:lnTo>
                    <a:lnTo>
                      <a:pt x="808" y="63"/>
                    </a:lnTo>
                    <a:lnTo>
                      <a:pt x="825" y="71"/>
                    </a:lnTo>
                    <a:lnTo>
                      <a:pt x="842" y="80"/>
                    </a:lnTo>
                    <a:lnTo>
                      <a:pt x="857" y="89"/>
                    </a:lnTo>
                    <a:lnTo>
                      <a:pt x="871" y="97"/>
                    </a:lnTo>
                    <a:lnTo>
                      <a:pt x="885" y="107"/>
                    </a:lnTo>
                    <a:lnTo>
                      <a:pt x="898" y="116"/>
                    </a:lnTo>
                    <a:lnTo>
                      <a:pt x="910" y="125"/>
                    </a:lnTo>
                    <a:lnTo>
                      <a:pt x="920" y="135"/>
                    </a:lnTo>
                    <a:lnTo>
                      <a:pt x="930" y="145"/>
                    </a:lnTo>
                    <a:lnTo>
                      <a:pt x="939" y="154"/>
                    </a:lnTo>
                    <a:lnTo>
                      <a:pt x="947" y="164"/>
                    </a:lnTo>
                    <a:lnTo>
                      <a:pt x="954" y="174"/>
                    </a:lnTo>
                    <a:lnTo>
                      <a:pt x="960" y="183"/>
                    </a:lnTo>
                    <a:lnTo>
                      <a:pt x="965" y="193"/>
                    </a:lnTo>
                    <a:lnTo>
                      <a:pt x="969" y="202"/>
                    </a:lnTo>
                    <a:lnTo>
                      <a:pt x="971" y="211"/>
                    </a:lnTo>
                    <a:lnTo>
                      <a:pt x="973" y="221"/>
                    </a:lnTo>
                    <a:lnTo>
                      <a:pt x="973" y="229"/>
                    </a:lnTo>
                    <a:lnTo>
                      <a:pt x="973" y="229"/>
                    </a:lnTo>
                    <a:lnTo>
                      <a:pt x="973" y="238"/>
                    </a:lnTo>
                    <a:lnTo>
                      <a:pt x="971" y="247"/>
                    </a:lnTo>
                    <a:lnTo>
                      <a:pt x="969" y="257"/>
                    </a:lnTo>
                    <a:lnTo>
                      <a:pt x="965" y="266"/>
                    </a:lnTo>
                    <a:lnTo>
                      <a:pt x="960" y="276"/>
                    </a:lnTo>
                    <a:lnTo>
                      <a:pt x="954" y="285"/>
                    </a:lnTo>
                    <a:lnTo>
                      <a:pt x="947" y="295"/>
                    </a:lnTo>
                    <a:lnTo>
                      <a:pt x="939" y="305"/>
                    </a:lnTo>
                    <a:lnTo>
                      <a:pt x="930" y="314"/>
                    </a:lnTo>
                    <a:lnTo>
                      <a:pt x="920" y="324"/>
                    </a:lnTo>
                    <a:lnTo>
                      <a:pt x="910" y="333"/>
                    </a:lnTo>
                    <a:lnTo>
                      <a:pt x="898" y="343"/>
                    </a:lnTo>
                    <a:lnTo>
                      <a:pt x="885" y="352"/>
                    </a:lnTo>
                    <a:lnTo>
                      <a:pt x="871" y="361"/>
                    </a:lnTo>
                    <a:lnTo>
                      <a:pt x="857" y="370"/>
                    </a:lnTo>
                    <a:lnTo>
                      <a:pt x="842" y="379"/>
                    </a:lnTo>
                    <a:lnTo>
                      <a:pt x="825" y="387"/>
                    </a:lnTo>
                    <a:lnTo>
                      <a:pt x="808" y="395"/>
                    </a:lnTo>
                    <a:lnTo>
                      <a:pt x="790" y="403"/>
                    </a:lnTo>
                    <a:lnTo>
                      <a:pt x="771" y="411"/>
                    </a:lnTo>
                    <a:lnTo>
                      <a:pt x="752" y="418"/>
                    </a:lnTo>
                    <a:lnTo>
                      <a:pt x="731" y="424"/>
                    </a:lnTo>
                    <a:lnTo>
                      <a:pt x="710" y="430"/>
                    </a:lnTo>
                    <a:lnTo>
                      <a:pt x="688" y="436"/>
                    </a:lnTo>
                    <a:lnTo>
                      <a:pt x="665" y="441"/>
                    </a:lnTo>
                    <a:lnTo>
                      <a:pt x="642" y="445"/>
                    </a:lnTo>
                    <a:lnTo>
                      <a:pt x="618" y="449"/>
                    </a:lnTo>
                    <a:lnTo>
                      <a:pt x="593" y="452"/>
                    </a:lnTo>
                    <a:lnTo>
                      <a:pt x="567" y="455"/>
                    </a:lnTo>
                    <a:lnTo>
                      <a:pt x="541" y="457"/>
                    </a:lnTo>
                    <a:lnTo>
                      <a:pt x="514" y="458"/>
                    </a:lnTo>
                    <a:lnTo>
                      <a:pt x="487" y="458"/>
                    </a:lnTo>
                    <a:lnTo>
                      <a:pt x="487" y="458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6"/>
              <p:cNvSpPr txBox="1"/>
              <p:nvPr/>
            </p:nvSpPr>
            <p:spPr>
              <a:xfrm>
                <a:off x="2610781" y="4275012"/>
                <a:ext cx="553620" cy="12729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>
                    <a:solidFill>
                      <a:srgbClr val="BF900D"/>
                    </a:solidFill>
                    <a:latin typeface="Arial"/>
                    <a:ea typeface="Arial"/>
                    <a:cs typeface="Arial"/>
                    <a:sym typeface="Arial"/>
                  </a:rPr>
                  <a:t>$</a:t>
                </a:r>
                <a:endParaRPr/>
              </a:p>
            </p:txBody>
          </p:sp>
        </p:grpSp>
        <p:grpSp>
          <p:nvGrpSpPr>
            <p:cNvPr id="291" name="Google Shape;291;p6"/>
            <p:cNvGrpSpPr/>
            <p:nvPr/>
          </p:nvGrpSpPr>
          <p:grpSpPr>
            <a:xfrm>
              <a:off x="5537815" y="5258431"/>
              <a:ext cx="520973" cy="467380"/>
              <a:chOff x="1887538" y="4248267"/>
              <a:chExt cx="1976437" cy="1773121"/>
            </a:xfrm>
          </p:grpSpPr>
          <p:sp>
            <p:nvSpPr>
              <p:cNvPr id="292" name="Google Shape;292;p6"/>
              <p:cNvSpPr/>
              <p:nvPr/>
            </p:nvSpPr>
            <p:spPr>
              <a:xfrm>
                <a:off x="1887538" y="4419600"/>
                <a:ext cx="1976437" cy="1601788"/>
              </a:xfrm>
              <a:custGeom>
                <a:rect b="b" l="l" r="r" t="t"/>
                <a:pathLst>
                  <a:path extrusionOk="0" h="1009" w="1245">
                    <a:moveTo>
                      <a:pt x="623" y="0"/>
                    </a:moveTo>
                    <a:lnTo>
                      <a:pt x="623" y="0"/>
                    </a:lnTo>
                    <a:lnTo>
                      <a:pt x="591" y="0"/>
                    </a:lnTo>
                    <a:lnTo>
                      <a:pt x="559" y="2"/>
                    </a:lnTo>
                    <a:lnTo>
                      <a:pt x="528" y="4"/>
                    </a:lnTo>
                    <a:lnTo>
                      <a:pt x="497" y="7"/>
                    </a:lnTo>
                    <a:lnTo>
                      <a:pt x="467" y="11"/>
                    </a:lnTo>
                    <a:lnTo>
                      <a:pt x="438" y="16"/>
                    </a:lnTo>
                    <a:lnTo>
                      <a:pt x="409" y="22"/>
                    </a:lnTo>
                    <a:lnTo>
                      <a:pt x="380" y="29"/>
                    </a:lnTo>
                    <a:lnTo>
                      <a:pt x="353" y="36"/>
                    </a:lnTo>
                    <a:lnTo>
                      <a:pt x="326" y="44"/>
                    </a:lnTo>
                    <a:lnTo>
                      <a:pt x="300" y="53"/>
                    </a:lnTo>
                    <a:lnTo>
                      <a:pt x="275" y="62"/>
                    </a:lnTo>
                    <a:lnTo>
                      <a:pt x="250" y="72"/>
                    </a:lnTo>
                    <a:lnTo>
                      <a:pt x="227" y="83"/>
                    </a:lnTo>
                    <a:lnTo>
                      <a:pt x="204" y="95"/>
                    </a:lnTo>
                    <a:lnTo>
                      <a:pt x="183" y="107"/>
                    </a:lnTo>
                    <a:lnTo>
                      <a:pt x="162" y="119"/>
                    </a:lnTo>
                    <a:lnTo>
                      <a:pt x="143" y="133"/>
                    </a:lnTo>
                    <a:lnTo>
                      <a:pt x="124" y="146"/>
                    </a:lnTo>
                    <a:lnTo>
                      <a:pt x="107" y="161"/>
                    </a:lnTo>
                    <a:lnTo>
                      <a:pt x="91" y="175"/>
                    </a:lnTo>
                    <a:lnTo>
                      <a:pt x="76" y="191"/>
                    </a:lnTo>
                    <a:lnTo>
                      <a:pt x="62" y="206"/>
                    </a:lnTo>
                    <a:lnTo>
                      <a:pt x="49" y="223"/>
                    </a:lnTo>
                    <a:lnTo>
                      <a:pt x="38" y="239"/>
                    </a:lnTo>
                    <a:lnTo>
                      <a:pt x="28" y="256"/>
                    </a:lnTo>
                    <a:lnTo>
                      <a:pt x="20" y="273"/>
                    </a:lnTo>
                    <a:lnTo>
                      <a:pt x="13" y="291"/>
                    </a:lnTo>
                    <a:lnTo>
                      <a:pt x="8" y="309"/>
                    </a:lnTo>
                    <a:lnTo>
                      <a:pt x="4" y="327"/>
                    </a:lnTo>
                    <a:lnTo>
                      <a:pt x="1" y="346"/>
                    </a:lnTo>
                    <a:lnTo>
                      <a:pt x="0" y="364"/>
                    </a:lnTo>
                    <a:lnTo>
                      <a:pt x="0" y="644"/>
                    </a:lnTo>
                    <a:lnTo>
                      <a:pt x="0" y="644"/>
                    </a:lnTo>
                    <a:lnTo>
                      <a:pt x="1" y="663"/>
                    </a:lnTo>
                    <a:lnTo>
                      <a:pt x="4" y="682"/>
                    </a:lnTo>
                    <a:lnTo>
                      <a:pt x="8" y="700"/>
                    </a:lnTo>
                    <a:lnTo>
                      <a:pt x="13" y="718"/>
                    </a:lnTo>
                    <a:lnTo>
                      <a:pt x="20" y="735"/>
                    </a:lnTo>
                    <a:lnTo>
                      <a:pt x="28" y="753"/>
                    </a:lnTo>
                    <a:lnTo>
                      <a:pt x="38" y="770"/>
                    </a:lnTo>
                    <a:lnTo>
                      <a:pt x="49" y="786"/>
                    </a:lnTo>
                    <a:lnTo>
                      <a:pt x="62" y="802"/>
                    </a:lnTo>
                    <a:lnTo>
                      <a:pt x="76" y="818"/>
                    </a:lnTo>
                    <a:lnTo>
                      <a:pt x="91" y="833"/>
                    </a:lnTo>
                    <a:lnTo>
                      <a:pt x="107" y="848"/>
                    </a:lnTo>
                    <a:lnTo>
                      <a:pt x="124" y="862"/>
                    </a:lnTo>
                    <a:lnTo>
                      <a:pt x="143" y="876"/>
                    </a:lnTo>
                    <a:lnTo>
                      <a:pt x="162" y="889"/>
                    </a:lnTo>
                    <a:lnTo>
                      <a:pt x="183" y="902"/>
                    </a:lnTo>
                    <a:lnTo>
                      <a:pt x="204" y="914"/>
                    </a:lnTo>
                    <a:lnTo>
                      <a:pt x="227" y="926"/>
                    </a:lnTo>
                    <a:lnTo>
                      <a:pt x="250" y="936"/>
                    </a:lnTo>
                    <a:lnTo>
                      <a:pt x="275" y="947"/>
                    </a:lnTo>
                    <a:lnTo>
                      <a:pt x="300" y="956"/>
                    </a:lnTo>
                    <a:lnTo>
                      <a:pt x="326" y="965"/>
                    </a:lnTo>
                    <a:lnTo>
                      <a:pt x="353" y="973"/>
                    </a:lnTo>
                    <a:lnTo>
                      <a:pt x="380" y="980"/>
                    </a:lnTo>
                    <a:lnTo>
                      <a:pt x="409" y="987"/>
                    </a:lnTo>
                    <a:lnTo>
                      <a:pt x="438" y="992"/>
                    </a:lnTo>
                    <a:lnTo>
                      <a:pt x="467" y="997"/>
                    </a:lnTo>
                    <a:lnTo>
                      <a:pt x="497" y="1001"/>
                    </a:lnTo>
                    <a:lnTo>
                      <a:pt x="528" y="1005"/>
                    </a:lnTo>
                    <a:lnTo>
                      <a:pt x="559" y="1007"/>
                    </a:lnTo>
                    <a:lnTo>
                      <a:pt x="591" y="1008"/>
                    </a:lnTo>
                    <a:lnTo>
                      <a:pt x="623" y="1009"/>
                    </a:lnTo>
                    <a:lnTo>
                      <a:pt x="623" y="1009"/>
                    </a:lnTo>
                    <a:lnTo>
                      <a:pt x="655" y="1008"/>
                    </a:lnTo>
                    <a:lnTo>
                      <a:pt x="686" y="1007"/>
                    </a:lnTo>
                    <a:lnTo>
                      <a:pt x="717" y="1005"/>
                    </a:lnTo>
                    <a:lnTo>
                      <a:pt x="748" y="1001"/>
                    </a:lnTo>
                    <a:lnTo>
                      <a:pt x="778" y="997"/>
                    </a:lnTo>
                    <a:lnTo>
                      <a:pt x="808" y="992"/>
                    </a:lnTo>
                    <a:lnTo>
                      <a:pt x="837" y="987"/>
                    </a:lnTo>
                    <a:lnTo>
                      <a:pt x="865" y="980"/>
                    </a:lnTo>
                    <a:lnTo>
                      <a:pt x="892" y="973"/>
                    </a:lnTo>
                    <a:lnTo>
                      <a:pt x="919" y="965"/>
                    </a:lnTo>
                    <a:lnTo>
                      <a:pt x="945" y="956"/>
                    </a:lnTo>
                    <a:lnTo>
                      <a:pt x="971" y="947"/>
                    </a:lnTo>
                    <a:lnTo>
                      <a:pt x="995" y="936"/>
                    </a:lnTo>
                    <a:lnTo>
                      <a:pt x="1018" y="926"/>
                    </a:lnTo>
                    <a:lnTo>
                      <a:pt x="1041" y="914"/>
                    </a:lnTo>
                    <a:lnTo>
                      <a:pt x="1063" y="902"/>
                    </a:lnTo>
                    <a:lnTo>
                      <a:pt x="1083" y="889"/>
                    </a:lnTo>
                    <a:lnTo>
                      <a:pt x="1103" y="876"/>
                    </a:lnTo>
                    <a:lnTo>
                      <a:pt x="1121" y="862"/>
                    </a:lnTo>
                    <a:lnTo>
                      <a:pt x="1139" y="848"/>
                    </a:lnTo>
                    <a:lnTo>
                      <a:pt x="1155" y="833"/>
                    </a:lnTo>
                    <a:lnTo>
                      <a:pt x="1170" y="818"/>
                    </a:lnTo>
                    <a:lnTo>
                      <a:pt x="1183" y="802"/>
                    </a:lnTo>
                    <a:lnTo>
                      <a:pt x="1196" y="786"/>
                    </a:lnTo>
                    <a:lnTo>
                      <a:pt x="1207" y="770"/>
                    </a:lnTo>
                    <a:lnTo>
                      <a:pt x="1217" y="753"/>
                    </a:lnTo>
                    <a:lnTo>
                      <a:pt x="1225" y="735"/>
                    </a:lnTo>
                    <a:lnTo>
                      <a:pt x="1232" y="718"/>
                    </a:lnTo>
                    <a:lnTo>
                      <a:pt x="1238" y="700"/>
                    </a:lnTo>
                    <a:lnTo>
                      <a:pt x="1242" y="682"/>
                    </a:lnTo>
                    <a:lnTo>
                      <a:pt x="1244" y="663"/>
                    </a:lnTo>
                    <a:lnTo>
                      <a:pt x="1245" y="644"/>
                    </a:lnTo>
                    <a:lnTo>
                      <a:pt x="1245" y="364"/>
                    </a:lnTo>
                    <a:lnTo>
                      <a:pt x="1245" y="364"/>
                    </a:lnTo>
                    <a:lnTo>
                      <a:pt x="1244" y="346"/>
                    </a:lnTo>
                    <a:lnTo>
                      <a:pt x="1242" y="327"/>
                    </a:lnTo>
                    <a:lnTo>
                      <a:pt x="1238" y="309"/>
                    </a:lnTo>
                    <a:lnTo>
                      <a:pt x="1232" y="291"/>
                    </a:lnTo>
                    <a:lnTo>
                      <a:pt x="1225" y="273"/>
                    </a:lnTo>
                    <a:lnTo>
                      <a:pt x="1217" y="256"/>
                    </a:lnTo>
                    <a:lnTo>
                      <a:pt x="1207" y="239"/>
                    </a:lnTo>
                    <a:lnTo>
                      <a:pt x="1196" y="223"/>
                    </a:lnTo>
                    <a:lnTo>
                      <a:pt x="1183" y="206"/>
                    </a:lnTo>
                    <a:lnTo>
                      <a:pt x="1170" y="191"/>
                    </a:lnTo>
                    <a:lnTo>
                      <a:pt x="1155" y="175"/>
                    </a:lnTo>
                    <a:lnTo>
                      <a:pt x="1139" y="161"/>
                    </a:lnTo>
                    <a:lnTo>
                      <a:pt x="1121" y="146"/>
                    </a:lnTo>
                    <a:lnTo>
                      <a:pt x="1103" y="133"/>
                    </a:lnTo>
                    <a:lnTo>
                      <a:pt x="1083" y="119"/>
                    </a:lnTo>
                    <a:lnTo>
                      <a:pt x="1063" y="107"/>
                    </a:lnTo>
                    <a:lnTo>
                      <a:pt x="1041" y="95"/>
                    </a:lnTo>
                    <a:lnTo>
                      <a:pt x="1018" y="83"/>
                    </a:lnTo>
                    <a:lnTo>
                      <a:pt x="995" y="72"/>
                    </a:lnTo>
                    <a:lnTo>
                      <a:pt x="971" y="62"/>
                    </a:lnTo>
                    <a:lnTo>
                      <a:pt x="945" y="53"/>
                    </a:lnTo>
                    <a:lnTo>
                      <a:pt x="919" y="44"/>
                    </a:lnTo>
                    <a:lnTo>
                      <a:pt x="892" y="36"/>
                    </a:lnTo>
                    <a:lnTo>
                      <a:pt x="865" y="29"/>
                    </a:lnTo>
                    <a:lnTo>
                      <a:pt x="837" y="22"/>
                    </a:lnTo>
                    <a:lnTo>
                      <a:pt x="808" y="16"/>
                    </a:lnTo>
                    <a:lnTo>
                      <a:pt x="778" y="11"/>
                    </a:lnTo>
                    <a:lnTo>
                      <a:pt x="748" y="7"/>
                    </a:lnTo>
                    <a:lnTo>
                      <a:pt x="717" y="4"/>
                    </a:lnTo>
                    <a:lnTo>
                      <a:pt x="686" y="2"/>
                    </a:lnTo>
                    <a:lnTo>
                      <a:pt x="655" y="0"/>
                    </a:lnTo>
                    <a:lnTo>
                      <a:pt x="623" y="0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F5C21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6"/>
              <p:cNvSpPr/>
              <p:nvPr/>
            </p:nvSpPr>
            <p:spPr>
              <a:xfrm>
                <a:off x="1887538" y="4672013"/>
                <a:ext cx="173037" cy="1096963"/>
              </a:xfrm>
              <a:custGeom>
                <a:rect b="b" l="l" r="r" t="t"/>
                <a:pathLst>
                  <a:path extrusionOk="0" h="691" w="109">
                    <a:moveTo>
                      <a:pt x="0" y="205"/>
                    </a:moveTo>
                    <a:lnTo>
                      <a:pt x="0" y="485"/>
                    </a:lnTo>
                    <a:lnTo>
                      <a:pt x="0" y="485"/>
                    </a:lnTo>
                    <a:lnTo>
                      <a:pt x="1" y="500"/>
                    </a:lnTo>
                    <a:lnTo>
                      <a:pt x="2" y="514"/>
                    </a:lnTo>
                    <a:lnTo>
                      <a:pt x="5" y="528"/>
                    </a:lnTo>
                    <a:lnTo>
                      <a:pt x="8" y="541"/>
                    </a:lnTo>
                    <a:lnTo>
                      <a:pt x="12" y="555"/>
                    </a:lnTo>
                    <a:lnTo>
                      <a:pt x="17" y="568"/>
                    </a:lnTo>
                    <a:lnTo>
                      <a:pt x="22" y="582"/>
                    </a:lnTo>
                    <a:lnTo>
                      <a:pt x="29" y="595"/>
                    </a:lnTo>
                    <a:lnTo>
                      <a:pt x="36" y="608"/>
                    </a:lnTo>
                    <a:lnTo>
                      <a:pt x="44" y="620"/>
                    </a:lnTo>
                    <a:lnTo>
                      <a:pt x="53" y="633"/>
                    </a:lnTo>
                    <a:lnTo>
                      <a:pt x="63" y="645"/>
                    </a:lnTo>
                    <a:lnTo>
                      <a:pt x="73" y="657"/>
                    </a:lnTo>
                    <a:lnTo>
                      <a:pt x="84" y="668"/>
                    </a:lnTo>
                    <a:lnTo>
                      <a:pt x="96" y="680"/>
                    </a:lnTo>
                    <a:lnTo>
                      <a:pt x="109" y="691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96" y="11"/>
                    </a:lnTo>
                    <a:lnTo>
                      <a:pt x="84" y="22"/>
                    </a:lnTo>
                    <a:lnTo>
                      <a:pt x="73" y="34"/>
                    </a:lnTo>
                    <a:lnTo>
                      <a:pt x="63" y="46"/>
                    </a:lnTo>
                    <a:lnTo>
                      <a:pt x="53" y="58"/>
                    </a:lnTo>
                    <a:lnTo>
                      <a:pt x="44" y="71"/>
                    </a:lnTo>
                    <a:lnTo>
                      <a:pt x="36" y="83"/>
                    </a:lnTo>
                    <a:lnTo>
                      <a:pt x="29" y="96"/>
                    </a:lnTo>
                    <a:lnTo>
                      <a:pt x="22" y="109"/>
                    </a:lnTo>
                    <a:lnTo>
                      <a:pt x="17" y="122"/>
                    </a:lnTo>
                    <a:lnTo>
                      <a:pt x="12" y="136"/>
                    </a:lnTo>
                    <a:lnTo>
                      <a:pt x="8" y="149"/>
                    </a:lnTo>
                    <a:lnTo>
                      <a:pt x="5" y="163"/>
                    </a:lnTo>
                    <a:lnTo>
                      <a:pt x="2" y="177"/>
                    </a:lnTo>
                    <a:lnTo>
                      <a:pt x="1" y="191"/>
                    </a:lnTo>
                    <a:lnTo>
                      <a:pt x="0" y="205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2498724" y="4419599"/>
                <a:ext cx="1365251" cy="1601789"/>
              </a:xfrm>
              <a:custGeom>
                <a:rect b="b" l="l" r="r" t="t"/>
                <a:pathLst>
                  <a:path extrusionOk="0" h="1009" w="860">
                    <a:moveTo>
                      <a:pt x="238" y="0"/>
                    </a:moveTo>
                    <a:lnTo>
                      <a:pt x="238" y="0"/>
                    </a:lnTo>
                    <a:lnTo>
                      <a:pt x="206" y="0"/>
                    </a:lnTo>
                    <a:lnTo>
                      <a:pt x="175" y="2"/>
                    </a:lnTo>
                    <a:lnTo>
                      <a:pt x="145" y="4"/>
                    </a:lnTo>
                    <a:lnTo>
                      <a:pt x="115" y="7"/>
                    </a:lnTo>
                    <a:lnTo>
                      <a:pt x="85" y="11"/>
                    </a:lnTo>
                    <a:lnTo>
                      <a:pt x="56" y="16"/>
                    </a:lnTo>
                    <a:lnTo>
                      <a:pt x="27" y="21"/>
                    </a:lnTo>
                    <a:lnTo>
                      <a:pt x="0" y="28"/>
                    </a:lnTo>
                    <a:lnTo>
                      <a:pt x="0" y="981"/>
                    </a:lnTo>
                    <a:lnTo>
                      <a:pt x="0" y="981"/>
                    </a:lnTo>
                    <a:lnTo>
                      <a:pt x="27" y="987"/>
                    </a:lnTo>
                    <a:lnTo>
                      <a:pt x="56" y="993"/>
                    </a:lnTo>
                    <a:lnTo>
                      <a:pt x="85" y="998"/>
                    </a:lnTo>
                    <a:lnTo>
                      <a:pt x="115" y="1002"/>
                    </a:lnTo>
                    <a:lnTo>
                      <a:pt x="145" y="1005"/>
                    </a:lnTo>
                    <a:lnTo>
                      <a:pt x="175" y="1007"/>
                    </a:lnTo>
                    <a:lnTo>
                      <a:pt x="206" y="1008"/>
                    </a:lnTo>
                    <a:lnTo>
                      <a:pt x="238" y="1009"/>
                    </a:lnTo>
                    <a:lnTo>
                      <a:pt x="238" y="1009"/>
                    </a:lnTo>
                    <a:lnTo>
                      <a:pt x="270" y="1008"/>
                    </a:lnTo>
                    <a:lnTo>
                      <a:pt x="301" y="1007"/>
                    </a:lnTo>
                    <a:lnTo>
                      <a:pt x="332" y="1005"/>
                    </a:lnTo>
                    <a:lnTo>
                      <a:pt x="363" y="1001"/>
                    </a:lnTo>
                    <a:lnTo>
                      <a:pt x="393" y="997"/>
                    </a:lnTo>
                    <a:lnTo>
                      <a:pt x="423" y="992"/>
                    </a:lnTo>
                    <a:lnTo>
                      <a:pt x="452" y="987"/>
                    </a:lnTo>
                    <a:lnTo>
                      <a:pt x="480" y="980"/>
                    </a:lnTo>
                    <a:lnTo>
                      <a:pt x="507" y="973"/>
                    </a:lnTo>
                    <a:lnTo>
                      <a:pt x="534" y="965"/>
                    </a:lnTo>
                    <a:lnTo>
                      <a:pt x="560" y="956"/>
                    </a:lnTo>
                    <a:lnTo>
                      <a:pt x="586" y="947"/>
                    </a:lnTo>
                    <a:lnTo>
                      <a:pt x="610" y="936"/>
                    </a:lnTo>
                    <a:lnTo>
                      <a:pt x="633" y="926"/>
                    </a:lnTo>
                    <a:lnTo>
                      <a:pt x="656" y="914"/>
                    </a:lnTo>
                    <a:lnTo>
                      <a:pt x="678" y="902"/>
                    </a:lnTo>
                    <a:lnTo>
                      <a:pt x="698" y="889"/>
                    </a:lnTo>
                    <a:lnTo>
                      <a:pt x="718" y="876"/>
                    </a:lnTo>
                    <a:lnTo>
                      <a:pt x="736" y="862"/>
                    </a:lnTo>
                    <a:lnTo>
                      <a:pt x="754" y="848"/>
                    </a:lnTo>
                    <a:lnTo>
                      <a:pt x="770" y="833"/>
                    </a:lnTo>
                    <a:lnTo>
                      <a:pt x="785" y="818"/>
                    </a:lnTo>
                    <a:lnTo>
                      <a:pt x="798" y="802"/>
                    </a:lnTo>
                    <a:lnTo>
                      <a:pt x="811" y="786"/>
                    </a:lnTo>
                    <a:lnTo>
                      <a:pt x="822" y="770"/>
                    </a:lnTo>
                    <a:lnTo>
                      <a:pt x="832" y="753"/>
                    </a:lnTo>
                    <a:lnTo>
                      <a:pt x="840" y="735"/>
                    </a:lnTo>
                    <a:lnTo>
                      <a:pt x="847" y="718"/>
                    </a:lnTo>
                    <a:lnTo>
                      <a:pt x="853" y="700"/>
                    </a:lnTo>
                    <a:lnTo>
                      <a:pt x="857" y="682"/>
                    </a:lnTo>
                    <a:lnTo>
                      <a:pt x="859" y="663"/>
                    </a:lnTo>
                    <a:lnTo>
                      <a:pt x="860" y="644"/>
                    </a:lnTo>
                    <a:lnTo>
                      <a:pt x="860" y="364"/>
                    </a:lnTo>
                    <a:lnTo>
                      <a:pt x="860" y="364"/>
                    </a:lnTo>
                    <a:lnTo>
                      <a:pt x="859" y="346"/>
                    </a:lnTo>
                    <a:lnTo>
                      <a:pt x="857" y="327"/>
                    </a:lnTo>
                    <a:lnTo>
                      <a:pt x="853" y="309"/>
                    </a:lnTo>
                    <a:lnTo>
                      <a:pt x="847" y="291"/>
                    </a:lnTo>
                    <a:lnTo>
                      <a:pt x="840" y="273"/>
                    </a:lnTo>
                    <a:lnTo>
                      <a:pt x="832" y="256"/>
                    </a:lnTo>
                    <a:lnTo>
                      <a:pt x="822" y="239"/>
                    </a:lnTo>
                    <a:lnTo>
                      <a:pt x="811" y="223"/>
                    </a:lnTo>
                    <a:lnTo>
                      <a:pt x="798" y="206"/>
                    </a:lnTo>
                    <a:lnTo>
                      <a:pt x="785" y="191"/>
                    </a:lnTo>
                    <a:lnTo>
                      <a:pt x="770" y="175"/>
                    </a:lnTo>
                    <a:lnTo>
                      <a:pt x="754" y="161"/>
                    </a:lnTo>
                    <a:lnTo>
                      <a:pt x="736" y="146"/>
                    </a:lnTo>
                    <a:lnTo>
                      <a:pt x="718" y="133"/>
                    </a:lnTo>
                    <a:lnTo>
                      <a:pt x="698" y="119"/>
                    </a:lnTo>
                    <a:lnTo>
                      <a:pt x="678" y="107"/>
                    </a:lnTo>
                    <a:lnTo>
                      <a:pt x="656" y="95"/>
                    </a:lnTo>
                    <a:lnTo>
                      <a:pt x="633" y="83"/>
                    </a:lnTo>
                    <a:lnTo>
                      <a:pt x="610" y="72"/>
                    </a:lnTo>
                    <a:lnTo>
                      <a:pt x="586" y="62"/>
                    </a:lnTo>
                    <a:lnTo>
                      <a:pt x="560" y="53"/>
                    </a:lnTo>
                    <a:lnTo>
                      <a:pt x="534" y="44"/>
                    </a:lnTo>
                    <a:lnTo>
                      <a:pt x="507" y="36"/>
                    </a:lnTo>
                    <a:lnTo>
                      <a:pt x="480" y="29"/>
                    </a:lnTo>
                    <a:lnTo>
                      <a:pt x="452" y="22"/>
                    </a:lnTo>
                    <a:lnTo>
                      <a:pt x="423" y="16"/>
                    </a:lnTo>
                    <a:lnTo>
                      <a:pt x="393" y="11"/>
                    </a:lnTo>
                    <a:lnTo>
                      <a:pt x="363" y="7"/>
                    </a:lnTo>
                    <a:lnTo>
                      <a:pt x="332" y="4"/>
                    </a:lnTo>
                    <a:lnTo>
                      <a:pt x="301" y="2"/>
                    </a:lnTo>
                    <a:lnTo>
                      <a:pt x="270" y="0"/>
                    </a:lnTo>
                    <a:lnTo>
                      <a:pt x="238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2060575" y="4464050"/>
                <a:ext cx="438150" cy="1512888"/>
              </a:xfrm>
              <a:custGeom>
                <a:rect b="b" l="l" r="r" t="t"/>
                <a:pathLst>
                  <a:path extrusionOk="0" h="953" w="276">
                    <a:moveTo>
                      <a:pt x="0" y="131"/>
                    </a:moveTo>
                    <a:lnTo>
                      <a:pt x="0" y="822"/>
                    </a:lnTo>
                    <a:lnTo>
                      <a:pt x="0" y="822"/>
                    </a:lnTo>
                    <a:lnTo>
                      <a:pt x="13" y="833"/>
                    </a:lnTo>
                    <a:lnTo>
                      <a:pt x="26" y="843"/>
                    </a:lnTo>
                    <a:lnTo>
                      <a:pt x="41" y="853"/>
                    </a:lnTo>
                    <a:lnTo>
                      <a:pt x="56" y="863"/>
                    </a:lnTo>
                    <a:lnTo>
                      <a:pt x="87" y="882"/>
                    </a:lnTo>
                    <a:lnTo>
                      <a:pt x="121" y="899"/>
                    </a:lnTo>
                    <a:lnTo>
                      <a:pt x="157" y="915"/>
                    </a:lnTo>
                    <a:lnTo>
                      <a:pt x="195" y="929"/>
                    </a:lnTo>
                    <a:lnTo>
                      <a:pt x="234" y="942"/>
                    </a:lnTo>
                    <a:lnTo>
                      <a:pt x="276" y="953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34" y="11"/>
                    </a:lnTo>
                    <a:lnTo>
                      <a:pt x="195" y="24"/>
                    </a:lnTo>
                    <a:lnTo>
                      <a:pt x="157" y="38"/>
                    </a:lnTo>
                    <a:lnTo>
                      <a:pt x="121" y="54"/>
                    </a:lnTo>
                    <a:lnTo>
                      <a:pt x="87" y="71"/>
                    </a:lnTo>
                    <a:lnTo>
                      <a:pt x="56" y="90"/>
                    </a:lnTo>
                    <a:lnTo>
                      <a:pt x="41" y="100"/>
                    </a:lnTo>
                    <a:lnTo>
                      <a:pt x="26" y="110"/>
                    </a:lnTo>
                    <a:lnTo>
                      <a:pt x="13" y="120"/>
                    </a:lnTo>
                    <a:lnTo>
                      <a:pt x="0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6"/>
              <p:cNvSpPr/>
              <p:nvPr/>
            </p:nvSpPr>
            <p:spPr>
              <a:xfrm>
                <a:off x="1887538" y="4419600"/>
                <a:ext cx="1976437" cy="1157288"/>
              </a:xfrm>
              <a:custGeom>
                <a:rect b="b" l="l" r="r" t="t"/>
                <a:pathLst>
                  <a:path extrusionOk="0" h="729" w="1245">
                    <a:moveTo>
                      <a:pt x="1245" y="364"/>
                    </a:moveTo>
                    <a:lnTo>
                      <a:pt x="1245" y="364"/>
                    </a:lnTo>
                    <a:lnTo>
                      <a:pt x="1244" y="383"/>
                    </a:lnTo>
                    <a:lnTo>
                      <a:pt x="1242" y="402"/>
                    </a:lnTo>
                    <a:lnTo>
                      <a:pt x="1238" y="420"/>
                    </a:lnTo>
                    <a:lnTo>
                      <a:pt x="1232" y="438"/>
                    </a:lnTo>
                    <a:lnTo>
                      <a:pt x="1225" y="455"/>
                    </a:lnTo>
                    <a:lnTo>
                      <a:pt x="1217" y="473"/>
                    </a:lnTo>
                    <a:lnTo>
                      <a:pt x="1207" y="490"/>
                    </a:lnTo>
                    <a:lnTo>
                      <a:pt x="1196" y="506"/>
                    </a:lnTo>
                    <a:lnTo>
                      <a:pt x="1183" y="522"/>
                    </a:lnTo>
                    <a:lnTo>
                      <a:pt x="1170" y="538"/>
                    </a:lnTo>
                    <a:lnTo>
                      <a:pt x="1155" y="553"/>
                    </a:lnTo>
                    <a:lnTo>
                      <a:pt x="1139" y="568"/>
                    </a:lnTo>
                    <a:lnTo>
                      <a:pt x="1121" y="582"/>
                    </a:lnTo>
                    <a:lnTo>
                      <a:pt x="1103" y="596"/>
                    </a:lnTo>
                    <a:lnTo>
                      <a:pt x="1083" y="609"/>
                    </a:lnTo>
                    <a:lnTo>
                      <a:pt x="1063" y="622"/>
                    </a:lnTo>
                    <a:lnTo>
                      <a:pt x="1041" y="634"/>
                    </a:lnTo>
                    <a:lnTo>
                      <a:pt x="1018" y="646"/>
                    </a:lnTo>
                    <a:lnTo>
                      <a:pt x="995" y="656"/>
                    </a:lnTo>
                    <a:lnTo>
                      <a:pt x="971" y="667"/>
                    </a:lnTo>
                    <a:lnTo>
                      <a:pt x="945" y="676"/>
                    </a:lnTo>
                    <a:lnTo>
                      <a:pt x="919" y="685"/>
                    </a:lnTo>
                    <a:lnTo>
                      <a:pt x="892" y="693"/>
                    </a:lnTo>
                    <a:lnTo>
                      <a:pt x="865" y="700"/>
                    </a:lnTo>
                    <a:lnTo>
                      <a:pt x="837" y="707"/>
                    </a:lnTo>
                    <a:lnTo>
                      <a:pt x="808" y="712"/>
                    </a:lnTo>
                    <a:lnTo>
                      <a:pt x="778" y="717"/>
                    </a:lnTo>
                    <a:lnTo>
                      <a:pt x="748" y="721"/>
                    </a:lnTo>
                    <a:lnTo>
                      <a:pt x="717" y="725"/>
                    </a:lnTo>
                    <a:lnTo>
                      <a:pt x="686" y="727"/>
                    </a:lnTo>
                    <a:lnTo>
                      <a:pt x="655" y="728"/>
                    </a:lnTo>
                    <a:lnTo>
                      <a:pt x="623" y="729"/>
                    </a:lnTo>
                    <a:lnTo>
                      <a:pt x="623" y="729"/>
                    </a:lnTo>
                    <a:lnTo>
                      <a:pt x="591" y="728"/>
                    </a:lnTo>
                    <a:lnTo>
                      <a:pt x="559" y="727"/>
                    </a:lnTo>
                    <a:lnTo>
                      <a:pt x="528" y="725"/>
                    </a:lnTo>
                    <a:lnTo>
                      <a:pt x="497" y="721"/>
                    </a:lnTo>
                    <a:lnTo>
                      <a:pt x="467" y="717"/>
                    </a:lnTo>
                    <a:lnTo>
                      <a:pt x="438" y="712"/>
                    </a:lnTo>
                    <a:lnTo>
                      <a:pt x="409" y="707"/>
                    </a:lnTo>
                    <a:lnTo>
                      <a:pt x="380" y="700"/>
                    </a:lnTo>
                    <a:lnTo>
                      <a:pt x="353" y="693"/>
                    </a:lnTo>
                    <a:lnTo>
                      <a:pt x="326" y="685"/>
                    </a:lnTo>
                    <a:lnTo>
                      <a:pt x="300" y="676"/>
                    </a:lnTo>
                    <a:lnTo>
                      <a:pt x="275" y="667"/>
                    </a:lnTo>
                    <a:lnTo>
                      <a:pt x="250" y="656"/>
                    </a:lnTo>
                    <a:lnTo>
                      <a:pt x="227" y="646"/>
                    </a:lnTo>
                    <a:lnTo>
                      <a:pt x="204" y="634"/>
                    </a:lnTo>
                    <a:lnTo>
                      <a:pt x="183" y="622"/>
                    </a:lnTo>
                    <a:lnTo>
                      <a:pt x="162" y="609"/>
                    </a:lnTo>
                    <a:lnTo>
                      <a:pt x="143" y="596"/>
                    </a:lnTo>
                    <a:lnTo>
                      <a:pt x="124" y="582"/>
                    </a:lnTo>
                    <a:lnTo>
                      <a:pt x="107" y="568"/>
                    </a:lnTo>
                    <a:lnTo>
                      <a:pt x="91" y="553"/>
                    </a:lnTo>
                    <a:lnTo>
                      <a:pt x="76" y="538"/>
                    </a:lnTo>
                    <a:lnTo>
                      <a:pt x="62" y="522"/>
                    </a:lnTo>
                    <a:lnTo>
                      <a:pt x="49" y="506"/>
                    </a:lnTo>
                    <a:lnTo>
                      <a:pt x="38" y="490"/>
                    </a:lnTo>
                    <a:lnTo>
                      <a:pt x="28" y="473"/>
                    </a:lnTo>
                    <a:lnTo>
                      <a:pt x="20" y="455"/>
                    </a:lnTo>
                    <a:lnTo>
                      <a:pt x="13" y="438"/>
                    </a:lnTo>
                    <a:lnTo>
                      <a:pt x="8" y="420"/>
                    </a:lnTo>
                    <a:lnTo>
                      <a:pt x="4" y="402"/>
                    </a:lnTo>
                    <a:lnTo>
                      <a:pt x="1" y="383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1" y="346"/>
                    </a:lnTo>
                    <a:lnTo>
                      <a:pt x="4" y="327"/>
                    </a:lnTo>
                    <a:lnTo>
                      <a:pt x="8" y="309"/>
                    </a:lnTo>
                    <a:lnTo>
                      <a:pt x="13" y="291"/>
                    </a:lnTo>
                    <a:lnTo>
                      <a:pt x="20" y="273"/>
                    </a:lnTo>
                    <a:lnTo>
                      <a:pt x="28" y="256"/>
                    </a:lnTo>
                    <a:lnTo>
                      <a:pt x="38" y="239"/>
                    </a:lnTo>
                    <a:lnTo>
                      <a:pt x="49" y="223"/>
                    </a:lnTo>
                    <a:lnTo>
                      <a:pt x="62" y="206"/>
                    </a:lnTo>
                    <a:lnTo>
                      <a:pt x="76" y="191"/>
                    </a:lnTo>
                    <a:lnTo>
                      <a:pt x="91" y="175"/>
                    </a:lnTo>
                    <a:lnTo>
                      <a:pt x="107" y="161"/>
                    </a:lnTo>
                    <a:lnTo>
                      <a:pt x="124" y="146"/>
                    </a:lnTo>
                    <a:lnTo>
                      <a:pt x="143" y="133"/>
                    </a:lnTo>
                    <a:lnTo>
                      <a:pt x="162" y="119"/>
                    </a:lnTo>
                    <a:lnTo>
                      <a:pt x="183" y="107"/>
                    </a:lnTo>
                    <a:lnTo>
                      <a:pt x="204" y="95"/>
                    </a:lnTo>
                    <a:lnTo>
                      <a:pt x="227" y="83"/>
                    </a:lnTo>
                    <a:lnTo>
                      <a:pt x="250" y="72"/>
                    </a:lnTo>
                    <a:lnTo>
                      <a:pt x="275" y="62"/>
                    </a:lnTo>
                    <a:lnTo>
                      <a:pt x="300" y="53"/>
                    </a:lnTo>
                    <a:lnTo>
                      <a:pt x="326" y="44"/>
                    </a:lnTo>
                    <a:lnTo>
                      <a:pt x="353" y="36"/>
                    </a:lnTo>
                    <a:lnTo>
                      <a:pt x="380" y="29"/>
                    </a:lnTo>
                    <a:lnTo>
                      <a:pt x="409" y="22"/>
                    </a:lnTo>
                    <a:lnTo>
                      <a:pt x="438" y="16"/>
                    </a:lnTo>
                    <a:lnTo>
                      <a:pt x="467" y="11"/>
                    </a:lnTo>
                    <a:lnTo>
                      <a:pt x="497" y="7"/>
                    </a:lnTo>
                    <a:lnTo>
                      <a:pt x="528" y="4"/>
                    </a:lnTo>
                    <a:lnTo>
                      <a:pt x="559" y="2"/>
                    </a:lnTo>
                    <a:lnTo>
                      <a:pt x="591" y="0"/>
                    </a:lnTo>
                    <a:lnTo>
                      <a:pt x="623" y="0"/>
                    </a:lnTo>
                    <a:lnTo>
                      <a:pt x="623" y="0"/>
                    </a:lnTo>
                    <a:lnTo>
                      <a:pt x="655" y="0"/>
                    </a:lnTo>
                    <a:lnTo>
                      <a:pt x="686" y="2"/>
                    </a:lnTo>
                    <a:lnTo>
                      <a:pt x="717" y="4"/>
                    </a:lnTo>
                    <a:lnTo>
                      <a:pt x="748" y="7"/>
                    </a:lnTo>
                    <a:lnTo>
                      <a:pt x="778" y="11"/>
                    </a:lnTo>
                    <a:lnTo>
                      <a:pt x="808" y="16"/>
                    </a:lnTo>
                    <a:lnTo>
                      <a:pt x="837" y="22"/>
                    </a:lnTo>
                    <a:lnTo>
                      <a:pt x="865" y="29"/>
                    </a:lnTo>
                    <a:lnTo>
                      <a:pt x="892" y="36"/>
                    </a:lnTo>
                    <a:lnTo>
                      <a:pt x="919" y="44"/>
                    </a:lnTo>
                    <a:lnTo>
                      <a:pt x="945" y="53"/>
                    </a:lnTo>
                    <a:lnTo>
                      <a:pt x="971" y="62"/>
                    </a:lnTo>
                    <a:lnTo>
                      <a:pt x="995" y="72"/>
                    </a:lnTo>
                    <a:lnTo>
                      <a:pt x="1018" y="83"/>
                    </a:lnTo>
                    <a:lnTo>
                      <a:pt x="1041" y="95"/>
                    </a:lnTo>
                    <a:lnTo>
                      <a:pt x="1063" y="107"/>
                    </a:lnTo>
                    <a:lnTo>
                      <a:pt x="1083" y="119"/>
                    </a:lnTo>
                    <a:lnTo>
                      <a:pt x="1103" y="133"/>
                    </a:lnTo>
                    <a:lnTo>
                      <a:pt x="1121" y="146"/>
                    </a:lnTo>
                    <a:lnTo>
                      <a:pt x="1139" y="161"/>
                    </a:lnTo>
                    <a:lnTo>
                      <a:pt x="1155" y="175"/>
                    </a:lnTo>
                    <a:lnTo>
                      <a:pt x="1170" y="191"/>
                    </a:lnTo>
                    <a:lnTo>
                      <a:pt x="1183" y="206"/>
                    </a:lnTo>
                    <a:lnTo>
                      <a:pt x="1196" y="223"/>
                    </a:lnTo>
                    <a:lnTo>
                      <a:pt x="1207" y="239"/>
                    </a:lnTo>
                    <a:lnTo>
                      <a:pt x="1217" y="256"/>
                    </a:lnTo>
                    <a:lnTo>
                      <a:pt x="1225" y="273"/>
                    </a:lnTo>
                    <a:lnTo>
                      <a:pt x="1232" y="291"/>
                    </a:lnTo>
                    <a:lnTo>
                      <a:pt x="1238" y="309"/>
                    </a:lnTo>
                    <a:lnTo>
                      <a:pt x="1242" y="327"/>
                    </a:lnTo>
                    <a:lnTo>
                      <a:pt x="1244" y="346"/>
                    </a:lnTo>
                    <a:lnTo>
                      <a:pt x="1245" y="364"/>
                    </a:lnTo>
                    <a:lnTo>
                      <a:pt x="1245" y="364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6"/>
              <p:cNvSpPr/>
              <p:nvPr/>
            </p:nvSpPr>
            <p:spPr>
              <a:xfrm>
                <a:off x="2060575" y="4591050"/>
                <a:ext cx="1631950" cy="814388"/>
              </a:xfrm>
              <a:custGeom>
                <a:rect b="b" l="l" r="r" t="t"/>
                <a:pathLst>
                  <a:path extrusionOk="0" h="513" w="1028">
                    <a:moveTo>
                      <a:pt x="514" y="513"/>
                    </a:moveTo>
                    <a:lnTo>
                      <a:pt x="514" y="513"/>
                    </a:lnTo>
                    <a:lnTo>
                      <a:pt x="486" y="512"/>
                    </a:lnTo>
                    <a:lnTo>
                      <a:pt x="459" y="511"/>
                    </a:lnTo>
                    <a:lnTo>
                      <a:pt x="433" y="509"/>
                    </a:lnTo>
                    <a:lnTo>
                      <a:pt x="407" y="506"/>
                    </a:lnTo>
                    <a:lnTo>
                      <a:pt x="382" y="503"/>
                    </a:lnTo>
                    <a:lnTo>
                      <a:pt x="357" y="499"/>
                    </a:lnTo>
                    <a:lnTo>
                      <a:pt x="333" y="495"/>
                    </a:lnTo>
                    <a:lnTo>
                      <a:pt x="309" y="489"/>
                    </a:lnTo>
                    <a:lnTo>
                      <a:pt x="286" y="484"/>
                    </a:lnTo>
                    <a:lnTo>
                      <a:pt x="264" y="477"/>
                    </a:lnTo>
                    <a:lnTo>
                      <a:pt x="243" y="471"/>
                    </a:lnTo>
                    <a:lnTo>
                      <a:pt x="222" y="463"/>
                    </a:lnTo>
                    <a:lnTo>
                      <a:pt x="202" y="456"/>
                    </a:lnTo>
                    <a:lnTo>
                      <a:pt x="182" y="447"/>
                    </a:lnTo>
                    <a:lnTo>
                      <a:pt x="164" y="439"/>
                    </a:lnTo>
                    <a:lnTo>
                      <a:pt x="146" y="430"/>
                    </a:lnTo>
                    <a:lnTo>
                      <a:pt x="130" y="420"/>
                    </a:lnTo>
                    <a:lnTo>
                      <a:pt x="114" y="411"/>
                    </a:lnTo>
                    <a:lnTo>
                      <a:pt x="99" y="401"/>
                    </a:lnTo>
                    <a:lnTo>
                      <a:pt x="85" y="391"/>
                    </a:lnTo>
                    <a:lnTo>
                      <a:pt x="72" y="380"/>
                    </a:lnTo>
                    <a:lnTo>
                      <a:pt x="60" y="369"/>
                    </a:lnTo>
                    <a:lnTo>
                      <a:pt x="49" y="358"/>
                    </a:lnTo>
                    <a:lnTo>
                      <a:pt x="39" y="347"/>
                    </a:lnTo>
                    <a:lnTo>
                      <a:pt x="30" y="336"/>
                    </a:lnTo>
                    <a:lnTo>
                      <a:pt x="22" y="325"/>
                    </a:lnTo>
                    <a:lnTo>
                      <a:pt x="15" y="314"/>
                    </a:lnTo>
                    <a:lnTo>
                      <a:pt x="10" y="302"/>
                    </a:lnTo>
                    <a:lnTo>
                      <a:pt x="5" y="291"/>
                    </a:lnTo>
                    <a:lnTo>
                      <a:pt x="2" y="279"/>
                    </a:lnTo>
                    <a:lnTo>
                      <a:pt x="0" y="268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45"/>
                    </a:lnTo>
                    <a:lnTo>
                      <a:pt x="2" y="234"/>
                    </a:lnTo>
                    <a:lnTo>
                      <a:pt x="5" y="222"/>
                    </a:lnTo>
                    <a:lnTo>
                      <a:pt x="10" y="211"/>
                    </a:lnTo>
                    <a:lnTo>
                      <a:pt x="15" y="199"/>
                    </a:lnTo>
                    <a:lnTo>
                      <a:pt x="22" y="188"/>
                    </a:lnTo>
                    <a:lnTo>
                      <a:pt x="30" y="177"/>
                    </a:lnTo>
                    <a:lnTo>
                      <a:pt x="39" y="165"/>
                    </a:lnTo>
                    <a:lnTo>
                      <a:pt x="49" y="154"/>
                    </a:lnTo>
                    <a:lnTo>
                      <a:pt x="60" y="143"/>
                    </a:lnTo>
                    <a:lnTo>
                      <a:pt x="72" y="133"/>
                    </a:lnTo>
                    <a:lnTo>
                      <a:pt x="85" y="122"/>
                    </a:lnTo>
                    <a:lnTo>
                      <a:pt x="99" y="112"/>
                    </a:lnTo>
                    <a:lnTo>
                      <a:pt x="114" y="102"/>
                    </a:lnTo>
                    <a:lnTo>
                      <a:pt x="130" y="92"/>
                    </a:lnTo>
                    <a:lnTo>
                      <a:pt x="146" y="83"/>
                    </a:lnTo>
                    <a:lnTo>
                      <a:pt x="164" y="74"/>
                    </a:lnTo>
                    <a:lnTo>
                      <a:pt x="182" y="65"/>
                    </a:lnTo>
                    <a:lnTo>
                      <a:pt x="202" y="57"/>
                    </a:lnTo>
                    <a:lnTo>
                      <a:pt x="222" y="49"/>
                    </a:lnTo>
                    <a:lnTo>
                      <a:pt x="243" y="42"/>
                    </a:lnTo>
                    <a:lnTo>
                      <a:pt x="264" y="35"/>
                    </a:lnTo>
                    <a:lnTo>
                      <a:pt x="286" y="29"/>
                    </a:lnTo>
                    <a:lnTo>
                      <a:pt x="309" y="23"/>
                    </a:lnTo>
                    <a:lnTo>
                      <a:pt x="333" y="18"/>
                    </a:lnTo>
                    <a:lnTo>
                      <a:pt x="357" y="14"/>
                    </a:lnTo>
                    <a:lnTo>
                      <a:pt x="382" y="10"/>
                    </a:lnTo>
                    <a:lnTo>
                      <a:pt x="407" y="6"/>
                    </a:lnTo>
                    <a:lnTo>
                      <a:pt x="433" y="4"/>
                    </a:lnTo>
                    <a:lnTo>
                      <a:pt x="459" y="2"/>
                    </a:lnTo>
                    <a:lnTo>
                      <a:pt x="486" y="1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41" y="1"/>
                    </a:lnTo>
                    <a:lnTo>
                      <a:pt x="568" y="2"/>
                    </a:lnTo>
                    <a:lnTo>
                      <a:pt x="594" y="4"/>
                    </a:lnTo>
                    <a:lnTo>
                      <a:pt x="620" y="6"/>
                    </a:lnTo>
                    <a:lnTo>
                      <a:pt x="646" y="10"/>
                    </a:lnTo>
                    <a:lnTo>
                      <a:pt x="670" y="14"/>
                    </a:lnTo>
                    <a:lnTo>
                      <a:pt x="694" y="18"/>
                    </a:lnTo>
                    <a:lnTo>
                      <a:pt x="718" y="23"/>
                    </a:lnTo>
                    <a:lnTo>
                      <a:pt x="741" y="29"/>
                    </a:lnTo>
                    <a:lnTo>
                      <a:pt x="763" y="35"/>
                    </a:lnTo>
                    <a:lnTo>
                      <a:pt x="785" y="42"/>
                    </a:lnTo>
                    <a:lnTo>
                      <a:pt x="806" y="49"/>
                    </a:lnTo>
                    <a:lnTo>
                      <a:pt x="826" y="57"/>
                    </a:lnTo>
                    <a:lnTo>
                      <a:pt x="845" y="65"/>
                    </a:lnTo>
                    <a:lnTo>
                      <a:pt x="863" y="74"/>
                    </a:lnTo>
                    <a:lnTo>
                      <a:pt x="881" y="83"/>
                    </a:lnTo>
                    <a:lnTo>
                      <a:pt x="898" y="92"/>
                    </a:lnTo>
                    <a:lnTo>
                      <a:pt x="914" y="102"/>
                    </a:lnTo>
                    <a:lnTo>
                      <a:pt x="928" y="112"/>
                    </a:lnTo>
                    <a:lnTo>
                      <a:pt x="943" y="122"/>
                    </a:lnTo>
                    <a:lnTo>
                      <a:pt x="956" y="133"/>
                    </a:lnTo>
                    <a:lnTo>
                      <a:pt x="968" y="143"/>
                    </a:lnTo>
                    <a:lnTo>
                      <a:pt x="979" y="154"/>
                    </a:lnTo>
                    <a:lnTo>
                      <a:pt x="989" y="165"/>
                    </a:lnTo>
                    <a:lnTo>
                      <a:pt x="998" y="177"/>
                    </a:lnTo>
                    <a:lnTo>
                      <a:pt x="1005" y="188"/>
                    </a:lnTo>
                    <a:lnTo>
                      <a:pt x="1012" y="199"/>
                    </a:lnTo>
                    <a:lnTo>
                      <a:pt x="1018" y="211"/>
                    </a:lnTo>
                    <a:lnTo>
                      <a:pt x="1022" y="222"/>
                    </a:lnTo>
                    <a:lnTo>
                      <a:pt x="1025" y="234"/>
                    </a:lnTo>
                    <a:lnTo>
                      <a:pt x="1027" y="245"/>
                    </a:lnTo>
                    <a:lnTo>
                      <a:pt x="1028" y="256"/>
                    </a:lnTo>
                    <a:lnTo>
                      <a:pt x="1028" y="256"/>
                    </a:lnTo>
                    <a:lnTo>
                      <a:pt x="1027" y="268"/>
                    </a:lnTo>
                    <a:lnTo>
                      <a:pt x="1025" y="279"/>
                    </a:lnTo>
                    <a:lnTo>
                      <a:pt x="1022" y="291"/>
                    </a:lnTo>
                    <a:lnTo>
                      <a:pt x="1018" y="302"/>
                    </a:lnTo>
                    <a:lnTo>
                      <a:pt x="1012" y="314"/>
                    </a:lnTo>
                    <a:lnTo>
                      <a:pt x="1005" y="325"/>
                    </a:lnTo>
                    <a:lnTo>
                      <a:pt x="998" y="336"/>
                    </a:lnTo>
                    <a:lnTo>
                      <a:pt x="989" y="347"/>
                    </a:lnTo>
                    <a:lnTo>
                      <a:pt x="979" y="358"/>
                    </a:lnTo>
                    <a:lnTo>
                      <a:pt x="968" y="369"/>
                    </a:lnTo>
                    <a:lnTo>
                      <a:pt x="956" y="380"/>
                    </a:lnTo>
                    <a:lnTo>
                      <a:pt x="943" y="391"/>
                    </a:lnTo>
                    <a:lnTo>
                      <a:pt x="928" y="401"/>
                    </a:lnTo>
                    <a:lnTo>
                      <a:pt x="914" y="411"/>
                    </a:lnTo>
                    <a:lnTo>
                      <a:pt x="898" y="420"/>
                    </a:lnTo>
                    <a:lnTo>
                      <a:pt x="881" y="430"/>
                    </a:lnTo>
                    <a:lnTo>
                      <a:pt x="863" y="439"/>
                    </a:lnTo>
                    <a:lnTo>
                      <a:pt x="845" y="447"/>
                    </a:lnTo>
                    <a:lnTo>
                      <a:pt x="826" y="456"/>
                    </a:lnTo>
                    <a:lnTo>
                      <a:pt x="806" y="463"/>
                    </a:lnTo>
                    <a:lnTo>
                      <a:pt x="785" y="471"/>
                    </a:lnTo>
                    <a:lnTo>
                      <a:pt x="763" y="477"/>
                    </a:lnTo>
                    <a:lnTo>
                      <a:pt x="741" y="484"/>
                    </a:lnTo>
                    <a:lnTo>
                      <a:pt x="718" y="489"/>
                    </a:lnTo>
                    <a:lnTo>
                      <a:pt x="694" y="495"/>
                    </a:lnTo>
                    <a:lnTo>
                      <a:pt x="670" y="499"/>
                    </a:lnTo>
                    <a:lnTo>
                      <a:pt x="646" y="503"/>
                    </a:lnTo>
                    <a:lnTo>
                      <a:pt x="620" y="506"/>
                    </a:lnTo>
                    <a:lnTo>
                      <a:pt x="594" y="509"/>
                    </a:lnTo>
                    <a:lnTo>
                      <a:pt x="568" y="511"/>
                    </a:lnTo>
                    <a:lnTo>
                      <a:pt x="541" y="512"/>
                    </a:lnTo>
                    <a:lnTo>
                      <a:pt x="514" y="513"/>
                    </a:lnTo>
                    <a:lnTo>
                      <a:pt x="514" y="513"/>
                    </a:lnTo>
                    <a:close/>
                  </a:path>
                </a:pathLst>
              </a:custGeom>
              <a:solidFill>
                <a:srgbClr val="BF900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2103438" y="4633914"/>
                <a:ext cx="1544637" cy="727076"/>
              </a:xfrm>
              <a:custGeom>
                <a:rect b="b" l="l" r="r" t="t"/>
                <a:pathLst>
                  <a:path extrusionOk="0" h="458" w="973">
                    <a:moveTo>
                      <a:pt x="487" y="458"/>
                    </a:moveTo>
                    <a:lnTo>
                      <a:pt x="487" y="458"/>
                    </a:lnTo>
                    <a:lnTo>
                      <a:pt x="459" y="458"/>
                    </a:lnTo>
                    <a:lnTo>
                      <a:pt x="432" y="457"/>
                    </a:lnTo>
                    <a:lnTo>
                      <a:pt x="406" y="455"/>
                    </a:lnTo>
                    <a:lnTo>
                      <a:pt x="380" y="452"/>
                    </a:lnTo>
                    <a:lnTo>
                      <a:pt x="356" y="449"/>
                    </a:lnTo>
                    <a:lnTo>
                      <a:pt x="331" y="445"/>
                    </a:lnTo>
                    <a:lnTo>
                      <a:pt x="308" y="441"/>
                    </a:lnTo>
                    <a:lnTo>
                      <a:pt x="285" y="436"/>
                    </a:lnTo>
                    <a:lnTo>
                      <a:pt x="263" y="430"/>
                    </a:lnTo>
                    <a:lnTo>
                      <a:pt x="242" y="424"/>
                    </a:lnTo>
                    <a:lnTo>
                      <a:pt x="222" y="418"/>
                    </a:lnTo>
                    <a:lnTo>
                      <a:pt x="202" y="411"/>
                    </a:lnTo>
                    <a:lnTo>
                      <a:pt x="183" y="403"/>
                    </a:lnTo>
                    <a:lnTo>
                      <a:pt x="165" y="395"/>
                    </a:lnTo>
                    <a:lnTo>
                      <a:pt x="148" y="387"/>
                    </a:lnTo>
                    <a:lnTo>
                      <a:pt x="132" y="379"/>
                    </a:lnTo>
                    <a:lnTo>
                      <a:pt x="116" y="370"/>
                    </a:lnTo>
                    <a:lnTo>
                      <a:pt x="102" y="361"/>
                    </a:lnTo>
                    <a:lnTo>
                      <a:pt x="88" y="352"/>
                    </a:lnTo>
                    <a:lnTo>
                      <a:pt x="75" y="343"/>
                    </a:lnTo>
                    <a:lnTo>
                      <a:pt x="64" y="333"/>
                    </a:lnTo>
                    <a:lnTo>
                      <a:pt x="53" y="324"/>
                    </a:lnTo>
                    <a:lnTo>
                      <a:pt x="43" y="314"/>
                    </a:lnTo>
                    <a:lnTo>
                      <a:pt x="34" y="305"/>
                    </a:lnTo>
                    <a:lnTo>
                      <a:pt x="26" y="295"/>
                    </a:lnTo>
                    <a:lnTo>
                      <a:pt x="19" y="285"/>
                    </a:lnTo>
                    <a:lnTo>
                      <a:pt x="13" y="276"/>
                    </a:lnTo>
                    <a:lnTo>
                      <a:pt x="9" y="266"/>
                    </a:lnTo>
                    <a:lnTo>
                      <a:pt x="5" y="257"/>
                    </a:lnTo>
                    <a:lnTo>
                      <a:pt x="2" y="247"/>
                    </a:lnTo>
                    <a:lnTo>
                      <a:pt x="0" y="238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21"/>
                    </a:lnTo>
                    <a:lnTo>
                      <a:pt x="2" y="211"/>
                    </a:lnTo>
                    <a:lnTo>
                      <a:pt x="5" y="202"/>
                    </a:lnTo>
                    <a:lnTo>
                      <a:pt x="9" y="193"/>
                    </a:lnTo>
                    <a:lnTo>
                      <a:pt x="13" y="183"/>
                    </a:lnTo>
                    <a:lnTo>
                      <a:pt x="19" y="174"/>
                    </a:lnTo>
                    <a:lnTo>
                      <a:pt x="26" y="164"/>
                    </a:lnTo>
                    <a:lnTo>
                      <a:pt x="34" y="154"/>
                    </a:lnTo>
                    <a:lnTo>
                      <a:pt x="43" y="145"/>
                    </a:lnTo>
                    <a:lnTo>
                      <a:pt x="53" y="135"/>
                    </a:lnTo>
                    <a:lnTo>
                      <a:pt x="64" y="125"/>
                    </a:lnTo>
                    <a:lnTo>
                      <a:pt x="75" y="116"/>
                    </a:lnTo>
                    <a:lnTo>
                      <a:pt x="88" y="107"/>
                    </a:lnTo>
                    <a:lnTo>
                      <a:pt x="102" y="97"/>
                    </a:lnTo>
                    <a:lnTo>
                      <a:pt x="116" y="89"/>
                    </a:lnTo>
                    <a:lnTo>
                      <a:pt x="132" y="80"/>
                    </a:lnTo>
                    <a:lnTo>
                      <a:pt x="148" y="71"/>
                    </a:lnTo>
                    <a:lnTo>
                      <a:pt x="165" y="63"/>
                    </a:lnTo>
                    <a:lnTo>
                      <a:pt x="183" y="56"/>
                    </a:lnTo>
                    <a:lnTo>
                      <a:pt x="202" y="48"/>
                    </a:lnTo>
                    <a:lnTo>
                      <a:pt x="222" y="41"/>
                    </a:lnTo>
                    <a:lnTo>
                      <a:pt x="242" y="35"/>
                    </a:lnTo>
                    <a:lnTo>
                      <a:pt x="263" y="29"/>
                    </a:lnTo>
                    <a:lnTo>
                      <a:pt x="285" y="23"/>
                    </a:lnTo>
                    <a:lnTo>
                      <a:pt x="308" y="18"/>
                    </a:lnTo>
                    <a:lnTo>
                      <a:pt x="331" y="13"/>
                    </a:lnTo>
                    <a:lnTo>
                      <a:pt x="356" y="10"/>
                    </a:lnTo>
                    <a:lnTo>
                      <a:pt x="380" y="6"/>
                    </a:lnTo>
                    <a:lnTo>
                      <a:pt x="406" y="4"/>
                    </a:lnTo>
                    <a:lnTo>
                      <a:pt x="432" y="2"/>
                    </a:lnTo>
                    <a:lnTo>
                      <a:pt x="459" y="1"/>
                    </a:lnTo>
                    <a:lnTo>
                      <a:pt x="487" y="0"/>
                    </a:lnTo>
                    <a:lnTo>
                      <a:pt x="487" y="0"/>
                    </a:lnTo>
                    <a:lnTo>
                      <a:pt x="514" y="1"/>
                    </a:lnTo>
                    <a:lnTo>
                      <a:pt x="541" y="2"/>
                    </a:lnTo>
                    <a:lnTo>
                      <a:pt x="567" y="4"/>
                    </a:lnTo>
                    <a:lnTo>
                      <a:pt x="593" y="6"/>
                    </a:lnTo>
                    <a:lnTo>
                      <a:pt x="618" y="10"/>
                    </a:lnTo>
                    <a:lnTo>
                      <a:pt x="642" y="13"/>
                    </a:lnTo>
                    <a:lnTo>
                      <a:pt x="665" y="18"/>
                    </a:lnTo>
                    <a:lnTo>
                      <a:pt x="688" y="23"/>
                    </a:lnTo>
                    <a:lnTo>
                      <a:pt x="710" y="29"/>
                    </a:lnTo>
                    <a:lnTo>
                      <a:pt x="731" y="35"/>
                    </a:lnTo>
                    <a:lnTo>
                      <a:pt x="752" y="41"/>
                    </a:lnTo>
                    <a:lnTo>
                      <a:pt x="771" y="48"/>
                    </a:lnTo>
                    <a:lnTo>
                      <a:pt x="790" y="56"/>
                    </a:lnTo>
                    <a:lnTo>
                      <a:pt x="808" y="63"/>
                    </a:lnTo>
                    <a:lnTo>
                      <a:pt x="825" y="71"/>
                    </a:lnTo>
                    <a:lnTo>
                      <a:pt x="842" y="80"/>
                    </a:lnTo>
                    <a:lnTo>
                      <a:pt x="857" y="89"/>
                    </a:lnTo>
                    <a:lnTo>
                      <a:pt x="871" y="97"/>
                    </a:lnTo>
                    <a:lnTo>
                      <a:pt x="885" y="107"/>
                    </a:lnTo>
                    <a:lnTo>
                      <a:pt x="898" y="116"/>
                    </a:lnTo>
                    <a:lnTo>
                      <a:pt x="910" y="125"/>
                    </a:lnTo>
                    <a:lnTo>
                      <a:pt x="920" y="135"/>
                    </a:lnTo>
                    <a:lnTo>
                      <a:pt x="930" y="145"/>
                    </a:lnTo>
                    <a:lnTo>
                      <a:pt x="939" y="154"/>
                    </a:lnTo>
                    <a:lnTo>
                      <a:pt x="947" y="164"/>
                    </a:lnTo>
                    <a:lnTo>
                      <a:pt x="954" y="174"/>
                    </a:lnTo>
                    <a:lnTo>
                      <a:pt x="960" y="183"/>
                    </a:lnTo>
                    <a:lnTo>
                      <a:pt x="965" y="193"/>
                    </a:lnTo>
                    <a:lnTo>
                      <a:pt x="969" y="202"/>
                    </a:lnTo>
                    <a:lnTo>
                      <a:pt x="971" y="211"/>
                    </a:lnTo>
                    <a:lnTo>
                      <a:pt x="973" y="221"/>
                    </a:lnTo>
                    <a:lnTo>
                      <a:pt x="973" y="229"/>
                    </a:lnTo>
                    <a:lnTo>
                      <a:pt x="973" y="229"/>
                    </a:lnTo>
                    <a:lnTo>
                      <a:pt x="973" y="238"/>
                    </a:lnTo>
                    <a:lnTo>
                      <a:pt x="971" y="247"/>
                    </a:lnTo>
                    <a:lnTo>
                      <a:pt x="969" y="257"/>
                    </a:lnTo>
                    <a:lnTo>
                      <a:pt x="965" y="266"/>
                    </a:lnTo>
                    <a:lnTo>
                      <a:pt x="960" y="276"/>
                    </a:lnTo>
                    <a:lnTo>
                      <a:pt x="954" y="285"/>
                    </a:lnTo>
                    <a:lnTo>
                      <a:pt x="947" y="295"/>
                    </a:lnTo>
                    <a:lnTo>
                      <a:pt x="939" y="305"/>
                    </a:lnTo>
                    <a:lnTo>
                      <a:pt x="930" y="314"/>
                    </a:lnTo>
                    <a:lnTo>
                      <a:pt x="920" y="324"/>
                    </a:lnTo>
                    <a:lnTo>
                      <a:pt x="910" y="333"/>
                    </a:lnTo>
                    <a:lnTo>
                      <a:pt x="898" y="343"/>
                    </a:lnTo>
                    <a:lnTo>
                      <a:pt x="885" y="352"/>
                    </a:lnTo>
                    <a:lnTo>
                      <a:pt x="871" y="361"/>
                    </a:lnTo>
                    <a:lnTo>
                      <a:pt x="857" y="370"/>
                    </a:lnTo>
                    <a:lnTo>
                      <a:pt x="842" y="379"/>
                    </a:lnTo>
                    <a:lnTo>
                      <a:pt x="825" y="387"/>
                    </a:lnTo>
                    <a:lnTo>
                      <a:pt x="808" y="395"/>
                    </a:lnTo>
                    <a:lnTo>
                      <a:pt x="790" y="403"/>
                    </a:lnTo>
                    <a:lnTo>
                      <a:pt x="771" y="411"/>
                    </a:lnTo>
                    <a:lnTo>
                      <a:pt x="752" y="418"/>
                    </a:lnTo>
                    <a:lnTo>
                      <a:pt x="731" y="424"/>
                    </a:lnTo>
                    <a:lnTo>
                      <a:pt x="710" y="430"/>
                    </a:lnTo>
                    <a:lnTo>
                      <a:pt x="688" y="436"/>
                    </a:lnTo>
                    <a:lnTo>
                      <a:pt x="665" y="441"/>
                    </a:lnTo>
                    <a:lnTo>
                      <a:pt x="642" y="445"/>
                    </a:lnTo>
                    <a:lnTo>
                      <a:pt x="618" y="449"/>
                    </a:lnTo>
                    <a:lnTo>
                      <a:pt x="593" y="452"/>
                    </a:lnTo>
                    <a:lnTo>
                      <a:pt x="567" y="455"/>
                    </a:lnTo>
                    <a:lnTo>
                      <a:pt x="541" y="457"/>
                    </a:lnTo>
                    <a:lnTo>
                      <a:pt x="514" y="458"/>
                    </a:lnTo>
                    <a:lnTo>
                      <a:pt x="487" y="458"/>
                    </a:lnTo>
                    <a:lnTo>
                      <a:pt x="487" y="458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 txBox="1"/>
              <p:nvPr/>
            </p:nvSpPr>
            <p:spPr>
              <a:xfrm>
                <a:off x="2610784" y="4248267"/>
                <a:ext cx="553621" cy="13263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800">
                    <a:solidFill>
                      <a:srgbClr val="BF900D"/>
                    </a:solidFill>
                    <a:latin typeface="Arial"/>
                    <a:ea typeface="Arial"/>
                    <a:cs typeface="Arial"/>
                    <a:sym typeface="Arial"/>
                  </a:rPr>
                  <a:t>$</a:t>
                </a:r>
                <a:endParaRPr/>
              </a:p>
            </p:txBody>
          </p:sp>
        </p:grpSp>
        <p:grpSp>
          <p:nvGrpSpPr>
            <p:cNvPr id="300" name="Google Shape;300;p6"/>
            <p:cNvGrpSpPr/>
            <p:nvPr/>
          </p:nvGrpSpPr>
          <p:grpSpPr>
            <a:xfrm>
              <a:off x="8052752" y="3522088"/>
              <a:ext cx="446527" cy="400594"/>
              <a:chOff x="1887538" y="4248257"/>
              <a:chExt cx="1976437" cy="1773131"/>
            </a:xfrm>
          </p:grpSpPr>
          <p:sp>
            <p:nvSpPr>
              <p:cNvPr id="301" name="Google Shape;301;p6"/>
              <p:cNvSpPr/>
              <p:nvPr/>
            </p:nvSpPr>
            <p:spPr>
              <a:xfrm>
                <a:off x="1887538" y="4419600"/>
                <a:ext cx="1976437" cy="1601788"/>
              </a:xfrm>
              <a:custGeom>
                <a:rect b="b" l="l" r="r" t="t"/>
                <a:pathLst>
                  <a:path extrusionOk="0" h="1009" w="1245">
                    <a:moveTo>
                      <a:pt x="623" y="0"/>
                    </a:moveTo>
                    <a:lnTo>
                      <a:pt x="623" y="0"/>
                    </a:lnTo>
                    <a:lnTo>
                      <a:pt x="591" y="0"/>
                    </a:lnTo>
                    <a:lnTo>
                      <a:pt x="559" y="2"/>
                    </a:lnTo>
                    <a:lnTo>
                      <a:pt x="528" y="4"/>
                    </a:lnTo>
                    <a:lnTo>
                      <a:pt x="497" y="7"/>
                    </a:lnTo>
                    <a:lnTo>
                      <a:pt x="467" y="11"/>
                    </a:lnTo>
                    <a:lnTo>
                      <a:pt x="438" y="16"/>
                    </a:lnTo>
                    <a:lnTo>
                      <a:pt x="409" y="22"/>
                    </a:lnTo>
                    <a:lnTo>
                      <a:pt x="380" y="29"/>
                    </a:lnTo>
                    <a:lnTo>
                      <a:pt x="353" y="36"/>
                    </a:lnTo>
                    <a:lnTo>
                      <a:pt x="326" y="44"/>
                    </a:lnTo>
                    <a:lnTo>
                      <a:pt x="300" y="53"/>
                    </a:lnTo>
                    <a:lnTo>
                      <a:pt x="275" y="62"/>
                    </a:lnTo>
                    <a:lnTo>
                      <a:pt x="250" y="72"/>
                    </a:lnTo>
                    <a:lnTo>
                      <a:pt x="227" y="83"/>
                    </a:lnTo>
                    <a:lnTo>
                      <a:pt x="204" y="95"/>
                    </a:lnTo>
                    <a:lnTo>
                      <a:pt x="183" y="107"/>
                    </a:lnTo>
                    <a:lnTo>
                      <a:pt x="162" y="119"/>
                    </a:lnTo>
                    <a:lnTo>
                      <a:pt x="143" y="133"/>
                    </a:lnTo>
                    <a:lnTo>
                      <a:pt x="124" y="146"/>
                    </a:lnTo>
                    <a:lnTo>
                      <a:pt x="107" y="161"/>
                    </a:lnTo>
                    <a:lnTo>
                      <a:pt x="91" y="175"/>
                    </a:lnTo>
                    <a:lnTo>
                      <a:pt x="76" y="191"/>
                    </a:lnTo>
                    <a:lnTo>
                      <a:pt x="62" y="206"/>
                    </a:lnTo>
                    <a:lnTo>
                      <a:pt x="49" y="223"/>
                    </a:lnTo>
                    <a:lnTo>
                      <a:pt x="38" y="239"/>
                    </a:lnTo>
                    <a:lnTo>
                      <a:pt x="28" y="256"/>
                    </a:lnTo>
                    <a:lnTo>
                      <a:pt x="20" y="273"/>
                    </a:lnTo>
                    <a:lnTo>
                      <a:pt x="13" y="291"/>
                    </a:lnTo>
                    <a:lnTo>
                      <a:pt x="8" y="309"/>
                    </a:lnTo>
                    <a:lnTo>
                      <a:pt x="4" y="327"/>
                    </a:lnTo>
                    <a:lnTo>
                      <a:pt x="1" y="346"/>
                    </a:lnTo>
                    <a:lnTo>
                      <a:pt x="0" y="364"/>
                    </a:lnTo>
                    <a:lnTo>
                      <a:pt x="0" y="644"/>
                    </a:lnTo>
                    <a:lnTo>
                      <a:pt x="0" y="644"/>
                    </a:lnTo>
                    <a:lnTo>
                      <a:pt x="1" y="663"/>
                    </a:lnTo>
                    <a:lnTo>
                      <a:pt x="4" y="682"/>
                    </a:lnTo>
                    <a:lnTo>
                      <a:pt x="8" y="700"/>
                    </a:lnTo>
                    <a:lnTo>
                      <a:pt x="13" y="718"/>
                    </a:lnTo>
                    <a:lnTo>
                      <a:pt x="20" y="735"/>
                    </a:lnTo>
                    <a:lnTo>
                      <a:pt x="28" y="753"/>
                    </a:lnTo>
                    <a:lnTo>
                      <a:pt x="38" y="770"/>
                    </a:lnTo>
                    <a:lnTo>
                      <a:pt x="49" y="786"/>
                    </a:lnTo>
                    <a:lnTo>
                      <a:pt x="62" y="802"/>
                    </a:lnTo>
                    <a:lnTo>
                      <a:pt x="76" y="818"/>
                    </a:lnTo>
                    <a:lnTo>
                      <a:pt x="91" y="833"/>
                    </a:lnTo>
                    <a:lnTo>
                      <a:pt x="107" y="848"/>
                    </a:lnTo>
                    <a:lnTo>
                      <a:pt x="124" y="862"/>
                    </a:lnTo>
                    <a:lnTo>
                      <a:pt x="143" y="876"/>
                    </a:lnTo>
                    <a:lnTo>
                      <a:pt x="162" y="889"/>
                    </a:lnTo>
                    <a:lnTo>
                      <a:pt x="183" y="902"/>
                    </a:lnTo>
                    <a:lnTo>
                      <a:pt x="204" y="914"/>
                    </a:lnTo>
                    <a:lnTo>
                      <a:pt x="227" y="926"/>
                    </a:lnTo>
                    <a:lnTo>
                      <a:pt x="250" y="936"/>
                    </a:lnTo>
                    <a:lnTo>
                      <a:pt x="275" y="947"/>
                    </a:lnTo>
                    <a:lnTo>
                      <a:pt x="300" y="956"/>
                    </a:lnTo>
                    <a:lnTo>
                      <a:pt x="326" y="965"/>
                    </a:lnTo>
                    <a:lnTo>
                      <a:pt x="353" y="973"/>
                    </a:lnTo>
                    <a:lnTo>
                      <a:pt x="380" y="980"/>
                    </a:lnTo>
                    <a:lnTo>
                      <a:pt x="409" y="987"/>
                    </a:lnTo>
                    <a:lnTo>
                      <a:pt x="438" y="992"/>
                    </a:lnTo>
                    <a:lnTo>
                      <a:pt x="467" y="997"/>
                    </a:lnTo>
                    <a:lnTo>
                      <a:pt x="497" y="1001"/>
                    </a:lnTo>
                    <a:lnTo>
                      <a:pt x="528" y="1005"/>
                    </a:lnTo>
                    <a:lnTo>
                      <a:pt x="559" y="1007"/>
                    </a:lnTo>
                    <a:lnTo>
                      <a:pt x="591" y="1008"/>
                    </a:lnTo>
                    <a:lnTo>
                      <a:pt x="623" y="1009"/>
                    </a:lnTo>
                    <a:lnTo>
                      <a:pt x="623" y="1009"/>
                    </a:lnTo>
                    <a:lnTo>
                      <a:pt x="655" y="1008"/>
                    </a:lnTo>
                    <a:lnTo>
                      <a:pt x="686" y="1007"/>
                    </a:lnTo>
                    <a:lnTo>
                      <a:pt x="717" y="1005"/>
                    </a:lnTo>
                    <a:lnTo>
                      <a:pt x="748" y="1001"/>
                    </a:lnTo>
                    <a:lnTo>
                      <a:pt x="778" y="997"/>
                    </a:lnTo>
                    <a:lnTo>
                      <a:pt x="808" y="992"/>
                    </a:lnTo>
                    <a:lnTo>
                      <a:pt x="837" y="987"/>
                    </a:lnTo>
                    <a:lnTo>
                      <a:pt x="865" y="980"/>
                    </a:lnTo>
                    <a:lnTo>
                      <a:pt x="892" y="973"/>
                    </a:lnTo>
                    <a:lnTo>
                      <a:pt x="919" y="965"/>
                    </a:lnTo>
                    <a:lnTo>
                      <a:pt x="945" y="956"/>
                    </a:lnTo>
                    <a:lnTo>
                      <a:pt x="971" y="947"/>
                    </a:lnTo>
                    <a:lnTo>
                      <a:pt x="995" y="936"/>
                    </a:lnTo>
                    <a:lnTo>
                      <a:pt x="1018" y="926"/>
                    </a:lnTo>
                    <a:lnTo>
                      <a:pt x="1041" y="914"/>
                    </a:lnTo>
                    <a:lnTo>
                      <a:pt x="1063" y="902"/>
                    </a:lnTo>
                    <a:lnTo>
                      <a:pt x="1083" y="889"/>
                    </a:lnTo>
                    <a:lnTo>
                      <a:pt x="1103" y="876"/>
                    </a:lnTo>
                    <a:lnTo>
                      <a:pt x="1121" y="862"/>
                    </a:lnTo>
                    <a:lnTo>
                      <a:pt x="1139" y="848"/>
                    </a:lnTo>
                    <a:lnTo>
                      <a:pt x="1155" y="833"/>
                    </a:lnTo>
                    <a:lnTo>
                      <a:pt x="1170" y="818"/>
                    </a:lnTo>
                    <a:lnTo>
                      <a:pt x="1183" y="802"/>
                    </a:lnTo>
                    <a:lnTo>
                      <a:pt x="1196" y="786"/>
                    </a:lnTo>
                    <a:lnTo>
                      <a:pt x="1207" y="770"/>
                    </a:lnTo>
                    <a:lnTo>
                      <a:pt x="1217" y="753"/>
                    </a:lnTo>
                    <a:lnTo>
                      <a:pt x="1225" y="735"/>
                    </a:lnTo>
                    <a:lnTo>
                      <a:pt x="1232" y="718"/>
                    </a:lnTo>
                    <a:lnTo>
                      <a:pt x="1238" y="700"/>
                    </a:lnTo>
                    <a:lnTo>
                      <a:pt x="1242" y="682"/>
                    </a:lnTo>
                    <a:lnTo>
                      <a:pt x="1244" y="663"/>
                    </a:lnTo>
                    <a:lnTo>
                      <a:pt x="1245" y="644"/>
                    </a:lnTo>
                    <a:lnTo>
                      <a:pt x="1245" y="364"/>
                    </a:lnTo>
                    <a:lnTo>
                      <a:pt x="1245" y="364"/>
                    </a:lnTo>
                    <a:lnTo>
                      <a:pt x="1244" y="346"/>
                    </a:lnTo>
                    <a:lnTo>
                      <a:pt x="1242" y="327"/>
                    </a:lnTo>
                    <a:lnTo>
                      <a:pt x="1238" y="309"/>
                    </a:lnTo>
                    <a:lnTo>
                      <a:pt x="1232" y="291"/>
                    </a:lnTo>
                    <a:lnTo>
                      <a:pt x="1225" y="273"/>
                    </a:lnTo>
                    <a:lnTo>
                      <a:pt x="1217" y="256"/>
                    </a:lnTo>
                    <a:lnTo>
                      <a:pt x="1207" y="239"/>
                    </a:lnTo>
                    <a:lnTo>
                      <a:pt x="1196" y="223"/>
                    </a:lnTo>
                    <a:lnTo>
                      <a:pt x="1183" y="206"/>
                    </a:lnTo>
                    <a:lnTo>
                      <a:pt x="1170" y="191"/>
                    </a:lnTo>
                    <a:lnTo>
                      <a:pt x="1155" y="175"/>
                    </a:lnTo>
                    <a:lnTo>
                      <a:pt x="1139" y="161"/>
                    </a:lnTo>
                    <a:lnTo>
                      <a:pt x="1121" y="146"/>
                    </a:lnTo>
                    <a:lnTo>
                      <a:pt x="1103" y="133"/>
                    </a:lnTo>
                    <a:lnTo>
                      <a:pt x="1083" y="119"/>
                    </a:lnTo>
                    <a:lnTo>
                      <a:pt x="1063" y="107"/>
                    </a:lnTo>
                    <a:lnTo>
                      <a:pt x="1041" y="95"/>
                    </a:lnTo>
                    <a:lnTo>
                      <a:pt x="1018" y="83"/>
                    </a:lnTo>
                    <a:lnTo>
                      <a:pt x="995" y="72"/>
                    </a:lnTo>
                    <a:lnTo>
                      <a:pt x="971" y="62"/>
                    </a:lnTo>
                    <a:lnTo>
                      <a:pt x="945" y="53"/>
                    </a:lnTo>
                    <a:lnTo>
                      <a:pt x="919" y="44"/>
                    </a:lnTo>
                    <a:lnTo>
                      <a:pt x="892" y="36"/>
                    </a:lnTo>
                    <a:lnTo>
                      <a:pt x="865" y="29"/>
                    </a:lnTo>
                    <a:lnTo>
                      <a:pt x="837" y="22"/>
                    </a:lnTo>
                    <a:lnTo>
                      <a:pt x="808" y="16"/>
                    </a:lnTo>
                    <a:lnTo>
                      <a:pt x="778" y="11"/>
                    </a:lnTo>
                    <a:lnTo>
                      <a:pt x="748" y="7"/>
                    </a:lnTo>
                    <a:lnTo>
                      <a:pt x="717" y="4"/>
                    </a:lnTo>
                    <a:lnTo>
                      <a:pt x="686" y="2"/>
                    </a:lnTo>
                    <a:lnTo>
                      <a:pt x="655" y="0"/>
                    </a:lnTo>
                    <a:lnTo>
                      <a:pt x="623" y="0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F5C21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1887538" y="4672013"/>
                <a:ext cx="173037" cy="1096963"/>
              </a:xfrm>
              <a:custGeom>
                <a:rect b="b" l="l" r="r" t="t"/>
                <a:pathLst>
                  <a:path extrusionOk="0" h="691" w="109">
                    <a:moveTo>
                      <a:pt x="0" y="205"/>
                    </a:moveTo>
                    <a:lnTo>
                      <a:pt x="0" y="485"/>
                    </a:lnTo>
                    <a:lnTo>
                      <a:pt x="0" y="485"/>
                    </a:lnTo>
                    <a:lnTo>
                      <a:pt x="1" y="500"/>
                    </a:lnTo>
                    <a:lnTo>
                      <a:pt x="2" y="514"/>
                    </a:lnTo>
                    <a:lnTo>
                      <a:pt x="5" y="528"/>
                    </a:lnTo>
                    <a:lnTo>
                      <a:pt x="8" y="541"/>
                    </a:lnTo>
                    <a:lnTo>
                      <a:pt x="12" y="555"/>
                    </a:lnTo>
                    <a:lnTo>
                      <a:pt x="17" y="568"/>
                    </a:lnTo>
                    <a:lnTo>
                      <a:pt x="22" y="582"/>
                    </a:lnTo>
                    <a:lnTo>
                      <a:pt x="29" y="595"/>
                    </a:lnTo>
                    <a:lnTo>
                      <a:pt x="36" y="608"/>
                    </a:lnTo>
                    <a:lnTo>
                      <a:pt x="44" y="620"/>
                    </a:lnTo>
                    <a:lnTo>
                      <a:pt x="53" y="633"/>
                    </a:lnTo>
                    <a:lnTo>
                      <a:pt x="63" y="645"/>
                    </a:lnTo>
                    <a:lnTo>
                      <a:pt x="73" y="657"/>
                    </a:lnTo>
                    <a:lnTo>
                      <a:pt x="84" y="668"/>
                    </a:lnTo>
                    <a:lnTo>
                      <a:pt x="96" y="680"/>
                    </a:lnTo>
                    <a:lnTo>
                      <a:pt x="109" y="691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96" y="11"/>
                    </a:lnTo>
                    <a:lnTo>
                      <a:pt x="84" y="22"/>
                    </a:lnTo>
                    <a:lnTo>
                      <a:pt x="73" y="34"/>
                    </a:lnTo>
                    <a:lnTo>
                      <a:pt x="63" y="46"/>
                    </a:lnTo>
                    <a:lnTo>
                      <a:pt x="53" y="58"/>
                    </a:lnTo>
                    <a:lnTo>
                      <a:pt x="44" y="71"/>
                    </a:lnTo>
                    <a:lnTo>
                      <a:pt x="36" y="83"/>
                    </a:lnTo>
                    <a:lnTo>
                      <a:pt x="29" y="96"/>
                    </a:lnTo>
                    <a:lnTo>
                      <a:pt x="22" y="109"/>
                    </a:lnTo>
                    <a:lnTo>
                      <a:pt x="17" y="122"/>
                    </a:lnTo>
                    <a:lnTo>
                      <a:pt x="12" y="136"/>
                    </a:lnTo>
                    <a:lnTo>
                      <a:pt x="8" y="149"/>
                    </a:lnTo>
                    <a:lnTo>
                      <a:pt x="5" y="163"/>
                    </a:lnTo>
                    <a:lnTo>
                      <a:pt x="2" y="177"/>
                    </a:lnTo>
                    <a:lnTo>
                      <a:pt x="1" y="191"/>
                    </a:lnTo>
                    <a:lnTo>
                      <a:pt x="0" y="205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2498725" y="4419600"/>
                <a:ext cx="1365250" cy="1601788"/>
              </a:xfrm>
              <a:custGeom>
                <a:rect b="b" l="l" r="r" t="t"/>
                <a:pathLst>
                  <a:path extrusionOk="0" h="1009" w="860">
                    <a:moveTo>
                      <a:pt x="238" y="0"/>
                    </a:moveTo>
                    <a:lnTo>
                      <a:pt x="238" y="0"/>
                    </a:lnTo>
                    <a:lnTo>
                      <a:pt x="206" y="0"/>
                    </a:lnTo>
                    <a:lnTo>
                      <a:pt x="175" y="2"/>
                    </a:lnTo>
                    <a:lnTo>
                      <a:pt x="145" y="4"/>
                    </a:lnTo>
                    <a:lnTo>
                      <a:pt x="115" y="7"/>
                    </a:lnTo>
                    <a:lnTo>
                      <a:pt x="85" y="11"/>
                    </a:lnTo>
                    <a:lnTo>
                      <a:pt x="56" y="16"/>
                    </a:lnTo>
                    <a:lnTo>
                      <a:pt x="27" y="21"/>
                    </a:lnTo>
                    <a:lnTo>
                      <a:pt x="0" y="28"/>
                    </a:lnTo>
                    <a:lnTo>
                      <a:pt x="0" y="981"/>
                    </a:lnTo>
                    <a:lnTo>
                      <a:pt x="0" y="981"/>
                    </a:lnTo>
                    <a:lnTo>
                      <a:pt x="27" y="987"/>
                    </a:lnTo>
                    <a:lnTo>
                      <a:pt x="56" y="993"/>
                    </a:lnTo>
                    <a:lnTo>
                      <a:pt x="85" y="998"/>
                    </a:lnTo>
                    <a:lnTo>
                      <a:pt x="115" y="1002"/>
                    </a:lnTo>
                    <a:lnTo>
                      <a:pt x="145" y="1005"/>
                    </a:lnTo>
                    <a:lnTo>
                      <a:pt x="175" y="1007"/>
                    </a:lnTo>
                    <a:lnTo>
                      <a:pt x="206" y="1008"/>
                    </a:lnTo>
                    <a:lnTo>
                      <a:pt x="238" y="1009"/>
                    </a:lnTo>
                    <a:lnTo>
                      <a:pt x="238" y="1009"/>
                    </a:lnTo>
                    <a:lnTo>
                      <a:pt x="270" y="1008"/>
                    </a:lnTo>
                    <a:lnTo>
                      <a:pt x="301" y="1007"/>
                    </a:lnTo>
                    <a:lnTo>
                      <a:pt x="332" y="1005"/>
                    </a:lnTo>
                    <a:lnTo>
                      <a:pt x="363" y="1001"/>
                    </a:lnTo>
                    <a:lnTo>
                      <a:pt x="393" y="997"/>
                    </a:lnTo>
                    <a:lnTo>
                      <a:pt x="423" y="992"/>
                    </a:lnTo>
                    <a:lnTo>
                      <a:pt x="452" y="987"/>
                    </a:lnTo>
                    <a:lnTo>
                      <a:pt x="480" y="980"/>
                    </a:lnTo>
                    <a:lnTo>
                      <a:pt x="507" y="973"/>
                    </a:lnTo>
                    <a:lnTo>
                      <a:pt x="534" y="965"/>
                    </a:lnTo>
                    <a:lnTo>
                      <a:pt x="560" y="956"/>
                    </a:lnTo>
                    <a:lnTo>
                      <a:pt x="586" y="947"/>
                    </a:lnTo>
                    <a:lnTo>
                      <a:pt x="610" y="936"/>
                    </a:lnTo>
                    <a:lnTo>
                      <a:pt x="633" y="926"/>
                    </a:lnTo>
                    <a:lnTo>
                      <a:pt x="656" y="914"/>
                    </a:lnTo>
                    <a:lnTo>
                      <a:pt x="678" y="902"/>
                    </a:lnTo>
                    <a:lnTo>
                      <a:pt x="698" y="889"/>
                    </a:lnTo>
                    <a:lnTo>
                      <a:pt x="718" y="876"/>
                    </a:lnTo>
                    <a:lnTo>
                      <a:pt x="736" y="862"/>
                    </a:lnTo>
                    <a:lnTo>
                      <a:pt x="754" y="848"/>
                    </a:lnTo>
                    <a:lnTo>
                      <a:pt x="770" y="833"/>
                    </a:lnTo>
                    <a:lnTo>
                      <a:pt x="785" y="818"/>
                    </a:lnTo>
                    <a:lnTo>
                      <a:pt x="798" y="802"/>
                    </a:lnTo>
                    <a:lnTo>
                      <a:pt x="811" y="786"/>
                    </a:lnTo>
                    <a:lnTo>
                      <a:pt x="822" y="770"/>
                    </a:lnTo>
                    <a:lnTo>
                      <a:pt x="832" y="753"/>
                    </a:lnTo>
                    <a:lnTo>
                      <a:pt x="840" y="735"/>
                    </a:lnTo>
                    <a:lnTo>
                      <a:pt x="847" y="718"/>
                    </a:lnTo>
                    <a:lnTo>
                      <a:pt x="853" y="700"/>
                    </a:lnTo>
                    <a:lnTo>
                      <a:pt x="857" y="682"/>
                    </a:lnTo>
                    <a:lnTo>
                      <a:pt x="859" y="663"/>
                    </a:lnTo>
                    <a:lnTo>
                      <a:pt x="860" y="644"/>
                    </a:lnTo>
                    <a:lnTo>
                      <a:pt x="860" y="364"/>
                    </a:lnTo>
                    <a:lnTo>
                      <a:pt x="860" y="364"/>
                    </a:lnTo>
                    <a:lnTo>
                      <a:pt x="859" y="346"/>
                    </a:lnTo>
                    <a:lnTo>
                      <a:pt x="857" y="327"/>
                    </a:lnTo>
                    <a:lnTo>
                      <a:pt x="853" y="309"/>
                    </a:lnTo>
                    <a:lnTo>
                      <a:pt x="847" y="291"/>
                    </a:lnTo>
                    <a:lnTo>
                      <a:pt x="840" y="273"/>
                    </a:lnTo>
                    <a:lnTo>
                      <a:pt x="832" y="256"/>
                    </a:lnTo>
                    <a:lnTo>
                      <a:pt x="822" y="239"/>
                    </a:lnTo>
                    <a:lnTo>
                      <a:pt x="811" y="223"/>
                    </a:lnTo>
                    <a:lnTo>
                      <a:pt x="798" y="206"/>
                    </a:lnTo>
                    <a:lnTo>
                      <a:pt x="785" y="191"/>
                    </a:lnTo>
                    <a:lnTo>
                      <a:pt x="770" y="175"/>
                    </a:lnTo>
                    <a:lnTo>
                      <a:pt x="754" y="161"/>
                    </a:lnTo>
                    <a:lnTo>
                      <a:pt x="736" y="146"/>
                    </a:lnTo>
                    <a:lnTo>
                      <a:pt x="718" y="133"/>
                    </a:lnTo>
                    <a:lnTo>
                      <a:pt x="698" y="119"/>
                    </a:lnTo>
                    <a:lnTo>
                      <a:pt x="678" y="107"/>
                    </a:lnTo>
                    <a:lnTo>
                      <a:pt x="656" y="95"/>
                    </a:lnTo>
                    <a:lnTo>
                      <a:pt x="633" y="83"/>
                    </a:lnTo>
                    <a:lnTo>
                      <a:pt x="610" y="72"/>
                    </a:lnTo>
                    <a:lnTo>
                      <a:pt x="586" y="62"/>
                    </a:lnTo>
                    <a:lnTo>
                      <a:pt x="560" y="53"/>
                    </a:lnTo>
                    <a:lnTo>
                      <a:pt x="534" y="44"/>
                    </a:lnTo>
                    <a:lnTo>
                      <a:pt x="507" y="36"/>
                    </a:lnTo>
                    <a:lnTo>
                      <a:pt x="480" y="29"/>
                    </a:lnTo>
                    <a:lnTo>
                      <a:pt x="452" y="22"/>
                    </a:lnTo>
                    <a:lnTo>
                      <a:pt x="423" y="16"/>
                    </a:lnTo>
                    <a:lnTo>
                      <a:pt x="393" y="11"/>
                    </a:lnTo>
                    <a:lnTo>
                      <a:pt x="363" y="7"/>
                    </a:lnTo>
                    <a:lnTo>
                      <a:pt x="332" y="4"/>
                    </a:lnTo>
                    <a:lnTo>
                      <a:pt x="301" y="2"/>
                    </a:lnTo>
                    <a:lnTo>
                      <a:pt x="270" y="0"/>
                    </a:lnTo>
                    <a:lnTo>
                      <a:pt x="238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2060575" y="4464050"/>
                <a:ext cx="438150" cy="1512888"/>
              </a:xfrm>
              <a:custGeom>
                <a:rect b="b" l="l" r="r" t="t"/>
                <a:pathLst>
                  <a:path extrusionOk="0" h="953" w="276">
                    <a:moveTo>
                      <a:pt x="0" y="131"/>
                    </a:moveTo>
                    <a:lnTo>
                      <a:pt x="0" y="822"/>
                    </a:lnTo>
                    <a:lnTo>
                      <a:pt x="0" y="822"/>
                    </a:lnTo>
                    <a:lnTo>
                      <a:pt x="13" y="833"/>
                    </a:lnTo>
                    <a:lnTo>
                      <a:pt x="26" y="843"/>
                    </a:lnTo>
                    <a:lnTo>
                      <a:pt x="41" y="853"/>
                    </a:lnTo>
                    <a:lnTo>
                      <a:pt x="56" y="863"/>
                    </a:lnTo>
                    <a:lnTo>
                      <a:pt x="87" y="882"/>
                    </a:lnTo>
                    <a:lnTo>
                      <a:pt x="121" y="899"/>
                    </a:lnTo>
                    <a:lnTo>
                      <a:pt x="157" y="915"/>
                    </a:lnTo>
                    <a:lnTo>
                      <a:pt x="195" y="929"/>
                    </a:lnTo>
                    <a:lnTo>
                      <a:pt x="234" y="942"/>
                    </a:lnTo>
                    <a:lnTo>
                      <a:pt x="276" y="953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34" y="11"/>
                    </a:lnTo>
                    <a:lnTo>
                      <a:pt x="195" y="24"/>
                    </a:lnTo>
                    <a:lnTo>
                      <a:pt x="157" y="38"/>
                    </a:lnTo>
                    <a:lnTo>
                      <a:pt x="121" y="54"/>
                    </a:lnTo>
                    <a:lnTo>
                      <a:pt x="87" y="71"/>
                    </a:lnTo>
                    <a:lnTo>
                      <a:pt x="56" y="90"/>
                    </a:lnTo>
                    <a:lnTo>
                      <a:pt x="41" y="100"/>
                    </a:lnTo>
                    <a:lnTo>
                      <a:pt x="26" y="110"/>
                    </a:lnTo>
                    <a:lnTo>
                      <a:pt x="13" y="120"/>
                    </a:lnTo>
                    <a:lnTo>
                      <a:pt x="0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887538" y="4419600"/>
                <a:ext cx="1976437" cy="1157288"/>
              </a:xfrm>
              <a:custGeom>
                <a:rect b="b" l="l" r="r" t="t"/>
                <a:pathLst>
                  <a:path extrusionOk="0" h="729" w="1245">
                    <a:moveTo>
                      <a:pt x="1245" y="364"/>
                    </a:moveTo>
                    <a:lnTo>
                      <a:pt x="1245" y="364"/>
                    </a:lnTo>
                    <a:lnTo>
                      <a:pt x="1244" y="383"/>
                    </a:lnTo>
                    <a:lnTo>
                      <a:pt x="1242" y="402"/>
                    </a:lnTo>
                    <a:lnTo>
                      <a:pt x="1238" y="420"/>
                    </a:lnTo>
                    <a:lnTo>
                      <a:pt x="1232" y="438"/>
                    </a:lnTo>
                    <a:lnTo>
                      <a:pt x="1225" y="455"/>
                    </a:lnTo>
                    <a:lnTo>
                      <a:pt x="1217" y="473"/>
                    </a:lnTo>
                    <a:lnTo>
                      <a:pt x="1207" y="490"/>
                    </a:lnTo>
                    <a:lnTo>
                      <a:pt x="1196" y="506"/>
                    </a:lnTo>
                    <a:lnTo>
                      <a:pt x="1183" y="522"/>
                    </a:lnTo>
                    <a:lnTo>
                      <a:pt x="1170" y="538"/>
                    </a:lnTo>
                    <a:lnTo>
                      <a:pt x="1155" y="553"/>
                    </a:lnTo>
                    <a:lnTo>
                      <a:pt x="1139" y="568"/>
                    </a:lnTo>
                    <a:lnTo>
                      <a:pt x="1121" y="582"/>
                    </a:lnTo>
                    <a:lnTo>
                      <a:pt x="1103" y="596"/>
                    </a:lnTo>
                    <a:lnTo>
                      <a:pt x="1083" y="609"/>
                    </a:lnTo>
                    <a:lnTo>
                      <a:pt x="1063" y="622"/>
                    </a:lnTo>
                    <a:lnTo>
                      <a:pt x="1041" y="634"/>
                    </a:lnTo>
                    <a:lnTo>
                      <a:pt x="1018" y="646"/>
                    </a:lnTo>
                    <a:lnTo>
                      <a:pt x="995" y="656"/>
                    </a:lnTo>
                    <a:lnTo>
                      <a:pt x="971" y="667"/>
                    </a:lnTo>
                    <a:lnTo>
                      <a:pt x="945" y="676"/>
                    </a:lnTo>
                    <a:lnTo>
                      <a:pt x="919" y="685"/>
                    </a:lnTo>
                    <a:lnTo>
                      <a:pt x="892" y="693"/>
                    </a:lnTo>
                    <a:lnTo>
                      <a:pt x="865" y="700"/>
                    </a:lnTo>
                    <a:lnTo>
                      <a:pt x="837" y="707"/>
                    </a:lnTo>
                    <a:lnTo>
                      <a:pt x="808" y="712"/>
                    </a:lnTo>
                    <a:lnTo>
                      <a:pt x="778" y="717"/>
                    </a:lnTo>
                    <a:lnTo>
                      <a:pt x="748" y="721"/>
                    </a:lnTo>
                    <a:lnTo>
                      <a:pt x="717" y="725"/>
                    </a:lnTo>
                    <a:lnTo>
                      <a:pt x="686" y="727"/>
                    </a:lnTo>
                    <a:lnTo>
                      <a:pt x="655" y="728"/>
                    </a:lnTo>
                    <a:lnTo>
                      <a:pt x="623" y="729"/>
                    </a:lnTo>
                    <a:lnTo>
                      <a:pt x="623" y="729"/>
                    </a:lnTo>
                    <a:lnTo>
                      <a:pt x="591" y="728"/>
                    </a:lnTo>
                    <a:lnTo>
                      <a:pt x="559" y="727"/>
                    </a:lnTo>
                    <a:lnTo>
                      <a:pt x="528" y="725"/>
                    </a:lnTo>
                    <a:lnTo>
                      <a:pt x="497" y="721"/>
                    </a:lnTo>
                    <a:lnTo>
                      <a:pt x="467" y="717"/>
                    </a:lnTo>
                    <a:lnTo>
                      <a:pt x="438" y="712"/>
                    </a:lnTo>
                    <a:lnTo>
                      <a:pt x="409" y="707"/>
                    </a:lnTo>
                    <a:lnTo>
                      <a:pt x="380" y="700"/>
                    </a:lnTo>
                    <a:lnTo>
                      <a:pt x="353" y="693"/>
                    </a:lnTo>
                    <a:lnTo>
                      <a:pt x="326" y="685"/>
                    </a:lnTo>
                    <a:lnTo>
                      <a:pt x="300" y="676"/>
                    </a:lnTo>
                    <a:lnTo>
                      <a:pt x="275" y="667"/>
                    </a:lnTo>
                    <a:lnTo>
                      <a:pt x="250" y="656"/>
                    </a:lnTo>
                    <a:lnTo>
                      <a:pt x="227" y="646"/>
                    </a:lnTo>
                    <a:lnTo>
                      <a:pt x="204" y="634"/>
                    </a:lnTo>
                    <a:lnTo>
                      <a:pt x="183" y="622"/>
                    </a:lnTo>
                    <a:lnTo>
                      <a:pt x="162" y="609"/>
                    </a:lnTo>
                    <a:lnTo>
                      <a:pt x="143" y="596"/>
                    </a:lnTo>
                    <a:lnTo>
                      <a:pt x="124" y="582"/>
                    </a:lnTo>
                    <a:lnTo>
                      <a:pt x="107" y="568"/>
                    </a:lnTo>
                    <a:lnTo>
                      <a:pt x="91" y="553"/>
                    </a:lnTo>
                    <a:lnTo>
                      <a:pt x="76" y="538"/>
                    </a:lnTo>
                    <a:lnTo>
                      <a:pt x="62" y="522"/>
                    </a:lnTo>
                    <a:lnTo>
                      <a:pt x="49" y="506"/>
                    </a:lnTo>
                    <a:lnTo>
                      <a:pt x="38" y="490"/>
                    </a:lnTo>
                    <a:lnTo>
                      <a:pt x="28" y="473"/>
                    </a:lnTo>
                    <a:lnTo>
                      <a:pt x="20" y="455"/>
                    </a:lnTo>
                    <a:lnTo>
                      <a:pt x="13" y="438"/>
                    </a:lnTo>
                    <a:lnTo>
                      <a:pt x="8" y="420"/>
                    </a:lnTo>
                    <a:lnTo>
                      <a:pt x="4" y="402"/>
                    </a:lnTo>
                    <a:lnTo>
                      <a:pt x="1" y="383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1" y="346"/>
                    </a:lnTo>
                    <a:lnTo>
                      <a:pt x="4" y="327"/>
                    </a:lnTo>
                    <a:lnTo>
                      <a:pt x="8" y="309"/>
                    </a:lnTo>
                    <a:lnTo>
                      <a:pt x="13" y="291"/>
                    </a:lnTo>
                    <a:lnTo>
                      <a:pt x="20" y="273"/>
                    </a:lnTo>
                    <a:lnTo>
                      <a:pt x="28" y="256"/>
                    </a:lnTo>
                    <a:lnTo>
                      <a:pt x="38" y="239"/>
                    </a:lnTo>
                    <a:lnTo>
                      <a:pt x="49" y="223"/>
                    </a:lnTo>
                    <a:lnTo>
                      <a:pt x="62" y="206"/>
                    </a:lnTo>
                    <a:lnTo>
                      <a:pt x="76" y="191"/>
                    </a:lnTo>
                    <a:lnTo>
                      <a:pt x="91" y="175"/>
                    </a:lnTo>
                    <a:lnTo>
                      <a:pt x="107" y="161"/>
                    </a:lnTo>
                    <a:lnTo>
                      <a:pt x="124" y="146"/>
                    </a:lnTo>
                    <a:lnTo>
                      <a:pt x="143" y="133"/>
                    </a:lnTo>
                    <a:lnTo>
                      <a:pt x="162" y="119"/>
                    </a:lnTo>
                    <a:lnTo>
                      <a:pt x="183" y="107"/>
                    </a:lnTo>
                    <a:lnTo>
                      <a:pt x="204" y="95"/>
                    </a:lnTo>
                    <a:lnTo>
                      <a:pt x="227" y="83"/>
                    </a:lnTo>
                    <a:lnTo>
                      <a:pt x="250" y="72"/>
                    </a:lnTo>
                    <a:lnTo>
                      <a:pt x="275" y="62"/>
                    </a:lnTo>
                    <a:lnTo>
                      <a:pt x="300" y="53"/>
                    </a:lnTo>
                    <a:lnTo>
                      <a:pt x="326" y="44"/>
                    </a:lnTo>
                    <a:lnTo>
                      <a:pt x="353" y="36"/>
                    </a:lnTo>
                    <a:lnTo>
                      <a:pt x="380" y="29"/>
                    </a:lnTo>
                    <a:lnTo>
                      <a:pt x="409" y="22"/>
                    </a:lnTo>
                    <a:lnTo>
                      <a:pt x="438" y="16"/>
                    </a:lnTo>
                    <a:lnTo>
                      <a:pt x="467" y="11"/>
                    </a:lnTo>
                    <a:lnTo>
                      <a:pt x="497" y="7"/>
                    </a:lnTo>
                    <a:lnTo>
                      <a:pt x="528" y="4"/>
                    </a:lnTo>
                    <a:lnTo>
                      <a:pt x="559" y="2"/>
                    </a:lnTo>
                    <a:lnTo>
                      <a:pt x="591" y="0"/>
                    </a:lnTo>
                    <a:lnTo>
                      <a:pt x="623" y="0"/>
                    </a:lnTo>
                    <a:lnTo>
                      <a:pt x="623" y="0"/>
                    </a:lnTo>
                    <a:lnTo>
                      <a:pt x="655" y="0"/>
                    </a:lnTo>
                    <a:lnTo>
                      <a:pt x="686" y="2"/>
                    </a:lnTo>
                    <a:lnTo>
                      <a:pt x="717" y="4"/>
                    </a:lnTo>
                    <a:lnTo>
                      <a:pt x="748" y="7"/>
                    </a:lnTo>
                    <a:lnTo>
                      <a:pt x="778" y="11"/>
                    </a:lnTo>
                    <a:lnTo>
                      <a:pt x="808" y="16"/>
                    </a:lnTo>
                    <a:lnTo>
                      <a:pt x="837" y="22"/>
                    </a:lnTo>
                    <a:lnTo>
                      <a:pt x="865" y="29"/>
                    </a:lnTo>
                    <a:lnTo>
                      <a:pt x="892" y="36"/>
                    </a:lnTo>
                    <a:lnTo>
                      <a:pt x="919" y="44"/>
                    </a:lnTo>
                    <a:lnTo>
                      <a:pt x="945" y="53"/>
                    </a:lnTo>
                    <a:lnTo>
                      <a:pt x="971" y="62"/>
                    </a:lnTo>
                    <a:lnTo>
                      <a:pt x="995" y="72"/>
                    </a:lnTo>
                    <a:lnTo>
                      <a:pt x="1018" y="83"/>
                    </a:lnTo>
                    <a:lnTo>
                      <a:pt x="1041" y="95"/>
                    </a:lnTo>
                    <a:lnTo>
                      <a:pt x="1063" y="107"/>
                    </a:lnTo>
                    <a:lnTo>
                      <a:pt x="1083" y="119"/>
                    </a:lnTo>
                    <a:lnTo>
                      <a:pt x="1103" y="133"/>
                    </a:lnTo>
                    <a:lnTo>
                      <a:pt x="1121" y="146"/>
                    </a:lnTo>
                    <a:lnTo>
                      <a:pt x="1139" y="161"/>
                    </a:lnTo>
                    <a:lnTo>
                      <a:pt x="1155" y="175"/>
                    </a:lnTo>
                    <a:lnTo>
                      <a:pt x="1170" y="191"/>
                    </a:lnTo>
                    <a:lnTo>
                      <a:pt x="1183" y="206"/>
                    </a:lnTo>
                    <a:lnTo>
                      <a:pt x="1196" y="223"/>
                    </a:lnTo>
                    <a:lnTo>
                      <a:pt x="1207" y="239"/>
                    </a:lnTo>
                    <a:lnTo>
                      <a:pt x="1217" y="256"/>
                    </a:lnTo>
                    <a:lnTo>
                      <a:pt x="1225" y="273"/>
                    </a:lnTo>
                    <a:lnTo>
                      <a:pt x="1232" y="291"/>
                    </a:lnTo>
                    <a:lnTo>
                      <a:pt x="1238" y="309"/>
                    </a:lnTo>
                    <a:lnTo>
                      <a:pt x="1242" y="327"/>
                    </a:lnTo>
                    <a:lnTo>
                      <a:pt x="1244" y="346"/>
                    </a:lnTo>
                    <a:lnTo>
                      <a:pt x="1245" y="364"/>
                    </a:lnTo>
                    <a:lnTo>
                      <a:pt x="1245" y="364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2060575" y="4591050"/>
                <a:ext cx="1631950" cy="814388"/>
              </a:xfrm>
              <a:custGeom>
                <a:rect b="b" l="l" r="r" t="t"/>
                <a:pathLst>
                  <a:path extrusionOk="0" h="513" w="1028">
                    <a:moveTo>
                      <a:pt x="514" y="513"/>
                    </a:moveTo>
                    <a:lnTo>
                      <a:pt x="514" y="513"/>
                    </a:lnTo>
                    <a:lnTo>
                      <a:pt x="486" y="512"/>
                    </a:lnTo>
                    <a:lnTo>
                      <a:pt x="459" y="511"/>
                    </a:lnTo>
                    <a:lnTo>
                      <a:pt x="433" y="509"/>
                    </a:lnTo>
                    <a:lnTo>
                      <a:pt x="407" y="506"/>
                    </a:lnTo>
                    <a:lnTo>
                      <a:pt x="382" y="503"/>
                    </a:lnTo>
                    <a:lnTo>
                      <a:pt x="357" y="499"/>
                    </a:lnTo>
                    <a:lnTo>
                      <a:pt x="333" y="495"/>
                    </a:lnTo>
                    <a:lnTo>
                      <a:pt x="309" y="489"/>
                    </a:lnTo>
                    <a:lnTo>
                      <a:pt x="286" y="484"/>
                    </a:lnTo>
                    <a:lnTo>
                      <a:pt x="264" y="477"/>
                    </a:lnTo>
                    <a:lnTo>
                      <a:pt x="243" y="471"/>
                    </a:lnTo>
                    <a:lnTo>
                      <a:pt x="222" y="463"/>
                    </a:lnTo>
                    <a:lnTo>
                      <a:pt x="202" y="456"/>
                    </a:lnTo>
                    <a:lnTo>
                      <a:pt x="182" y="447"/>
                    </a:lnTo>
                    <a:lnTo>
                      <a:pt x="164" y="439"/>
                    </a:lnTo>
                    <a:lnTo>
                      <a:pt x="146" y="430"/>
                    </a:lnTo>
                    <a:lnTo>
                      <a:pt x="130" y="420"/>
                    </a:lnTo>
                    <a:lnTo>
                      <a:pt x="114" y="411"/>
                    </a:lnTo>
                    <a:lnTo>
                      <a:pt x="99" y="401"/>
                    </a:lnTo>
                    <a:lnTo>
                      <a:pt x="85" y="391"/>
                    </a:lnTo>
                    <a:lnTo>
                      <a:pt x="72" y="380"/>
                    </a:lnTo>
                    <a:lnTo>
                      <a:pt x="60" y="369"/>
                    </a:lnTo>
                    <a:lnTo>
                      <a:pt x="49" y="358"/>
                    </a:lnTo>
                    <a:lnTo>
                      <a:pt x="39" y="347"/>
                    </a:lnTo>
                    <a:lnTo>
                      <a:pt x="30" y="336"/>
                    </a:lnTo>
                    <a:lnTo>
                      <a:pt x="22" y="325"/>
                    </a:lnTo>
                    <a:lnTo>
                      <a:pt x="15" y="314"/>
                    </a:lnTo>
                    <a:lnTo>
                      <a:pt x="10" y="302"/>
                    </a:lnTo>
                    <a:lnTo>
                      <a:pt x="5" y="291"/>
                    </a:lnTo>
                    <a:lnTo>
                      <a:pt x="2" y="279"/>
                    </a:lnTo>
                    <a:lnTo>
                      <a:pt x="0" y="268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45"/>
                    </a:lnTo>
                    <a:lnTo>
                      <a:pt x="2" y="234"/>
                    </a:lnTo>
                    <a:lnTo>
                      <a:pt x="5" y="222"/>
                    </a:lnTo>
                    <a:lnTo>
                      <a:pt x="10" y="211"/>
                    </a:lnTo>
                    <a:lnTo>
                      <a:pt x="15" y="199"/>
                    </a:lnTo>
                    <a:lnTo>
                      <a:pt x="22" y="188"/>
                    </a:lnTo>
                    <a:lnTo>
                      <a:pt x="30" y="177"/>
                    </a:lnTo>
                    <a:lnTo>
                      <a:pt x="39" y="165"/>
                    </a:lnTo>
                    <a:lnTo>
                      <a:pt x="49" y="154"/>
                    </a:lnTo>
                    <a:lnTo>
                      <a:pt x="60" y="143"/>
                    </a:lnTo>
                    <a:lnTo>
                      <a:pt x="72" y="133"/>
                    </a:lnTo>
                    <a:lnTo>
                      <a:pt x="85" y="122"/>
                    </a:lnTo>
                    <a:lnTo>
                      <a:pt x="99" y="112"/>
                    </a:lnTo>
                    <a:lnTo>
                      <a:pt x="114" y="102"/>
                    </a:lnTo>
                    <a:lnTo>
                      <a:pt x="130" y="92"/>
                    </a:lnTo>
                    <a:lnTo>
                      <a:pt x="146" y="83"/>
                    </a:lnTo>
                    <a:lnTo>
                      <a:pt x="164" y="74"/>
                    </a:lnTo>
                    <a:lnTo>
                      <a:pt x="182" y="65"/>
                    </a:lnTo>
                    <a:lnTo>
                      <a:pt x="202" y="57"/>
                    </a:lnTo>
                    <a:lnTo>
                      <a:pt x="222" y="49"/>
                    </a:lnTo>
                    <a:lnTo>
                      <a:pt x="243" y="42"/>
                    </a:lnTo>
                    <a:lnTo>
                      <a:pt x="264" y="35"/>
                    </a:lnTo>
                    <a:lnTo>
                      <a:pt x="286" y="29"/>
                    </a:lnTo>
                    <a:lnTo>
                      <a:pt x="309" y="23"/>
                    </a:lnTo>
                    <a:lnTo>
                      <a:pt x="333" y="18"/>
                    </a:lnTo>
                    <a:lnTo>
                      <a:pt x="357" y="14"/>
                    </a:lnTo>
                    <a:lnTo>
                      <a:pt x="382" y="10"/>
                    </a:lnTo>
                    <a:lnTo>
                      <a:pt x="407" y="6"/>
                    </a:lnTo>
                    <a:lnTo>
                      <a:pt x="433" y="4"/>
                    </a:lnTo>
                    <a:lnTo>
                      <a:pt x="459" y="2"/>
                    </a:lnTo>
                    <a:lnTo>
                      <a:pt x="486" y="1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41" y="1"/>
                    </a:lnTo>
                    <a:lnTo>
                      <a:pt x="568" y="2"/>
                    </a:lnTo>
                    <a:lnTo>
                      <a:pt x="594" y="4"/>
                    </a:lnTo>
                    <a:lnTo>
                      <a:pt x="620" y="6"/>
                    </a:lnTo>
                    <a:lnTo>
                      <a:pt x="646" y="10"/>
                    </a:lnTo>
                    <a:lnTo>
                      <a:pt x="670" y="14"/>
                    </a:lnTo>
                    <a:lnTo>
                      <a:pt x="694" y="18"/>
                    </a:lnTo>
                    <a:lnTo>
                      <a:pt x="718" y="23"/>
                    </a:lnTo>
                    <a:lnTo>
                      <a:pt x="741" y="29"/>
                    </a:lnTo>
                    <a:lnTo>
                      <a:pt x="763" y="35"/>
                    </a:lnTo>
                    <a:lnTo>
                      <a:pt x="785" y="42"/>
                    </a:lnTo>
                    <a:lnTo>
                      <a:pt x="806" y="49"/>
                    </a:lnTo>
                    <a:lnTo>
                      <a:pt x="826" y="57"/>
                    </a:lnTo>
                    <a:lnTo>
                      <a:pt x="845" y="65"/>
                    </a:lnTo>
                    <a:lnTo>
                      <a:pt x="863" y="74"/>
                    </a:lnTo>
                    <a:lnTo>
                      <a:pt x="881" y="83"/>
                    </a:lnTo>
                    <a:lnTo>
                      <a:pt x="898" y="92"/>
                    </a:lnTo>
                    <a:lnTo>
                      <a:pt x="914" y="102"/>
                    </a:lnTo>
                    <a:lnTo>
                      <a:pt x="928" y="112"/>
                    </a:lnTo>
                    <a:lnTo>
                      <a:pt x="943" y="122"/>
                    </a:lnTo>
                    <a:lnTo>
                      <a:pt x="956" y="133"/>
                    </a:lnTo>
                    <a:lnTo>
                      <a:pt x="968" y="143"/>
                    </a:lnTo>
                    <a:lnTo>
                      <a:pt x="979" y="154"/>
                    </a:lnTo>
                    <a:lnTo>
                      <a:pt x="989" y="165"/>
                    </a:lnTo>
                    <a:lnTo>
                      <a:pt x="998" y="177"/>
                    </a:lnTo>
                    <a:lnTo>
                      <a:pt x="1005" y="188"/>
                    </a:lnTo>
                    <a:lnTo>
                      <a:pt x="1012" y="199"/>
                    </a:lnTo>
                    <a:lnTo>
                      <a:pt x="1018" y="211"/>
                    </a:lnTo>
                    <a:lnTo>
                      <a:pt x="1022" y="222"/>
                    </a:lnTo>
                    <a:lnTo>
                      <a:pt x="1025" y="234"/>
                    </a:lnTo>
                    <a:lnTo>
                      <a:pt x="1027" y="245"/>
                    </a:lnTo>
                    <a:lnTo>
                      <a:pt x="1028" y="256"/>
                    </a:lnTo>
                    <a:lnTo>
                      <a:pt x="1028" y="256"/>
                    </a:lnTo>
                    <a:lnTo>
                      <a:pt x="1027" y="268"/>
                    </a:lnTo>
                    <a:lnTo>
                      <a:pt x="1025" y="279"/>
                    </a:lnTo>
                    <a:lnTo>
                      <a:pt x="1022" y="291"/>
                    </a:lnTo>
                    <a:lnTo>
                      <a:pt x="1018" y="302"/>
                    </a:lnTo>
                    <a:lnTo>
                      <a:pt x="1012" y="314"/>
                    </a:lnTo>
                    <a:lnTo>
                      <a:pt x="1005" y="325"/>
                    </a:lnTo>
                    <a:lnTo>
                      <a:pt x="998" y="336"/>
                    </a:lnTo>
                    <a:lnTo>
                      <a:pt x="989" y="347"/>
                    </a:lnTo>
                    <a:lnTo>
                      <a:pt x="979" y="358"/>
                    </a:lnTo>
                    <a:lnTo>
                      <a:pt x="968" y="369"/>
                    </a:lnTo>
                    <a:lnTo>
                      <a:pt x="956" y="380"/>
                    </a:lnTo>
                    <a:lnTo>
                      <a:pt x="943" y="391"/>
                    </a:lnTo>
                    <a:lnTo>
                      <a:pt x="928" y="401"/>
                    </a:lnTo>
                    <a:lnTo>
                      <a:pt x="914" y="411"/>
                    </a:lnTo>
                    <a:lnTo>
                      <a:pt x="898" y="420"/>
                    </a:lnTo>
                    <a:lnTo>
                      <a:pt x="881" y="430"/>
                    </a:lnTo>
                    <a:lnTo>
                      <a:pt x="863" y="439"/>
                    </a:lnTo>
                    <a:lnTo>
                      <a:pt x="845" y="447"/>
                    </a:lnTo>
                    <a:lnTo>
                      <a:pt x="826" y="456"/>
                    </a:lnTo>
                    <a:lnTo>
                      <a:pt x="806" y="463"/>
                    </a:lnTo>
                    <a:lnTo>
                      <a:pt x="785" y="471"/>
                    </a:lnTo>
                    <a:lnTo>
                      <a:pt x="763" y="477"/>
                    </a:lnTo>
                    <a:lnTo>
                      <a:pt x="741" y="484"/>
                    </a:lnTo>
                    <a:lnTo>
                      <a:pt x="718" y="489"/>
                    </a:lnTo>
                    <a:lnTo>
                      <a:pt x="694" y="495"/>
                    </a:lnTo>
                    <a:lnTo>
                      <a:pt x="670" y="499"/>
                    </a:lnTo>
                    <a:lnTo>
                      <a:pt x="646" y="503"/>
                    </a:lnTo>
                    <a:lnTo>
                      <a:pt x="620" y="506"/>
                    </a:lnTo>
                    <a:lnTo>
                      <a:pt x="594" y="509"/>
                    </a:lnTo>
                    <a:lnTo>
                      <a:pt x="568" y="511"/>
                    </a:lnTo>
                    <a:lnTo>
                      <a:pt x="541" y="512"/>
                    </a:lnTo>
                    <a:lnTo>
                      <a:pt x="514" y="513"/>
                    </a:lnTo>
                    <a:lnTo>
                      <a:pt x="514" y="513"/>
                    </a:lnTo>
                    <a:close/>
                  </a:path>
                </a:pathLst>
              </a:custGeom>
              <a:solidFill>
                <a:srgbClr val="BF900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2103438" y="4633917"/>
                <a:ext cx="1544637" cy="727076"/>
              </a:xfrm>
              <a:custGeom>
                <a:rect b="b" l="l" r="r" t="t"/>
                <a:pathLst>
                  <a:path extrusionOk="0" h="458" w="973">
                    <a:moveTo>
                      <a:pt x="487" y="458"/>
                    </a:moveTo>
                    <a:lnTo>
                      <a:pt x="487" y="458"/>
                    </a:lnTo>
                    <a:lnTo>
                      <a:pt x="459" y="458"/>
                    </a:lnTo>
                    <a:lnTo>
                      <a:pt x="432" y="457"/>
                    </a:lnTo>
                    <a:lnTo>
                      <a:pt x="406" y="455"/>
                    </a:lnTo>
                    <a:lnTo>
                      <a:pt x="380" y="452"/>
                    </a:lnTo>
                    <a:lnTo>
                      <a:pt x="356" y="449"/>
                    </a:lnTo>
                    <a:lnTo>
                      <a:pt x="331" y="445"/>
                    </a:lnTo>
                    <a:lnTo>
                      <a:pt x="308" y="441"/>
                    </a:lnTo>
                    <a:lnTo>
                      <a:pt x="285" y="436"/>
                    </a:lnTo>
                    <a:lnTo>
                      <a:pt x="263" y="430"/>
                    </a:lnTo>
                    <a:lnTo>
                      <a:pt x="242" y="424"/>
                    </a:lnTo>
                    <a:lnTo>
                      <a:pt x="222" y="418"/>
                    </a:lnTo>
                    <a:lnTo>
                      <a:pt x="202" y="411"/>
                    </a:lnTo>
                    <a:lnTo>
                      <a:pt x="183" y="403"/>
                    </a:lnTo>
                    <a:lnTo>
                      <a:pt x="165" y="395"/>
                    </a:lnTo>
                    <a:lnTo>
                      <a:pt x="148" y="387"/>
                    </a:lnTo>
                    <a:lnTo>
                      <a:pt x="132" y="379"/>
                    </a:lnTo>
                    <a:lnTo>
                      <a:pt x="116" y="370"/>
                    </a:lnTo>
                    <a:lnTo>
                      <a:pt x="102" y="361"/>
                    </a:lnTo>
                    <a:lnTo>
                      <a:pt x="88" y="352"/>
                    </a:lnTo>
                    <a:lnTo>
                      <a:pt x="75" y="343"/>
                    </a:lnTo>
                    <a:lnTo>
                      <a:pt x="64" y="333"/>
                    </a:lnTo>
                    <a:lnTo>
                      <a:pt x="53" y="324"/>
                    </a:lnTo>
                    <a:lnTo>
                      <a:pt x="43" y="314"/>
                    </a:lnTo>
                    <a:lnTo>
                      <a:pt x="34" y="305"/>
                    </a:lnTo>
                    <a:lnTo>
                      <a:pt x="26" y="295"/>
                    </a:lnTo>
                    <a:lnTo>
                      <a:pt x="19" y="285"/>
                    </a:lnTo>
                    <a:lnTo>
                      <a:pt x="13" y="276"/>
                    </a:lnTo>
                    <a:lnTo>
                      <a:pt x="9" y="266"/>
                    </a:lnTo>
                    <a:lnTo>
                      <a:pt x="5" y="257"/>
                    </a:lnTo>
                    <a:lnTo>
                      <a:pt x="2" y="247"/>
                    </a:lnTo>
                    <a:lnTo>
                      <a:pt x="0" y="238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21"/>
                    </a:lnTo>
                    <a:lnTo>
                      <a:pt x="2" y="211"/>
                    </a:lnTo>
                    <a:lnTo>
                      <a:pt x="5" y="202"/>
                    </a:lnTo>
                    <a:lnTo>
                      <a:pt x="9" y="193"/>
                    </a:lnTo>
                    <a:lnTo>
                      <a:pt x="13" y="183"/>
                    </a:lnTo>
                    <a:lnTo>
                      <a:pt x="19" y="174"/>
                    </a:lnTo>
                    <a:lnTo>
                      <a:pt x="26" y="164"/>
                    </a:lnTo>
                    <a:lnTo>
                      <a:pt x="34" y="154"/>
                    </a:lnTo>
                    <a:lnTo>
                      <a:pt x="43" y="145"/>
                    </a:lnTo>
                    <a:lnTo>
                      <a:pt x="53" y="135"/>
                    </a:lnTo>
                    <a:lnTo>
                      <a:pt x="64" y="125"/>
                    </a:lnTo>
                    <a:lnTo>
                      <a:pt x="75" y="116"/>
                    </a:lnTo>
                    <a:lnTo>
                      <a:pt x="88" y="107"/>
                    </a:lnTo>
                    <a:lnTo>
                      <a:pt x="102" y="97"/>
                    </a:lnTo>
                    <a:lnTo>
                      <a:pt x="116" y="89"/>
                    </a:lnTo>
                    <a:lnTo>
                      <a:pt x="132" y="80"/>
                    </a:lnTo>
                    <a:lnTo>
                      <a:pt x="148" y="71"/>
                    </a:lnTo>
                    <a:lnTo>
                      <a:pt x="165" y="63"/>
                    </a:lnTo>
                    <a:lnTo>
                      <a:pt x="183" y="56"/>
                    </a:lnTo>
                    <a:lnTo>
                      <a:pt x="202" y="48"/>
                    </a:lnTo>
                    <a:lnTo>
                      <a:pt x="222" y="41"/>
                    </a:lnTo>
                    <a:lnTo>
                      <a:pt x="242" y="35"/>
                    </a:lnTo>
                    <a:lnTo>
                      <a:pt x="263" y="29"/>
                    </a:lnTo>
                    <a:lnTo>
                      <a:pt x="285" y="23"/>
                    </a:lnTo>
                    <a:lnTo>
                      <a:pt x="308" y="18"/>
                    </a:lnTo>
                    <a:lnTo>
                      <a:pt x="331" y="13"/>
                    </a:lnTo>
                    <a:lnTo>
                      <a:pt x="356" y="10"/>
                    </a:lnTo>
                    <a:lnTo>
                      <a:pt x="380" y="6"/>
                    </a:lnTo>
                    <a:lnTo>
                      <a:pt x="406" y="4"/>
                    </a:lnTo>
                    <a:lnTo>
                      <a:pt x="432" y="2"/>
                    </a:lnTo>
                    <a:lnTo>
                      <a:pt x="459" y="1"/>
                    </a:lnTo>
                    <a:lnTo>
                      <a:pt x="487" y="0"/>
                    </a:lnTo>
                    <a:lnTo>
                      <a:pt x="487" y="0"/>
                    </a:lnTo>
                    <a:lnTo>
                      <a:pt x="514" y="1"/>
                    </a:lnTo>
                    <a:lnTo>
                      <a:pt x="541" y="2"/>
                    </a:lnTo>
                    <a:lnTo>
                      <a:pt x="567" y="4"/>
                    </a:lnTo>
                    <a:lnTo>
                      <a:pt x="593" y="6"/>
                    </a:lnTo>
                    <a:lnTo>
                      <a:pt x="618" y="10"/>
                    </a:lnTo>
                    <a:lnTo>
                      <a:pt x="642" y="13"/>
                    </a:lnTo>
                    <a:lnTo>
                      <a:pt x="665" y="18"/>
                    </a:lnTo>
                    <a:lnTo>
                      <a:pt x="688" y="23"/>
                    </a:lnTo>
                    <a:lnTo>
                      <a:pt x="710" y="29"/>
                    </a:lnTo>
                    <a:lnTo>
                      <a:pt x="731" y="35"/>
                    </a:lnTo>
                    <a:lnTo>
                      <a:pt x="752" y="41"/>
                    </a:lnTo>
                    <a:lnTo>
                      <a:pt x="771" y="48"/>
                    </a:lnTo>
                    <a:lnTo>
                      <a:pt x="790" y="56"/>
                    </a:lnTo>
                    <a:lnTo>
                      <a:pt x="808" y="63"/>
                    </a:lnTo>
                    <a:lnTo>
                      <a:pt x="825" y="71"/>
                    </a:lnTo>
                    <a:lnTo>
                      <a:pt x="842" y="80"/>
                    </a:lnTo>
                    <a:lnTo>
                      <a:pt x="857" y="89"/>
                    </a:lnTo>
                    <a:lnTo>
                      <a:pt x="871" y="97"/>
                    </a:lnTo>
                    <a:lnTo>
                      <a:pt x="885" y="107"/>
                    </a:lnTo>
                    <a:lnTo>
                      <a:pt x="898" y="116"/>
                    </a:lnTo>
                    <a:lnTo>
                      <a:pt x="910" y="125"/>
                    </a:lnTo>
                    <a:lnTo>
                      <a:pt x="920" y="135"/>
                    </a:lnTo>
                    <a:lnTo>
                      <a:pt x="930" y="145"/>
                    </a:lnTo>
                    <a:lnTo>
                      <a:pt x="939" y="154"/>
                    </a:lnTo>
                    <a:lnTo>
                      <a:pt x="947" y="164"/>
                    </a:lnTo>
                    <a:lnTo>
                      <a:pt x="954" y="174"/>
                    </a:lnTo>
                    <a:lnTo>
                      <a:pt x="960" y="183"/>
                    </a:lnTo>
                    <a:lnTo>
                      <a:pt x="965" y="193"/>
                    </a:lnTo>
                    <a:lnTo>
                      <a:pt x="969" y="202"/>
                    </a:lnTo>
                    <a:lnTo>
                      <a:pt x="971" y="211"/>
                    </a:lnTo>
                    <a:lnTo>
                      <a:pt x="973" y="221"/>
                    </a:lnTo>
                    <a:lnTo>
                      <a:pt x="973" y="229"/>
                    </a:lnTo>
                    <a:lnTo>
                      <a:pt x="973" y="229"/>
                    </a:lnTo>
                    <a:lnTo>
                      <a:pt x="973" y="238"/>
                    </a:lnTo>
                    <a:lnTo>
                      <a:pt x="971" y="247"/>
                    </a:lnTo>
                    <a:lnTo>
                      <a:pt x="969" y="257"/>
                    </a:lnTo>
                    <a:lnTo>
                      <a:pt x="965" y="266"/>
                    </a:lnTo>
                    <a:lnTo>
                      <a:pt x="960" y="276"/>
                    </a:lnTo>
                    <a:lnTo>
                      <a:pt x="954" y="285"/>
                    </a:lnTo>
                    <a:lnTo>
                      <a:pt x="947" y="295"/>
                    </a:lnTo>
                    <a:lnTo>
                      <a:pt x="939" y="305"/>
                    </a:lnTo>
                    <a:lnTo>
                      <a:pt x="930" y="314"/>
                    </a:lnTo>
                    <a:lnTo>
                      <a:pt x="920" y="324"/>
                    </a:lnTo>
                    <a:lnTo>
                      <a:pt x="910" y="333"/>
                    </a:lnTo>
                    <a:lnTo>
                      <a:pt x="898" y="343"/>
                    </a:lnTo>
                    <a:lnTo>
                      <a:pt x="885" y="352"/>
                    </a:lnTo>
                    <a:lnTo>
                      <a:pt x="871" y="361"/>
                    </a:lnTo>
                    <a:lnTo>
                      <a:pt x="857" y="370"/>
                    </a:lnTo>
                    <a:lnTo>
                      <a:pt x="842" y="379"/>
                    </a:lnTo>
                    <a:lnTo>
                      <a:pt x="825" y="387"/>
                    </a:lnTo>
                    <a:lnTo>
                      <a:pt x="808" y="395"/>
                    </a:lnTo>
                    <a:lnTo>
                      <a:pt x="790" y="403"/>
                    </a:lnTo>
                    <a:lnTo>
                      <a:pt x="771" y="411"/>
                    </a:lnTo>
                    <a:lnTo>
                      <a:pt x="752" y="418"/>
                    </a:lnTo>
                    <a:lnTo>
                      <a:pt x="731" y="424"/>
                    </a:lnTo>
                    <a:lnTo>
                      <a:pt x="710" y="430"/>
                    </a:lnTo>
                    <a:lnTo>
                      <a:pt x="688" y="436"/>
                    </a:lnTo>
                    <a:lnTo>
                      <a:pt x="665" y="441"/>
                    </a:lnTo>
                    <a:lnTo>
                      <a:pt x="642" y="445"/>
                    </a:lnTo>
                    <a:lnTo>
                      <a:pt x="618" y="449"/>
                    </a:lnTo>
                    <a:lnTo>
                      <a:pt x="593" y="452"/>
                    </a:lnTo>
                    <a:lnTo>
                      <a:pt x="567" y="455"/>
                    </a:lnTo>
                    <a:lnTo>
                      <a:pt x="541" y="457"/>
                    </a:lnTo>
                    <a:lnTo>
                      <a:pt x="514" y="458"/>
                    </a:lnTo>
                    <a:lnTo>
                      <a:pt x="487" y="458"/>
                    </a:lnTo>
                    <a:lnTo>
                      <a:pt x="487" y="458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 txBox="1"/>
              <p:nvPr/>
            </p:nvSpPr>
            <p:spPr>
              <a:xfrm>
                <a:off x="2610782" y="4248257"/>
                <a:ext cx="553624" cy="13717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400">
                    <a:solidFill>
                      <a:srgbClr val="BF900D"/>
                    </a:solidFill>
                    <a:latin typeface="Arial"/>
                    <a:ea typeface="Arial"/>
                    <a:cs typeface="Arial"/>
                    <a:sym typeface="Arial"/>
                  </a:rPr>
                  <a:t>$</a:t>
                </a:r>
                <a:endParaRPr/>
              </a:p>
            </p:txBody>
          </p:sp>
        </p:grpSp>
        <p:grpSp>
          <p:nvGrpSpPr>
            <p:cNvPr id="309" name="Google Shape;309;p6"/>
            <p:cNvGrpSpPr/>
            <p:nvPr/>
          </p:nvGrpSpPr>
          <p:grpSpPr>
            <a:xfrm>
              <a:off x="5907806" y="5307529"/>
              <a:ext cx="649542" cy="582722"/>
              <a:chOff x="1887538" y="4248267"/>
              <a:chExt cx="1976437" cy="1773121"/>
            </a:xfrm>
          </p:grpSpPr>
          <p:sp>
            <p:nvSpPr>
              <p:cNvPr id="310" name="Google Shape;310;p6"/>
              <p:cNvSpPr/>
              <p:nvPr/>
            </p:nvSpPr>
            <p:spPr>
              <a:xfrm>
                <a:off x="1887538" y="4419600"/>
                <a:ext cx="1976437" cy="1601788"/>
              </a:xfrm>
              <a:custGeom>
                <a:rect b="b" l="l" r="r" t="t"/>
                <a:pathLst>
                  <a:path extrusionOk="0" h="1009" w="1245">
                    <a:moveTo>
                      <a:pt x="623" y="0"/>
                    </a:moveTo>
                    <a:lnTo>
                      <a:pt x="623" y="0"/>
                    </a:lnTo>
                    <a:lnTo>
                      <a:pt x="591" y="0"/>
                    </a:lnTo>
                    <a:lnTo>
                      <a:pt x="559" y="2"/>
                    </a:lnTo>
                    <a:lnTo>
                      <a:pt x="528" y="4"/>
                    </a:lnTo>
                    <a:lnTo>
                      <a:pt x="497" y="7"/>
                    </a:lnTo>
                    <a:lnTo>
                      <a:pt x="467" y="11"/>
                    </a:lnTo>
                    <a:lnTo>
                      <a:pt x="438" y="16"/>
                    </a:lnTo>
                    <a:lnTo>
                      <a:pt x="409" y="22"/>
                    </a:lnTo>
                    <a:lnTo>
                      <a:pt x="380" y="29"/>
                    </a:lnTo>
                    <a:lnTo>
                      <a:pt x="353" y="36"/>
                    </a:lnTo>
                    <a:lnTo>
                      <a:pt x="326" y="44"/>
                    </a:lnTo>
                    <a:lnTo>
                      <a:pt x="300" y="53"/>
                    </a:lnTo>
                    <a:lnTo>
                      <a:pt x="275" y="62"/>
                    </a:lnTo>
                    <a:lnTo>
                      <a:pt x="250" y="72"/>
                    </a:lnTo>
                    <a:lnTo>
                      <a:pt x="227" y="83"/>
                    </a:lnTo>
                    <a:lnTo>
                      <a:pt x="204" y="95"/>
                    </a:lnTo>
                    <a:lnTo>
                      <a:pt x="183" y="107"/>
                    </a:lnTo>
                    <a:lnTo>
                      <a:pt x="162" y="119"/>
                    </a:lnTo>
                    <a:lnTo>
                      <a:pt x="143" y="133"/>
                    </a:lnTo>
                    <a:lnTo>
                      <a:pt x="124" y="146"/>
                    </a:lnTo>
                    <a:lnTo>
                      <a:pt x="107" y="161"/>
                    </a:lnTo>
                    <a:lnTo>
                      <a:pt x="91" y="175"/>
                    </a:lnTo>
                    <a:lnTo>
                      <a:pt x="76" y="191"/>
                    </a:lnTo>
                    <a:lnTo>
                      <a:pt x="62" y="206"/>
                    </a:lnTo>
                    <a:lnTo>
                      <a:pt x="49" y="223"/>
                    </a:lnTo>
                    <a:lnTo>
                      <a:pt x="38" y="239"/>
                    </a:lnTo>
                    <a:lnTo>
                      <a:pt x="28" y="256"/>
                    </a:lnTo>
                    <a:lnTo>
                      <a:pt x="20" y="273"/>
                    </a:lnTo>
                    <a:lnTo>
                      <a:pt x="13" y="291"/>
                    </a:lnTo>
                    <a:lnTo>
                      <a:pt x="8" y="309"/>
                    </a:lnTo>
                    <a:lnTo>
                      <a:pt x="4" y="327"/>
                    </a:lnTo>
                    <a:lnTo>
                      <a:pt x="1" y="346"/>
                    </a:lnTo>
                    <a:lnTo>
                      <a:pt x="0" y="364"/>
                    </a:lnTo>
                    <a:lnTo>
                      <a:pt x="0" y="644"/>
                    </a:lnTo>
                    <a:lnTo>
                      <a:pt x="0" y="644"/>
                    </a:lnTo>
                    <a:lnTo>
                      <a:pt x="1" y="663"/>
                    </a:lnTo>
                    <a:lnTo>
                      <a:pt x="4" y="682"/>
                    </a:lnTo>
                    <a:lnTo>
                      <a:pt x="8" y="700"/>
                    </a:lnTo>
                    <a:lnTo>
                      <a:pt x="13" y="718"/>
                    </a:lnTo>
                    <a:lnTo>
                      <a:pt x="20" y="735"/>
                    </a:lnTo>
                    <a:lnTo>
                      <a:pt x="28" y="753"/>
                    </a:lnTo>
                    <a:lnTo>
                      <a:pt x="38" y="770"/>
                    </a:lnTo>
                    <a:lnTo>
                      <a:pt x="49" y="786"/>
                    </a:lnTo>
                    <a:lnTo>
                      <a:pt x="62" y="802"/>
                    </a:lnTo>
                    <a:lnTo>
                      <a:pt x="76" y="818"/>
                    </a:lnTo>
                    <a:lnTo>
                      <a:pt x="91" y="833"/>
                    </a:lnTo>
                    <a:lnTo>
                      <a:pt x="107" y="848"/>
                    </a:lnTo>
                    <a:lnTo>
                      <a:pt x="124" y="862"/>
                    </a:lnTo>
                    <a:lnTo>
                      <a:pt x="143" y="876"/>
                    </a:lnTo>
                    <a:lnTo>
                      <a:pt x="162" y="889"/>
                    </a:lnTo>
                    <a:lnTo>
                      <a:pt x="183" y="902"/>
                    </a:lnTo>
                    <a:lnTo>
                      <a:pt x="204" y="914"/>
                    </a:lnTo>
                    <a:lnTo>
                      <a:pt x="227" y="926"/>
                    </a:lnTo>
                    <a:lnTo>
                      <a:pt x="250" y="936"/>
                    </a:lnTo>
                    <a:lnTo>
                      <a:pt x="275" y="947"/>
                    </a:lnTo>
                    <a:lnTo>
                      <a:pt x="300" y="956"/>
                    </a:lnTo>
                    <a:lnTo>
                      <a:pt x="326" y="965"/>
                    </a:lnTo>
                    <a:lnTo>
                      <a:pt x="353" y="973"/>
                    </a:lnTo>
                    <a:lnTo>
                      <a:pt x="380" y="980"/>
                    </a:lnTo>
                    <a:lnTo>
                      <a:pt x="409" y="987"/>
                    </a:lnTo>
                    <a:lnTo>
                      <a:pt x="438" y="992"/>
                    </a:lnTo>
                    <a:lnTo>
                      <a:pt x="467" y="997"/>
                    </a:lnTo>
                    <a:lnTo>
                      <a:pt x="497" y="1001"/>
                    </a:lnTo>
                    <a:lnTo>
                      <a:pt x="528" y="1005"/>
                    </a:lnTo>
                    <a:lnTo>
                      <a:pt x="559" y="1007"/>
                    </a:lnTo>
                    <a:lnTo>
                      <a:pt x="591" y="1008"/>
                    </a:lnTo>
                    <a:lnTo>
                      <a:pt x="623" y="1009"/>
                    </a:lnTo>
                    <a:lnTo>
                      <a:pt x="623" y="1009"/>
                    </a:lnTo>
                    <a:lnTo>
                      <a:pt x="655" y="1008"/>
                    </a:lnTo>
                    <a:lnTo>
                      <a:pt x="686" y="1007"/>
                    </a:lnTo>
                    <a:lnTo>
                      <a:pt x="717" y="1005"/>
                    </a:lnTo>
                    <a:lnTo>
                      <a:pt x="748" y="1001"/>
                    </a:lnTo>
                    <a:lnTo>
                      <a:pt x="778" y="997"/>
                    </a:lnTo>
                    <a:lnTo>
                      <a:pt x="808" y="992"/>
                    </a:lnTo>
                    <a:lnTo>
                      <a:pt x="837" y="987"/>
                    </a:lnTo>
                    <a:lnTo>
                      <a:pt x="865" y="980"/>
                    </a:lnTo>
                    <a:lnTo>
                      <a:pt x="892" y="973"/>
                    </a:lnTo>
                    <a:lnTo>
                      <a:pt x="919" y="965"/>
                    </a:lnTo>
                    <a:lnTo>
                      <a:pt x="945" y="956"/>
                    </a:lnTo>
                    <a:lnTo>
                      <a:pt x="971" y="947"/>
                    </a:lnTo>
                    <a:lnTo>
                      <a:pt x="995" y="936"/>
                    </a:lnTo>
                    <a:lnTo>
                      <a:pt x="1018" y="926"/>
                    </a:lnTo>
                    <a:lnTo>
                      <a:pt x="1041" y="914"/>
                    </a:lnTo>
                    <a:lnTo>
                      <a:pt x="1063" y="902"/>
                    </a:lnTo>
                    <a:lnTo>
                      <a:pt x="1083" y="889"/>
                    </a:lnTo>
                    <a:lnTo>
                      <a:pt x="1103" y="876"/>
                    </a:lnTo>
                    <a:lnTo>
                      <a:pt x="1121" y="862"/>
                    </a:lnTo>
                    <a:lnTo>
                      <a:pt x="1139" y="848"/>
                    </a:lnTo>
                    <a:lnTo>
                      <a:pt x="1155" y="833"/>
                    </a:lnTo>
                    <a:lnTo>
                      <a:pt x="1170" y="818"/>
                    </a:lnTo>
                    <a:lnTo>
                      <a:pt x="1183" y="802"/>
                    </a:lnTo>
                    <a:lnTo>
                      <a:pt x="1196" y="786"/>
                    </a:lnTo>
                    <a:lnTo>
                      <a:pt x="1207" y="770"/>
                    </a:lnTo>
                    <a:lnTo>
                      <a:pt x="1217" y="753"/>
                    </a:lnTo>
                    <a:lnTo>
                      <a:pt x="1225" y="735"/>
                    </a:lnTo>
                    <a:lnTo>
                      <a:pt x="1232" y="718"/>
                    </a:lnTo>
                    <a:lnTo>
                      <a:pt x="1238" y="700"/>
                    </a:lnTo>
                    <a:lnTo>
                      <a:pt x="1242" y="682"/>
                    </a:lnTo>
                    <a:lnTo>
                      <a:pt x="1244" y="663"/>
                    </a:lnTo>
                    <a:lnTo>
                      <a:pt x="1245" y="644"/>
                    </a:lnTo>
                    <a:lnTo>
                      <a:pt x="1245" y="364"/>
                    </a:lnTo>
                    <a:lnTo>
                      <a:pt x="1245" y="364"/>
                    </a:lnTo>
                    <a:lnTo>
                      <a:pt x="1244" y="346"/>
                    </a:lnTo>
                    <a:lnTo>
                      <a:pt x="1242" y="327"/>
                    </a:lnTo>
                    <a:lnTo>
                      <a:pt x="1238" y="309"/>
                    </a:lnTo>
                    <a:lnTo>
                      <a:pt x="1232" y="291"/>
                    </a:lnTo>
                    <a:lnTo>
                      <a:pt x="1225" y="273"/>
                    </a:lnTo>
                    <a:lnTo>
                      <a:pt x="1217" y="256"/>
                    </a:lnTo>
                    <a:lnTo>
                      <a:pt x="1207" y="239"/>
                    </a:lnTo>
                    <a:lnTo>
                      <a:pt x="1196" y="223"/>
                    </a:lnTo>
                    <a:lnTo>
                      <a:pt x="1183" y="206"/>
                    </a:lnTo>
                    <a:lnTo>
                      <a:pt x="1170" y="191"/>
                    </a:lnTo>
                    <a:lnTo>
                      <a:pt x="1155" y="175"/>
                    </a:lnTo>
                    <a:lnTo>
                      <a:pt x="1139" y="161"/>
                    </a:lnTo>
                    <a:lnTo>
                      <a:pt x="1121" y="146"/>
                    </a:lnTo>
                    <a:lnTo>
                      <a:pt x="1103" y="133"/>
                    </a:lnTo>
                    <a:lnTo>
                      <a:pt x="1083" y="119"/>
                    </a:lnTo>
                    <a:lnTo>
                      <a:pt x="1063" y="107"/>
                    </a:lnTo>
                    <a:lnTo>
                      <a:pt x="1041" y="95"/>
                    </a:lnTo>
                    <a:lnTo>
                      <a:pt x="1018" y="83"/>
                    </a:lnTo>
                    <a:lnTo>
                      <a:pt x="995" y="72"/>
                    </a:lnTo>
                    <a:lnTo>
                      <a:pt x="971" y="62"/>
                    </a:lnTo>
                    <a:lnTo>
                      <a:pt x="945" y="53"/>
                    </a:lnTo>
                    <a:lnTo>
                      <a:pt x="919" y="44"/>
                    </a:lnTo>
                    <a:lnTo>
                      <a:pt x="892" y="36"/>
                    </a:lnTo>
                    <a:lnTo>
                      <a:pt x="865" y="29"/>
                    </a:lnTo>
                    <a:lnTo>
                      <a:pt x="837" y="22"/>
                    </a:lnTo>
                    <a:lnTo>
                      <a:pt x="808" y="16"/>
                    </a:lnTo>
                    <a:lnTo>
                      <a:pt x="778" y="11"/>
                    </a:lnTo>
                    <a:lnTo>
                      <a:pt x="748" y="7"/>
                    </a:lnTo>
                    <a:lnTo>
                      <a:pt x="717" y="4"/>
                    </a:lnTo>
                    <a:lnTo>
                      <a:pt x="686" y="2"/>
                    </a:lnTo>
                    <a:lnTo>
                      <a:pt x="655" y="0"/>
                    </a:lnTo>
                    <a:lnTo>
                      <a:pt x="623" y="0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F5C21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887538" y="4672013"/>
                <a:ext cx="173037" cy="1096963"/>
              </a:xfrm>
              <a:custGeom>
                <a:rect b="b" l="l" r="r" t="t"/>
                <a:pathLst>
                  <a:path extrusionOk="0" h="691" w="109">
                    <a:moveTo>
                      <a:pt x="0" y="205"/>
                    </a:moveTo>
                    <a:lnTo>
                      <a:pt x="0" y="485"/>
                    </a:lnTo>
                    <a:lnTo>
                      <a:pt x="0" y="485"/>
                    </a:lnTo>
                    <a:lnTo>
                      <a:pt x="1" y="500"/>
                    </a:lnTo>
                    <a:lnTo>
                      <a:pt x="2" y="514"/>
                    </a:lnTo>
                    <a:lnTo>
                      <a:pt x="5" y="528"/>
                    </a:lnTo>
                    <a:lnTo>
                      <a:pt x="8" y="541"/>
                    </a:lnTo>
                    <a:lnTo>
                      <a:pt x="12" y="555"/>
                    </a:lnTo>
                    <a:lnTo>
                      <a:pt x="17" y="568"/>
                    </a:lnTo>
                    <a:lnTo>
                      <a:pt x="22" y="582"/>
                    </a:lnTo>
                    <a:lnTo>
                      <a:pt x="29" y="595"/>
                    </a:lnTo>
                    <a:lnTo>
                      <a:pt x="36" y="608"/>
                    </a:lnTo>
                    <a:lnTo>
                      <a:pt x="44" y="620"/>
                    </a:lnTo>
                    <a:lnTo>
                      <a:pt x="53" y="633"/>
                    </a:lnTo>
                    <a:lnTo>
                      <a:pt x="63" y="645"/>
                    </a:lnTo>
                    <a:lnTo>
                      <a:pt x="73" y="657"/>
                    </a:lnTo>
                    <a:lnTo>
                      <a:pt x="84" y="668"/>
                    </a:lnTo>
                    <a:lnTo>
                      <a:pt x="96" y="680"/>
                    </a:lnTo>
                    <a:lnTo>
                      <a:pt x="109" y="691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96" y="11"/>
                    </a:lnTo>
                    <a:lnTo>
                      <a:pt x="84" y="22"/>
                    </a:lnTo>
                    <a:lnTo>
                      <a:pt x="73" y="34"/>
                    </a:lnTo>
                    <a:lnTo>
                      <a:pt x="63" y="46"/>
                    </a:lnTo>
                    <a:lnTo>
                      <a:pt x="53" y="58"/>
                    </a:lnTo>
                    <a:lnTo>
                      <a:pt x="44" y="71"/>
                    </a:lnTo>
                    <a:lnTo>
                      <a:pt x="36" y="83"/>
                    </a:lnTo>
                    <a:lnTo>
                      <a:pt x="29" y="96"/>
                    </a:lnTo>
                    <a:lnTo>
                      <a:pt x="22" y="109"/>
                    </a:lnTo>
                    <a:lnTo>
                      <a:pt x="17" y="122"/>
                    </a:lnTo>
                    <a:lnTo>
                      <a:pt x="12" y="136"/>
                    </a:lnTo>
                    <a:lnTo>
                      <a:pt x="8" y="149"/>
                    </a:lnTo>
                    <a:lnTo>
                      <a:pt x="5" y="163"/>
                    </a:lnTo>
                    <a:lnTo>
                      <a:pt x="2" y="177"/>
                    </a:lnTo>
                    <a:lnTo>
                      <a:pt x="1" y="191"/>
                    </a:lnTo>
                    <a:lnTo>
                      <a:pt x="0" y="205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2498724" y="4419599"/>
                <a:ext cx="1365251" cy="1601789"/>
              </a:xfrm>
              <a:custGeom>
                <a:rect b="b" l="l" r="r" t="t"/>
                <a:pathLst>
                  <a:path extrusionOk="0" h="1009" w="860">
                    <a:moveTo>
                      <a:pt x="238" y="0"/>
                    </a:moveTo>
                    <a:lnTo>
                      <a:pt x="238" y="0"/>
                    </a:lnTo>
                    <a:lnTo>
                      <a:pt x="206" y="0"/>
                    </a:lnTo>
                    <a:lnTo>
                      <a:pt x="175" y="2"/>
                    </a:lnTo>
                    <a:lnTo>
                      <a:pt x="145" y="4"/>
                    </a:lnTo>
                    <a:lnTo>
                      <a:pt x="115" y="7"/>
                    </a:lnTo>
                    <a:lnTo>
                      <a:pt x="85" y="11"/>
                    </a:lnTo>
                    <a:lnTo>
                      <a:pt x="56" y="16"/>
                    </a:lnTo>
                    <a:lnTo>
                      <a:pt x="27" y="21"/>
                    </a:lnTo>
                    <a:lnTo>
                      <a:pt x="0" y="28"/>
                    </a:lnTo>
                    <a:lnTo>
                      <a:pt x="0" y="981"/>
                    </a:lnTo>
                    <a:lnTo>
                      <a:pt x="0" y="981"/>
                    </a:lnTo>
                    <a:lnTo>
                      <a:pt x="27" y="987"/>
                    </a:lnTo>
                    <a:lnTo>
                      <a:pt x="56" y="993"/>
                    </a:lnTo>
                    <a:lnTo>
                      <a:pt x="85" y="998"/>
                    </a:lnTo>
                    <a:lnTo>
                      <a:pt x="115" y="1002"/>
                    </a:lnTo>
                    <a:lnTo>
                      <a:pt x="145" y="1005"/>
                    </a:lnTo>
                    <a:lnTo>
                      <a:pt x="175" y="1007"/>
                    </a:lnTo>
                    <a:lnTo>
                      <a:pt x="206" y="1008"/>
                    </a:lnTo>
                    <a:lnTo>
                      <a:pt x="238" y="1009"/>
                    </a:lnTo>
                    <a:lnTo>
                      <a:pt x="238" y="1009"/>
                    </a:lnTo>
                    <a:lnTo>
                      <a:pt x="270" y="1008"/>
                    </a:lnTo>
                    <a:lnTo>
                      <a:pt x="301" y="1007"/>
                    </a:lnTo>
                    <a:lnTo>
                      <a:pt x="332" y="1005"/>
                    </a:lnTo>
                    <a:lnTo>
                      <a:pt x="363" y="1001"/>
                    </a:lnTo>
                    <a:lnTo>
                      <a:pt x="393" y="997"/>
                    </a:lnTo>
                    <a:lnTo>
                      <a:pt x="423" y="992"/>
                    </a:lnTo>
                    <a:lnTo>
                      <a:pt x="452" y="987"/>
                    </a:lnTo>
                    <a:lnTo>
                      <a:pt x="480" y="980"/>
                    </a:lnTo>
                    <a:lnTo>
                      <a:pt x="507" y="973"/>
                    </a:lnTo>
                    <a:lnTo>
                      <a:pt x="534" y="965"/>
                    </a:lnTo>
                    <a:lnTo>
                      <a:pt x="560" y="956"/>
                    </a:lnTo>
                    <a:lnTo>
                      <a:pt x="586" y="947"/>
                    </a:lnTo>
                    <a:lnTo>
                      <a:pt x="610" y="936"/>
                    </a:lnTo>
                    <a:lnTo>
                      <a:pt x="633" y="926"/>
                    </a:lnTo>
                    <a:lnTo>
                      <a:pt x="656" y="914"/>
                    </a:lnTo>
                    <a:lnTo>
                      <a:pt x="678" y="902"/>
                    </a:lnTo>
                    <a:lnTo>
                      <a:pt x="698" y="889"/>
                    </a:lnTo>
                    <a:lnTo>
                      <a:pt x="718" y="876"/>
                    </a:lnTo>
                    <a:lnTo>
                      <a:pt x="736" y="862"/>
                    </a:lnTo>
                    <a:lnTo>
                      <a:pt x="754" y="848"/>
                    </a:lnTo>
                    <a:lnTo>
                      <a:pt x="770" y="833"/>
                    </a:lnTo>
                    <a:lnTo>
                      <a:pt x="785" y="818"/>
                    </a:lnTo>
                    <a:lnTo>
                      <a:pt x="798" y="802"/>
                    </a:lnTo>
                    <a:lnTo>
                      <a:pt x="811" y="786"/>
                    </a:lnTo>
                    <a:lnTo>
                      <a:pt x="822" y="770"/>
                    </a:lnTo>
                    <a:lnTo>
                      <a:pt x="832" y="753"/>
                    </a:lnTo>
                    <a:lnTo>
                      <a:pt x="840" y="735"/>
                    </a:lnTo>
                    <a:lnTo>
                      <a:pt x="847" y="718"/>
                    </a:lnTo>
                    <a:lnTo>
                      <a:pt x="853" y="700"/>
                    </a:lnTo>
                    <a:lnTo>
                      <a:pt x="857" y="682"/>
                    </a:lnTo>
                    <a:lnTo>
                      <a:pt x="859" y="663"/>
                    </a:lnTo>
                    <a:lnTo>
                      <a:pt x="860" y="644"/>
                    </a:lnTo>
                    <a:lnTo>
                      <a:pt x="860" y="364"/>
                    </a:lnTo>
                    <a:lnTo>
                      <a:pt x="860" y="364"/>
                    </a:lnTo>
                    <a:lnTo>
                      <a:pt x="859" y="346"/>
                    </a:lnTo>
                    <a:lnTo>
                      <a:pt x="857" y="327"/>
                    </a:lnTo>
                    <a:lnTo>
                      <a:pt x="853" y="309"/>
                    </a:lnTo>
                    <a:lnTo>
                      <a:pt x="847" y="291"/>
                    </a:lnTo>
                    <a:lnTo>
                      <a:pt x="840" y="273"/>
                    </a:lnTo>
                    <a:lnTo>
                      <a:pt x="832" y="256"/>
                    </a:lnTo>
                    <a:lnTo>
                      <a:pt x="822" y="239"/>
                    </a:lnTo>
                    <a:lnTo>
                      <a:pt x="811" y="223"/>
                    </a:lnTo>
                    <a:lnTo>
                      <a:pt x="798" y="206"/>
                    </a:lnTo>
                    <a:lnTo>
                      <a:pt x="785" y="191"/>
                    </a:lnTo>
                    <a:lnTo>
                      <a:pt x="770" y="175"/>
                    </a:lnTo>
                    <a:lnTo>
                      <a:pt x="754" y="161"/>
                    </a:lnTo>
                    <a:lnTo>
                      <a:pt x="736" y="146"/>
                    </a:lnTo>
                    <a:lnTo>
                      <a:pt x="718" y="133"/>
                    </a:lnTo>
                    <a:lnTo>
                      <a:pt x="698" y="119"/>
                    </a:lnTo>
                    <a:lnTo>
                      <a:pt x="678" y="107"/>
                    </a:lnTo>
                    <a:lnTo>
                      <a:pt x="656" y="95"/>
                    </a:lnTo>
                    <a:lnTo>
                      <a:pt x="633" y="83"/>
                    </a:lnTo>
                    <a:lnTo>
                      <a:pt x="610" y="72"/>
                    </a:lnTo>
                    <a:lnTo>
                      <a:pt x="586" y="62"/>
                    </a:lnTo>
                    <a:lnTo>
                      <a:pt x="560" y="53"/>
                    </a:lnTo>
                    <a:lnTo>
                      <a:pt x="534" y="44"/>
                    </a:lnTo>
                    <a:lnTo>
                      <a:pt x="507" y="36"/>
                    </a:lnTo>
                    <a:lnTo>
                      <a:pt x="480" y="29"/>
                    </a:lnTo>
                    <a:lnTo>
                      <a:pt x="452" y="22"/>
                    </a:lnTo>
                    <a:lnTo>
                      <a:pt x="423" y="16"/>
                    </a:lnTo>
                    <a:lnTo>
                      <a:pt x="393" y="11"/>
                    </a:lnTo>
                    <a:lnTo>
                      <a:pt x="363" y="7"/>
                    </a:lnTo>
                    <a:lnTo>
                      <a:pt x="332" y="4"/>
                    </a:lnTo>
                    <a:lnTo>
                      <a:pt x="301" y="2"/>
                    </a:lnTo>
                    <a:lnTo>
                      <a:pt x="270" y="0"/>
                    </a:lnTo>
                    <a:lnTo>
                      <a:pt x="238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2060575" y="4464050"/>
                <a:ext cx="438150" cy="1512888"/>
              </a:xfrm>
              <a:custGeom>
                <a:rect b="b" l="l" r="r" t="t"/>
                <a:pathLst>
                  <a:path extrusionOk="0" h="953" w="276">
                    <a:moveTo>
                      <a:pt x="0" y="131"/>
                    </a:moveTo>
                    <a:lnTo>
                      <a:pt x="0" y="822"/>
                    </a:lnTo>
                    <a:lnTo>
                      <a:pt x="0" y="822"/>
                    </a:lnTo>
                    <a:lnTo>
                      <a:pt x="13" y="833"/>
                    </a:lnTo>
                    <a:lnTo>
                      <a:pt x="26" y="843"/>
                    </a:lnTo>
                    <a:lnTo>
                      <a:pt x="41" y="853"/>
                    </a:lnTo>
                    <a:lnTo>
                      <a:pt x="56" y="863"/>
                    </a:lnTo>
                    <a:lnTo>
                      <a:pt x="87" y="882"/>
                    </a:lnTo>
                    <a:lnTo>
                      <a:pt x="121" y="899"/>
                    </a:lnTo>
                    <a:lnTo>
                      <a:pt x="157" y="915"/>
                    </a:lnTo>
                    <a:lnTo>
                      <a:pt x="195" y="929"/>
                    </a:lnTo>
                    <a:lnTo>
                      <a:pt x="234" y="942"/>
                    </a:lnTo>
                    <a:lnTo>
                      <a:pt x="276" y="953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34" y="11"/>
                    </a:lnTo>
                    <a:lnTo>
                      <a:pt x="195" y="24"/>
                    </a:lnTo>
                    <a:lnTo>
                      <a:pt x="157" y="38"/>
                    </a:lnTo>
                    <a:lnTo>
                      <a:pt x="121" y="54"/>
                    </a:lnTo>
                    <a:lnTo>
                      <a:pt x="87" y="71"/>
                    </a:lnTo>
                    <a:lnTo>
                      <a:pt x="56" y="90"/>
                    </a:lnTo>
                    <a:lnTo>
                      <a:pt x="41" y="100"/>
                    </a:lnTo>
                    <a:lnTo>
                      <a:pt x="26" y="110"/>
                    </a:lnTo>
                    <a:lnTo>
                      <a:pt x="13" y="120"/>
                    </a:lnTo>
                    <a:lnTo>
                      <a:pt x="0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887538" y="4419600"/>
                <a:ext cx="1976437" cy="1157288"/>
              </a:xfrm>
              <a:custGeom>
                <a:rect b="b" l="l" r="r" t="t"/>
                <a:pathLst>
                  <a:path extrusionOk="0" h="729" w="1245">
                    <a:moveTo>
                      <a:pt x="1245" y="364"/>
                    </a:moveTo>
                    <a:lnTo>
                      <a:pt x="1245" y="364"/>
                    </a:lnTo>
                    <a:lnTo>
                      <a:pt x="1244" y="383"/>
                    </a:lnTo>
                    <a:lnTo>
                      <a:pt x="1242" y="402"/>
                    </a:lnTo>
                    <a:lnTo>
                      <a:pt x="1238" y="420"/>
                    </a:lnTo>
                    <a:lnTo>
                      <a:pt x="1232" y="438"/>
                    </a:lnTo>
                    <a:lnTo>
                      <a:pt x="1225" y="455"/>
                    </a:lnTo>
                    <a:lnTo>
                      <a:pt x="1217" y="473"/>
                    </a:lnTo>
                    <a:lnTo>
                      <a:pt x="1207" y="490"/>
                    </a:lnTo>
                    <a:lnTo>
                      <a:pt x="1196" y="506"/>
                    </a:lnTo>
                    <a:lnTo>
                      <a:pt x="1183" y="522"/>
                    </a:lnTo>
                    <a:lnTo>
                      <a:pt x="1170" y="538"/>
                    </a:lnTo>
                    <a:lnTo>
                      <a:pt x="1155" y="553"/>
                    </a:lnTo>
                    <a:lnTo>
                      <a:pt x="1139" y="568"/>
                    </a:lnTo>
                    <a:lnTo>
                      <a:pt x="1121" y="582"/>
                    </a:lnTo>
                    <a:lnTo>
                      <a:pt x="1103" y="596"/>
                    </a:lnTo>
                    <a:lnTo>
                      <a:pt x="1083" y="609"/>
                    </a:lnTo>
                    <a:lnTo>
                      <a:pt x="1063" y="622"/>
                    </a:lnTo>
                    <a:lnTo>
                      <a:pt x="1041" y="634"/>
                    </a:lnTo>
                    <a:lnTo>
                      <a:pt x="1018" y="646"/>
                    </a:lnTo>
                    <a:lnTo>
                      <a:pt x="995" y="656"/>
                    </a:lnTo>
                    <a:lnTo>
                      <a:pt x="971" y="667"/>
                    </a:lnTo>
                    <a:lnTo>
                      <a:pt x="945" y="676"/>
                    </a:lnTo>
                    <a:lnTo>
                      <a:pt x="919" y="685"/>
                    </a:lnTo>
                    <a:lnTo>
                      <a:pt x="892" y="693"/>
                    </a:lnTo>
                    <a:lnTo>
                      <a:pt x="865" y="700"/>
                    </a:lnTo>
                    <a:lnTo>
                      <a:pt x="837" y="707"/>
                    </a:lnTo>
                    <a:lnTo>
                      <a:pt x="808" y="712"/>
                    </a:lnTo>
                    <a:lnTo>
                      <a:pt x="778" y="717"/>
                    </a:lnTo>
                    <a:lnTo>
                      <a:pt x="748" y="721"/>
                    </a:lnTo>
                    <a:lnTo>
                      <a:pt x="717" y="725"/>
                    </a:lnTo>
                    <a:lnTo>
                      <a:pt x="686" y="727"/>
                    </a:lnTo>
                    <a:lnTo>
                      <a:pt x="655" y="728"/>
                    </a:lnTo>
                    <a:lnTo>
                      <a:pt x="623" y="729"/>
                    </a:lnTo>
                    <a:lnTo>
                      <a:pt x="623" y="729"/>
                    </a:lnTo>
                    <a:lnTo>
                      <a:pt x="591" y="728"/>
                    </a:lnTo>
                    <a:lnTo>
                      <a:pt x="559" y="727"/>
                    </a:lnTo>
                    <a:lnTo>
                      <a:pt x="528" y="725"/>
                    </a:lnTo>
                    <a:lnTo>
                      <a:pt x="497" y="721"/>
                    </a:lnTo>
                    <a:lnTo>
                      <a:pt x="467" y="717"/>
                    </a:lnTo>
                    <a:lnTo>
                      <a:pt x="438" y="712"/>
                    </a:lnTo>
                    <a:lnTo>
                      <a:pt x="409" y="707"/>
                    </a:lnTo>
                    <a:lnTo>
                      <a:pt x="380" y="700"/>
                    </a:lnTo>
                    <a:lnTo>
                      <a:pt x="353" y="693"/>
                    </a:lnTo>
                    <a:lnTo>
                      <a:pt x="326" y="685"/>
                    </a:lnTo>
                    <a:lnTo>
                      <a:pt x="300" y="676"/>
                    </a:lnTo>
                    <a:lnTo>
                      <a:pt x="275" y="667"/>
                    </a:lnTo>
                    <a:lnTo>
                      <a:pt x="250" y="656"/>
                    </a:lnTo>
                    <a:lnTo>
                      <a:pt x="227" y="646"/>
                    </a:lnTo>
                    <a:lnTo>
                      <a:pt x="204" y="634"/>
                    </a:lnTo>
                    <a:lnTo>
                      <a:pt x="183" y="622"/>
                    </a:lnTo>
                    <a:lnTo>
                      <a:pt x="162" y="609"/>
                    </a:lnTo>
                    <a:lnTo>
                      <a:pt x="143" y="596"/>
                    </a:lnTo>
                    <a:lnTo>
                      <a:pt x="124" y="582"/>
                    </a:lnTo>
                    <a:lnTo>
                      <a:pt x="107" y="568"/>
                    </a:lnTo>
                    <a:lnTo>
                      <a:pt x="91" y="553"/>
                    </a:lnTo>
                    <a:lnTo>
                      <a:pt x="76" y="538"/>
                    </a:lnTo>
                    <a:lnTo>
                      <a:pt x="62" y="522"/>
                    </a:lnTo>
                    <a:lnTo>
                      <a:pt x="49" y="506"/>
                    </a:lnTo>
                    <a:lnTo>
                      <a:pt x="38" y="490"/>
                    </a:lnTo>
                    <a:lnTo>
                      <a:pt x="28" y="473"/>
                    </a:lnTo>
                    <a:lnTo>
                      <a:pt x="20" y="455"/>
                    </a:lnTo>
                    <a:lnTo>
                      <a:pt x="13" y="438"/>
                    </a:lnTo>
                    <a:lnTo>
                      <a:pt x="8" y="420"/>
                    </a:lnTo>
                    <a:lnTo>
                      <a:pt x="4" y="402"/>
                    </a:lnTo>
                    <a:lnTo>
                      <a:pt x="1" y="383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1" y="346"/>
                    </a:lnTo>
                    <a:lnTo>
                      <a:pt x="4" y="327"/>
                    </a:lnTo>
                    <a:lnTo>
                      <a:pt x="8" y="309"/>
                    </a:lnTo>
                    <a:lnTo>
                      <a:pt x="13" y="291"/>
                    </a:lnTo>
                    <a:lnTo>
                      <a:pt x="20" y="273"/>
                    </a:lnTo>
                    <a:lnTo>
                      <a:pt x="28" y="256"/>
                    </a:lnTo>
                    <a:lnTo>
                      <a:pt x="38" y="239"/>
                    </a:lnTo>
                    <a:lnTo>
                      <a:pt x="49" y="223"/>
                    </a:lnTo>
                    <a:lnTo>
                      <a:pt x="62" y="206"/>
                    </a:lnTo>
                    <a:lnTo>
                      <a:pt x="76" y="191"/>
                    </a:lnTo>
                    <a:lnTo>
                      <a:pt x="91" y="175"/>
                    </a:lnTo>
                    <a:lnTo>
                      <a:pt x="107" y="161"/>
                    </a:lnTo>
                    <a:lnTo>
                      <a:pt x="124" y="146"/>
                    </a:lnTo>
                    <a:lnTo>
                      <a:pt x="143" y="133"/>
                    </a:lnTo>
                    <a:lnTo>
                      <a:pt x="162" y="119"/>
                    </a:lnTo>
                    <a:lnTo>
                      <a:pt x="183" y="107"/>
                    </a:lnTo>
                    <a:lnTo>
                      <a:pt x="204" y="95"/>
                    </a:lnTo>
                    <a:lnTo>
                      <a:pt x="227" y="83"/>
                    </a:lnTo>
                    <a:lnTo>
                      <a:pt x="250" y="72"/>
                    </a:lnTo>
                    <a:lnTo>
                      <a:pt x="275" y="62"/>
                    </a:lnTo>
                    <a:lnTo>
                      <a:pt x="300" y="53"/>
                    </a:lnTo>
                    <a:lnTo>
                      <a:pt x="326" y="44"/>
                    </a:lnTo>
                    <a:lnTo>
                      <a:pt x="353" y="36"/>
                    </a:lnTo>
                    <a:lnTo>
                      <a:pt x="380" y="29"/>
                    </a:lnTo>
                    <a:lnTo>
                      <a:pt x="409" y="22"/>
                    </a:lnTo>
                    <a:lnTo>
                      <a:pt x="438" y="16"/>
                    </a:lnTo>
                    <a:lnTo>
                      <a:pt x="467" y="11"/>
                    </a:lnTo>
                    <a:lnTo>
                      <a:pt x="497" y="7"/>
                    </a:lnTo>
                    <a:lnTo>
                      <a:pt x="528" y="4"/>
                    </a:lnTo>
                    <a:lnTo>
                      <a:pt x="559" y="2"/>
                    </a:lnTo>
                    <a:lnTo>
                      <a:pt x="591" y="0"/>
                    </a:lnTo>
                    <a:lnTo>
                      <a:pt x="623" y="0"/>
                    </a:lnTo>
                    <a:lnTo>
                      <a:pt x="623" y="0"/>
                    </a:lnTo>
                    <a:lnTo>
                      <a:pt x="655" y="0"/>
                    </a:lnTo>
                    <a:lnTo>
                      <a:pt x="686" y="2"/>
                    </a:lnTo>
                    <a:lnTo>
                      <a:pt x="717" y="4"/>
                    </a:lnTo>
                    <a:lnTo>
                      <a:pt x="748" y="7"/>
                    </a:lnTo>
                    <a:lnTo>
                      <a:pt x="778" y="11"/>
                    </a:lnTo>
                    <a:lnTo>
                      <a:pt x="808" y="16"/>
                    </a:lnTo>
                    <a:lnTo>
                      <a:pt x="837" y="22"/>
                    </a:lnTo>
                    <a:lnTo>
                      <a:pt x="865" y="29"/>
                    </a:lnTo>
                    <a:lnTo>
                      <a:pt x="892" y="36"/>
                    </a:lnTo>
                    <a:lnTo>
                      <a:pt x="919" y="44"/>
                    </a:lnTo>
                    <a:lnTo>
                      <a:pt x="945" y="53"/>
                    </a:lnTo>
                    <a:lnTo>
                      <a:pt x="971" y="62"/>
                    </a:lnTo>
                    <a:lnTo>
                      <a:pt x="995" y="72"/>
                    </a:lnTo>
                    <a:lnTo>
                      <a:pt x="1018" y="83"/>
                    </a:lnTo>
                    <a:lnTo>
                      <a:pt x="1041" y="95"/>
                    </a:lnTo>
                    <a:lnTo>
                      <a:pt x="1063" y="107"/>
                    </a:lnTo>
                    <a:lnTo>
                      <a:pt x="1083" y="119"/>
                    </a:lnTo>
                    <a:lnTo>
                      <a:pt x="1103" y="133"/>
                    </a:lnTo>
                    <a:lnTo>
                      <a:pt x="1121" y="146"/>
                    </a:lnTo>
                    <a:lnTo>
                      <a:pt x="1139" y="161"/>
                    </a:lnTo>
                    <a:lnTo>
                      <a:pt x="1155" y="175"/>
                    </a:lnTo>
                    <a:lnTo>
                      <a:pt x="1170" y="191"/>
                    </a:lnTo>
                    <a:lnTo>
                      <a:pt x="1183" y="206"/>
                    </a:lnTo>
                    <a:lnTo>
                      <a:pt x="1196" y="223"/>
                    </a:lnTo>
                    <a:lnTo>
                      <a:pt x="1207" y="239"/>
                    </a:lnTo>
                    <a:lnTo>
                      <a:pt x="1217" y="256"/>
                    </a:lnTo>
                    <a:lnTo>
                      <a:pt x="1225" y="273"/>
                    </a:lnTo>
                    <a:lnTo>
                      <a:pt x="1232" y="291"/>
                    </a:lnTo>
                    <a:lnTo>
                      <a:pt x="1238" y="309"/>
                    </a:lnTo>
                    <a:lnTo>
                      <a:pt x="1242" y="327"/>
                    </a:lnTo>
                    <a:lnTo>
                      <a:pt x="1244" y="346"/>
                    </a:lnTo>
                    <a:lnTo>
                      <a:pt x="1245" y="364"/>
                    </a:lnTo>
                    <a:lnTo>
                      <a:pt x="1245" y="364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060575" y="4591050"/>
                <a:ext cx="1631950" cy="814388"/>
              </a:xfrm>
              <a:custGeom>
                <a:rect b="b" l="l" r="r" t="t"/>
                <a:pathLst>
                  <a:path extrusionOk="0" h="513" w="1028">
                    <a:moveTo>
                      <a:pt x="514" y="513"/>
                    </a:moveTo>
                    <a:lnTo>
                      <a:pt x="514" y="513"/>
                    </a:lnTo>
                    <a:lnTo>
                      <a:pt x="486" y="512"/>
                    </a:lnTo>
                    <a:lnTo>
                      <a:pt x="459" y="511"/>
                    </a:lnTo>
                    <a:lnTo>
                      <a:pt x="433" y="509"/>
                    </a:lnTo>
                    <a:lnTo>
                      <a:pt x="407" y="506"/>
                    </a:lnTo>
                    <a:lnTo>
                      <a:pt x="382" y="503"/>
                    </a:lnTo>
                    <a:lnTo>
                      <a:pt x="357" y="499"/>
                    </a:lnTo>
                    <a:lnTo>
                      <a:pt x="333" y="495"/>
                    </a:lnTo>
                    <a:lnTo>
                      <a:pt x="309" y="489"/>
                    </a:lnTo>
                    <a:lnTo>
                      <a:pt x="286" y="484"/>
                    </a:lnTo>
                    <a:lnTo>
                      <a:pt x="264" y="477"/>
                    </a:lnTo>
                    <a:lnTo>
                      <a:pt x="243" y="471"/>
                    </a:lnTo>
                    <a:lnTo>
                      <a:pt x="222" y="463"/>
                    </a:lnTo>
                    <a:lnTo>
                      <a:pt x="202" y="456"/>
                    </a:lnTo>
                    <a:lnTo>
                      <a:pt x="182" y="447"/>
                    </a:lnTo>
                    <a:lnTo>
                      <a:pt x="164" y="439"/>
                    </a:lnTo>
                    <a:lnTo>
                      <a:pt x="146" y="430"/>
                    </a:lnTo>
                    <a:lnTo>
                      <a:pt x="130" y="420"/>
                    </a:lnTo>
                    <a:lnTo>
                      <a:pt x="114" y="411"/>
                    </a:lnTo>
                    <a:lnTo>
                      <a:pt x="99" y="401"/>
                    </a:lnTo>
                    <a:lnTo>
                      <a:pt x="85" y="391"/>
                    </a:lnTo>
                    <a:lnTo>
                      <a:pt x="72" y="380"/>
                    </a:lnTo>
                    <a:lnTo>
                      <a:pt x="60" y="369"/>
                    </a:lnTo>
                    <a:lnTo>
                      <a:pt x="49" y="358"/>
                    </a:lnTo>
                    <a:lnTo>
                      <a:pt x="39" y="347"/>
                    </a:lnTo>
                    <a:lnTo>
                      <a:pt x="30" y="336"/>
                    </a:lnTo>
                    <a:lnTo>
                      <a:pt x="22" y="325"/>
                    </a:lnTo>
                    <a:lnTo>
                      <a:pt x="15" y="314"/>
                    </a:lnTo>
                    <a:lnTo>
                      <a:pt x="10" y="302"/>
                    </a:lnTo>
                    <a:lnTo>
                      <a:pt x="5" y="291"/>
                    </a:lnTo>
                    <a:lnTo>
                      <a:pt x="2" y="279"/>
                    </a:lnTo>
                    <a:lnTo>
                      <a:pt x="0" y="268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45"/>
                    </a:lnTo>
                    <a:lnTo>
                      <a:pt x="2" y="234"/>
                    </a:lnTo>
                    <a:lnTo>
                      <a:pt x="5" y="222"/>
                    </a:lnTo>
                    <a:lnTo>
                      <a:pt x="10" y="211"/>
                    </a:lnTo>
                    <a:lnTo>
                      <a:pt x="15" y="199"/>
                    </a:lnTo>
                    <a:lnTo>
                      <a:pt x="22" y="188"/>
                    </a:lnTo>
                    <a:lnTo>
                      <a:pt x="30" y="177"/>
                    </a:lnTo>
                    <a:lnTo>
                      <a:pt x="39" y="165"/>
                    </a:lnTo>
                    <a:lnTo>
                      <a:pt x="49" y="154"/>
                    </a:lnTo>
                    <a:lnTo>
                      <a:pt x="60" y="143"/>
                    </a:lnTo>
                    <a:lnTo>
                      <a:pt x="72" y="133"/>
                    </a:lnTo>
                    <a:lnTo>
                      <a:pt x="85" y="122"/>
                    </a:lnTo>
                    <a:lnTo>
                      <a:pt x="99" y="112"/>
                    </a:lnTo>
                    <a:lnTo>
                      <a:pt x="114" y="102"/>
                    </a:lnTo>
                    <a:lnTo>
                      <a:pt x="130" y="92"/>
                    </a:lnTo>
                    <a:lnTo>
                      <a:pt x="146" y="83"/>
                    </a:lnTo>
                    <a:lnTo>
                      <a:pt x="164" y="74"/>
                    </a:lnTo>
                    <a:lnTo>
                      <a:pt x="182" y="65"/>
                    </a:lnTo>
                    <a:lnTo>
                      <a:pt x="202" y="57"/>
                    </a:lnTo>
                    <a:lnTo>
                      <a:pt x="222" y="49"/>
                    </a:lnTo>
                    <a:lnTo>
                      <a:pt x="243" y="42"/>
                    </a:lnTo>
                    <a:lnTo>
                      <a:pt x="264" y="35"/>
                    </a:lnTo>
                    <a:lnTo>
                      <a:pt x="286" y="29"/>
                    </a:lnTo>
                    <a:lnTo>
                      <a:pt x="309" y="23"/>
                    </a:lnTo>
                    <a:lnTo>
                      <a:pt x="333" y="18"/>
                    </a:lnTo>
                    <a:lnTo>
                      <a:pt x="357" y="14"/>
                    </a:lnTo>
                    <a:lnTo>
                      <a:pt x="382" y="10"/>
                    </a:lnTo>
                    <a:lnTo>
                      <a:pt x="407" y="6"/>
                    </a:lnTo>
                    <a:lnTo>
                      <a:pt x="433" y="4"/>
                    </a:lnTo>
                    <a:lnTo>
                      <a:pt x="459" y="2"/>
                    </a:lnTo>
                    <a:lnTo>
                      <a:pt x="486" y="1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41" y="1"/>
                    </a:lnTo>
                    <a:lnTo>
                      <a:pt x="568" y="2"/>
                    </a:lnTo>
                    <a:lnTo>
                      <a:pt x="594" y="4"/>
                    </a:lnTo>
                    <a:lnTo>
                      <a:pt x="620" y="6"/>
                    </a:lnTo>
                    <a:lnTo>
                      <a:pt x="646" y="10"/>
                    </a:lnTo>
                    <a:lnTo>
                      <a:pt x="670" y="14"/>
                    </a:lnTo>
                    <a:lnTo>
                      <a:pt x="694" y="18"/>
                    </a:lnTo>
                    <a:lnTo>
                      <a:pt x="718" y="23"/>
                    </a:lnTo>
                    <a:lnTo>
                      <a:pt x="741" y="29"/>
                    </a:lnTo>
                    <a:lnTo>
                      <a:pt x="763" y="35"/>
                    </a:lnTo>
                    <a:lnTo>
                      <a:pt x="785" y="42"/>
                    </a:lnTo>
                    <a:lnTo>
                      <a:pt x="806" y="49"/>
                    </a:lnTo>
                    <a:lnTo>
                      <a:pt x="826" y="57"/>
                    </a:lnTo>
                    <a:lnTo>
                      <a:pt x="845" y="65"/>
                    </a:lnTo>
                    <a:lnTo>
                      <a:pt x="863" y="74"/>
                    </a:lnTo>
                    <a:lnTo>
                      <a:pt x="881" y="83"/>
                    </a:lnTo>
                    <a:lnTo>
                      <a:pt x="898" y="92"/>
                    </a:lnTo>
                    <a:lnTo>
                      <a:pt x="914" y="102"/>
                    </a:lnTo>
                    <a:lnTo>
                      <a:pt x="928" y="112"/>
                    </a:lnTo>
                    <a:lnTo>
                      <a:pt x="943" y="122"/>
                    </a:lnTo>
                    <a:lnTo>
                      <a:pt x="956" y="133"/>
                    </a:lnTo>
                    <a:lnTo>
                      <a:pt x="968" y="143"/>
                    </a:lnTo>
                    <a:lnTo>
                      <a:pt x="979" y="154"/>
                    </a:lnTo>
                    <a:lnTo>
                      <a:pt x="989" y="165"/>
                    </a:lnTo>
                    <a:lnTo>
                      <a:pt x="998" y="177"/>
                    </a:lnTo>
                    <a:lnTo>
                      <a:pt x="1005" y="188"/>
                    </a:lnTo>
                    <a:lnTo>
                      <a:pt x="1012" y="199"/>
                    </a:lnTo>
                    <a:lnTo>
                      <a:pt x="1018" y="211"/>
                    </a:lnTo>
                    <a:lnTo>
                      <a:pt x="1022" y="222"/>
                    </a:lnTo>
                    <a:lnTo>
                      <a:pt x="1025" y="234"/>
                    </a:lnTo>
                    <a:lnTo>
                      <a:pt x="1027" y="245"/>
                    </a:lnTo>
                    <a:lnTo>
                      <a:pt x="1028" y="256"/>
                    </a:lnTo>
                    <a:lnTo>
                      <a:pt x="1028" y="256"/>
                    </a:lnTo>
                    <a:lnTo>
                      <a:pt x="1027" y="268"/>
                    </a:lnTo>
                    <a:lnTo>
                      <a:pt x="1025" y="279"/>
                    </a:lnTo>
                    <a:lnTo>
                      <a:pt x="1022" y="291"/>
                    </a:lnTo>
                    <a:lnTo>
                      <a:pt x="1018" y="302"/>
                    </a:lnTo>
                    <a:lnTo>
                      <a:pt x="1012" y="314"/>
                    </a:lnTo>
                    <a:lnTo>
                      <a:pt x="1005" y="325"/>
                    </a:lnTo>
                    <a:lnTo>
                      <a:pt x="998" y="336"/>
                    </a:lnTo>
                    <a:lnTo>
                      <a:pt x="989" y="347"/>
                    </a:lnTo>
                    <a:lnTo>
                      <a:pt x="979" y="358"/>
                    </a:lnTo>
                    <a:lnTo>
                      <a:pt x="968" y="369"/>
                    </a:lnTo>
                    <a:lnTo>
                      <a:pt x="956" y="380"/>
                    </a:lnTo>
                    <a:lnTo>
                      <a:pt x="943" y="391"/>
                    </a:lnTo>
                    <a:lnTo>
                      <a:pt x="928" y="401"/>
                    </a:lnTo>
                    <a:lnTo>
                      <a:pt x="914" y="411"/>
                    </a:lnTo>
                    <a:lnTo>
                      <a:pt x="898" y="420"/>
                    </a:lnTo>
                    <a:lnTo>
                      <a:pt x="881" y="430"/>
                    </a:lnTo>
                    <a:lnTo>
                      <a:pt x="863" y="439"/>
                    </a:lnTo>
                    <a:lnTo>
                      <a:pt x="845" y="447"/>
                    </a:lnTo>
                    <a:lnTo>
                      <a:pt x="826" y="456"/>
                    </a:lnTo>
                    <a:lnTo>
                      <a:pt x="806" y="463"/>
                    </a:lnTo>
                    <a:lnTo>
                      <a:pt x="785" y="471"/>
                    </a:lnTo>
                    <a:lnTo>
                      <a:pt x="763" y="477"/>
                    </a:lnTo>
                    <a:lnTo>
                      <a:pt x="741" y="484"/>
                    </a:lnTo>
                    <a:lnTo>
                      <a:pt x="718" y="489"/>
                    </a:lnTo>
                    <a:lnTo>
                      <a:pt x="694" y="495"/>
                    </a:lnTo>
                    <a:lnTo>
                      <a:pt x="670" y="499"/>
                    </a:lnTo>
                    <a:lnTo>
                      <a:pt x="646" y="503"/>
                    </a:lnTo>
                    <a:lnTo>
                      <a:pt x="620" y="506"/>
                    </a:lnTo>
                    <a:lnTo>
                      <a:pt x="594" y="509"/>
                    </a:lnTo>
                    <a:lnTo>
                      <a:pt x="568" y="511"/>
                    </a:lnTo>
                    <a:lnTo>
                      <a:pt x="541" y="512"/>
                    </a:lnTo>
                    <a:lnTo>
                      <a:pt x="514" y="513"/>
                    </a:lnTo>
                    <a:lnTo>
                      <a:pt x="514" y="513"/>
                    </a:lnTo>
                    <a:close/>
                  </a:path>
                </a:pathLst>
              </a:custGeom>
              <a:solidFill>
                <a:srgbClr val="BF900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2103438" y="4633914"/>
                <a:ext cx="1544637" cy="727076"/>
              </a:xfrm>
              <a:custGeom>
                <a:rect b="b" l="l" r="r" t="t"/>
                <a:pathLst>
                  <a:path extrusionOk="0" h="458" w="973">
                    <a:moveTo>
                      <a:pt x="487" y="458"/>
                    </a:moveTo>
                    <a:lnTo>
                      <a:pt x="487" y="458"/>
                    </a:lnTo>
                    <a:lnTo>
                      <a:pt x="459" y="458"/>
                    </a:lnTo>
                    <a:lnTo>
                      <a:pt x="432" y="457"/>
                    </a:lnTo>
                    <a:lnTo>
                      <a:pt x="406" y="455"/>
                    </a:lnTo>
                    <a:lnTo>
                      <a:pt x="380" y="452"/>
                    </a:lnTo>
                    <a:lnTo>
                      <a:pt x="356" y="449"/>
                    </a:lnTo>
                    <a:lnTo>
                      <a:pt x="331" y="445"/>
                    </a:lnTo>
                    <a:lnTo>
                      <a:pt x="308" y="441"/>
                    </a:lnTo>
                    <a:lnTo>
                      <a:pt x="285" y="436"/>
                    </a:lnTo>
                    <a:lnTo>
                      <a:pt x="263" y="430"/>
                    </a:lnTo>
                    <a:lnTo>
                      <a:pt x="242" y="424"/>
                    </a:lnTo>
                    <a:lnTo>
                      <a:pt x="222" y="418"/>
                    </a:lnTo>
                    <a:lnTo>
                      <a:pt x="202" y="411"/>
                    </a:lnTo>
                    <a:lnTo>
                      <a:pt x="183" y="403"/>
                    </a:lnTo>
                    <a:lnTo>
                      <a:pt x="165" y="395"/>
                    </a:lnTo>
                    <a:lnTo>
                      <a:pt x="148" y="387"/>
                    </a:lnTo>
                    <a:lnTo>
                      <a:pt x="132" y="379"/>
                    </a:lnTo>
                    <a:lnTo>
                      <a:pt x="116" y="370"/>
                    </a:lnTo>
                    <a:lnTo>
                      <a:pt x="102" y="361"/>
                    </a:lnTo>
                    <a:lnTo>
                      <a:pt x="88" y="352"/>
                    </a:lnTo>
                    <a:lnTo>
                      <a:pt x="75" y="343"/>
                    </a:lnTo>
                    <a:lnTo>
                      <a:pt x="64" y="333"/>
                    </a:lnTo>
                    <a:lnTo>
                      <a:pt x="53" y="324"/>
                    </a:lnTo>
                    <a:lnTo>
                      <a:pt x="43" y="314"/>
                    </a:lnTo>
                    <a:lnTo>
                      <a:pt x="34" y="305"/>
                    </a:lnTo>
                    <a:lnTo>
                      <a:pt x="26" y="295"/>
                    </a:lnTo>
                    <a:lnTo>
                      <a:pt x="19" y="285"/>
                    </a:lnTo>
                    <a:lnTo>
                      <a:pt x="13" y="276"/>
                    </a:lnTo>
                    <a:lnTo>
                      <a:pt x="9" y="266"/>
                    </a:lnTo>
                    <a:lnTo>
                      <a:pt x="5" y="257"/>
                    </a:lnTo>
                    <a:lnTo>
                      <a:pt x="2" y="247"/>
                    </a:lnTo>
                    <a:lnTo>
                      <a:pt x="0" y="238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21"/>
                    </a:lnTo>
                    <a:lnTo>
                      <a:pt x="2" y="211"/>
                    </a:lnTo>
                    <a:lnTo>
                      <a:pt x="5" y="202"/>
                    </a:lnTo>
                    <a:lnTo>
                      <a:pt x="9" y="193"/>
                    </a:lnTo>
                    <a:lnTo>
                      <a:pt x="13" y="183"/>
                    </a:lnTo>
                    <a:lnTo>
                      <a:pt x="19" y="174"/>
                    </a:lnTo>
                    <a:lnTo>
                      <a:pt x="26" y="164"/>
                    </a:lnTo>
                    <a:lnTo>
                      <a:pt x="34" y="154"/>
                    </a:lnTo>
                    <a:lnTo>
                      <a:pt x="43" y="145"/>
                    </a:lnTo>
                    <a:lnTo>
                      <a:pt x="53" y="135"/>
                    </a:lnTo>
                    <a:lnTo>
                      <a:pt x="64" y="125"/>
                    </a:lnTo>
                    <a:lnTo>
                      <a:pt x="75" y="116"/>
                    </a:lnTo>
                    <a:lnTo>
                      <a:pt x="88" y="107"/>
                    </a:lnTo>
                    <a:lnTo>
                      <a:pt x="102" y="97"/>
                    </a:lnTo>
                    <a:lnTo>
                      <a:pt x="116" y="89"/>
                    </a:lnTo>
                    <a:lnTo>
                      <a:pt x="132" y="80"/>
                    </a:lnTo>
                    <a:lnTo>
                      <a:pt x="148" y="71"/>
                    </a:lnTo>
                    <a:lnTo>
                      <a:pt x="165" y="63"/>
                    </a:lnTo>
                    <a:lnTo>
                      <a:pt x="183" y="56"/>
                    </a:lnTo>
                    <a:lnTo>
                      <a:pt x="202" y="48"/>
                    </a:lnTo>
                    <a:lnTo>
                      <a:pt x="222" y="41"/>
                    </a:lnTo>
                    <a:lnTo>
                      <a:pt x="242" y="35"/>
                    </a:lnTo>
                    <a:lnTo>
                      <a:pt x="263" y="29"/>
                    </a:lnTo>
                    <a:lnTo>
                      <a:pt x="285" y="23"/>
                    </a:lnTo>
                    <a:lnTo>
                      <a:pt x="308" y="18"/>
                    </a:lnTo>
                    <a:lnTo>
                      <a:pt x="331" y="13"/>
                    </a:lnTo>
                    <a:lnTo>
                      <a:pt x="356" y="10"/>
                    </a:lnTo>
                    <a:lnTo>
                      <a:pt x="380" y="6"/>
                    </a:lnTo>
                    <a:lnTo>
                      <a:pt x="406" y="4"/>
                    </a:lnTo>
                    <a:lnTo>
                      <a:pt x="432" y="2"/>
                    </a:lnTo>
                    <a:lnTo>
                      <a:pt x="459" y="1"/>
                    </a:lnTo>
                    <a:lnTo>
                      <a:pt x="487" y="0"/>
                    </a:lnTo>
                    <a:lnTo>
                      <a:pt x="487" y="0"/>
                    </a:lnTo>
                    <a:lnTo>
                      <a:pt x="514" y="1"/>
                    </a:lnTo>
                    <a:lnTo>
                      <a:pt x="541" y="2"/>
                    </a:lnTo>
                    <a:lnTo>
                      <a:pt x="567" y="4"/>
                    </a:lnTo>
                    <a:lnTo>
                      <a:pt x="593" y="6"/>
                    </a:lnTo>
                    <a:lnTo>
                      <a:pt x="618" y="10"/>
                    </a:lnTo>
                    <a:lnTo>
                      <a:pt x="642" y="13"/>
                    </a:lnTo>
                    <a:lnTo>
                      <a:pt x="665" y="18"/>
                    </a:lnTo>
                    <a:lnTo>
                      <a:pt x="688" y="23"/>
                    </a:lnTo>
                    <a:lnTo>
                      <a:pt x="710" y="29"/>
                    </a:lnTo>
                    <a:lnTo>
                      <a:pt x="731" y="35"/>
                    </a:lnTo>
                    <a:lnTo>
                      <a:pt x="752" y="41"/>
                    </a:lnTo>
                    <a:lnTo>
                      <a:pt x="771" y="48"/>
                    </a:lnTo>
                    <a:lnTo>
                      <a:pt x="790" y="56"/>
                    </a:lnTo>
                    <a:lnTo>
                      <a:pt x="808" y="63"/>
                    </a:lnTo>
                    <a:lnTo>
                      <a:pt x="825" y="71"/>
                    </a:lnTo>
                    <a:lnTo>
                      <a:pt x="842" y="80"/>
                    </a:lnTo>
                    <a:lnTo>
                      <a:pt x="857" y="89"/>
                    </a:lnTo>
                    <a:lnTo>
                      <a:pt x="871" y="97"/>
                    </a:lnTo>
                    <a:lnTo>
                      <a:pt x="885" y="107"/>
                    </a:lnTo>
                    <a:lnTo>
                      <a:pt x="898" y="116"/>
                    </a:lnTo>
                    <a:lnTo>
                      <a:pt x="910" y="125"/>
                    </a:lnTo>
                    <a:lnTo>
                      <a:pt x="920" y="135"/>
                    </a:lnTo>
                    <a:lnTo>
                      <a:pt x="930" y="145"/>
                    </a:lnTo>
                    <a:lnTo>
                      <a:pt x="939" y="154"/>
                    </a:lnTo>
                    <a:lnTo>
                      <a:pt x="947" y="164"/>
                    </a:lnTo>
                    <a:lnTo>
                      <a:pt x="954" y="174"/>
                    </a:lnTo>
                    <a:lnTo>
                      <a:pt x="960" y="183"/>
                    </a:lnTo>
                    <a:lnTo>
                      <a:pt x="965" y="193"/>
                    </a:lnTo>
                    <a:lnTo>
                      <a:pt x="969" y="202"/>
                    </a:lnTo>
                    <a:lnTo>
                      <a:pt x="971" y="211"/>
                    </a:lnTo>
                    <a:lnTo>
                      <a:pt x="973" y="221"/>
                    </a:lnTo>
                    <a:lnTo>
                      <a:pt x="973" y="229"/>
                    </a:lnTo>
                    <a:lnTo>
                      <a:pt x="973" y="229"/>
                    </a:lnTo>
                    <a:lnTo>
                      <a:pt x="973" y="238"/>
                    </a:lnTo>
                    <a:lnTo>
                      <a:pt x="971" y="247"/>
                    </a:lnTo>
                    <a:lnTo>
                      <a:pt x="969" y="257"/>
                    </a:lnTo>
                    <a:lnTo>
                      <a:pt x="965" y="266"/>
                    </a:lnTo>
                    <a:lnTo>
                      <a:pt x="960" y="276"/>
                    </a:lnTo>
                    <a:lnTo>
                      <a:pt x="954" y="285"/>
                    </a:lnTo>
                    <a:lnTo>
                      <a:pt x="947" y="295"/>
                    </a:lnTo>
                    <a:lnTo>
                      <a:pt x="939" y="305"/>
                    </a:lnTo>
                    <a:lnTo>
                      <a:pt x="930" y="314"/>
                    </a:lnTo>
                    <a:lnTo>
                      <a:pt x="920" y="324"/>
                    </a:lnTo>
                    <a:lnTo>
                      <a:pt x="910" y="333"/>
                    </a:lnTo>
                    <a:lnTo>
                      <a:pt x="898" y="343"/>
                    </a:lnTo>
                    <a:lnTo>
                      <a:pt x="885" y="352"/>
                    </a:lnTo>
                    <a:lnTo>
                      <a:pt x="871" y="361"/>
                    </a:lnTo>
                    <a:lnTo>
                      <a:pt x="857" y="370"/>
                    </a:lnTo>
                    <a:lnTo>
                      <a:pt x="842" y="379"/>
                    </a:lnTo>
                    <a:lnTo>
                      <a:pt x="825" y="387"/>
                    </a:lnTo>
                    <a:lnTo>
                      <a:pt x="808" y="395"/>
                    </a:lnTo>
                    <a:lnTo>
                      <a:pt x="790" y="403"/>
                    </a:lnTo>
                    <a:lnTo>
                      <a:pt x="771" y="411"/>
                    </a:lnTo>
                    <a:lnTo>
                      <a:pt x="752" y="418"/>
                    </a:lnTo>
                    <a:lnTo>
                      <a:pt x="731" y="424"/>
                    </a:lnTo>
                    <a:lnTo>
                      <a:pt x="710" y="430"/>
                    </a:lnTo>
                    <a:lnTo>
                      <a:pt x="688" y="436"/>
                    </a:lnTo>
                    <a:lnTo>
                      <a:pt x="665" y="441"/>
                    </a:lnTo>
                    <a:lnTo>
                      <a:pt x="642" y="445"/>
                    </a:lnTo>
                    <a:lnTo>
                      <a:pt x="618" y="449"/>
                    </a:lnTo>
                    <a:lnTo>
                      <a:pt x="593" y="452"/>
                    </a:lnTo>
                    <a:lnTo>
                      <a:pt x="567" y="455"/>
                    </a:lnTo>
                    <a:lnTo>
                      <a:pt x="541" y="457"/>
                    </a:lnTo>
                    <a:lnTo>
                      <a:pt x="514" y="458"/>
                    </a:lnTo>
                    <a:lnTo>
                      <a:pt x="487" y="458"/>
                    </a:lnTo>
                    <a:lnTo>
                      <a:pt x="487" y="458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 txBox="1"/>
              <p:nvPr/>
            </p:nvSpPr>
            <p:spPr>
              <a:xfrm>
                <a:off x="2610782" y="4248267"/>
                <a:ext cx="553622" cy="14047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2400">
                    <a:solidFill>
                      <a:srgbClr val="BF900D"/>
                    </a:solidFill>
                    <a:latin typeface="Arial"/>
                    <a:ea typeface="Arial"/>
                    <a:cs typeface="Arial"/>
                    <a:sym typeface="Arial"/>
                  </a:rPr>
                  <a:t>$</a:t>
                </a:r>
                <a:endParaRPr/>
              </a:p>
            </p:txBody>
          </p:sp>
        </p:grpSp>
        <p:grpSp>
          <p:nvGrpSpPr>
            <p:cNvPr id="318" name="Google Shape;318;p6"/>
            <p:cNvGrpSpPr/>
            <p:nvPr/>
          </p:nvGrpSpPr>
          <p:grpSpPr>
            <a:xfrm>
              <a:off x="9360652" y="5336031"/>
              <a:ext cx="649542" cy="573934"/>
              <a:chOff x="1887538" y="4275012"/>
              <a:chExt cx="1976437" cy="1746376"/>
            </a:xfrm>
          </p:grpSpPr>
          <p:sp>
            <p:nvSpPr>
              <p:cNvPr id="319" name="Google Shape;319;p6"/>
              <p:cNvSpPr/>
              <p:nvPr/>
            </p:nvSpPr>
            <p:spPr>
              <a:xfrm>
                <a:off x="1887538" y="4419600"/>
                <a:ext cx="1976437" cy="1601788"/>
              </a:xfrm>
              <a:custGeom>
                <a:rect b="b" l="l" r="r" t="t"/>
                <a:pathLst>
                  <a:path extrusionOk="0" h="1009" w="1245">
                    <a:moveTo>
                      <a:pt x="623" y="0"/>
                    </a:moveTo>
                    <a:lnTo>
                      <a:pt x="623" y="0"/>
                    </a:lnTo>
                    <a:lnTo>
                      <a:pt x="591" y="0"/>
                    </a:lnTo>
                    <a:lnTo>
                      <a:pt x="559" y="2"/>
                    </a:lnTo>
                    <a:lnTo>
                      <a:pt x="528" y="4"/>
                    </a:lnTo>
                    <a:lnTo>
                      <a:pt x="497" y="7"/>
                    </a:lnTo>
                    <a:lnTo>
                      <a:pt x="467" y="11"/>
                    </a:lnTo>
                    <a:lnTo>
                      <a:pt x="438" y="16"/>
                    </a:lnTo>
                    <a:lnTo>
                      <a:pt x="409" y="22"/>
                    </a:lnTo>
                    <a:lnTo>
                      <a:pt x="380" y="29"/>
                    </a:lnTo>
                    <a:lnTo>
                      <a:pt x="353" y="36"/>
                    </a:lnTo>
                    <a:lnTo>
                      <a:pt x="326" y="44"/>
                    </a:lnTo>
                    <a:lnTo>
                      <a:pt x="300" y="53"/>
                    </a:lnTo>
                    <a:lnTo>
                      <a:pt x="275" y="62"/>
                    </a:lnTo>
                    <a:lnTo>
                      <a:pt x="250" y="72"/>
                    </a:lnTo>
                    <a:lnTo>
                      <a:pt x="227" y="83"/>
                    </a:lnTo>
                    <a:lnTo>
                      <a:pt x="204" y="95"/>
                    </a:lnTo>
                    <a:lnTo>
                      <a:pt x="183" y="107"/>
                    </a:lnTo>
                    <a:lnTo>
                      <a:pt x="162" y="119"/>
                    </a:lnTo>
                    <a:lnTo>
                      <a:pt x="143" y="133"/>
                    </a:lnTo>
                    <a:lnTo>
                      <a:pt x="124" y="146"/>
                    </a:lnTo>
                    <a:lnTo>
                      <a:pt x="107" y="161"/>
                    </a:lnTo>
                    <a:lnTo>
                      <a:pt x="91" y="175"/>
                    </a:lnTo>
                    <a:lnTo>
                      <a:pt x="76" y="191"/>
                    </a:lnTo>
                    <a:lnTo>
                      <a:pt x="62" y="206"/>
                    </a:lnTo>
                    <a:lnTo>
                      <a:pt x="49" y="223"/>
                    </a:lnTo>
                    <a:lnTo>
                      <a:pt x="38" y="239"/>
                    </a:lnTo>
                    <a:lnTo>
                      <a:pt x="28" y="256"/>
                    </a:lnTo>
                    <a:lnTo>
                      <a:pt x="20" y="273"/>
                    </a:lnTo>
                    <a:lnTo>
                      <a:pt x="13" y="291"/>
                    </a:lnTo>
                    <a:lnTo>
                      <a:pt x="8" y="309"/>
                    </a:lnTo>
                    <a:lnTo>
                      <a:pt x="4" y="327"/>
                    </a:lnTo>
                    <a:lnTo>
                      <a:pt x="1" y="346"/>
                    </a:lnTo>
                    <a:lnTo>
                      <a:pt x="0" y="364"/>
                    </a:lnTo>
                    <a:lnTo>
                      <a:pt x="0" y="644"/>
                    </a:lnTo>
                    <a:lnTo>
                      <a:pt x="0" y="644"/>
                    </a:lnTo>
                    <a:lnTo>
                      <a:pt x="1" y="663"/>
                    </a:lnTo>
                    <a:lnTo>
                      <a:pt x="4" y="682"/>
                    </a:lnTo>
                    <a:lnTo>
                      <a:pt x="8" y="700"/>
                    </a:lnTo>
                    <a:lnTo>
                      <a:pt x="13" y="718"/>
                    </a:lnTo>
                    <a:lnTo>
                      <a:pt x="20" y="735"/>
                    </a:lnTo>
                    <a:lnTo>
                      <a:pt x="28" y="753"/>
                    </a:lnTo>
                    <a:lnTo>
                      <a:pt x="38" y="770"/>
                    </a:lnTo>
                    <a:lnTo>
                      <a:pt x="49" y="786"/>
                    </a:lnTo>
                    <a:lnTo>
                      <a:pt x="62" y="802"/>
                    </a:lnTo>
                    <a:lnTo>
                      <a:pt x="76" y="818"/>
                    </a:lnTo>
                    <a:lnTo>
                      <a:pt x="91" y="833"/>
                    </a:lnTo>
                    <a:lnTo>
                      <a:pt x="107" y="848"/>
                    </a:lnTo>
                    <a:lnTo>
                      <a:pt x="124" y="862"/>
                    </a:lnTo>
                    <a:lnTo>
                      <a:pt x="143" y="876"/>
                    </a:lnTo>
                    <a:lnTo>
                      <a:pt x="162" y="889"/>
                    </a:lnTo>
                    <a:lnTo>
                      <a:pt x="183" y="902"/>
                    </a:lnTo>
                    <a:lnTo>
                      <a:pt x="204" y="914"/>
                    </a:lnTo>
                    <a:lnTo>
                      <a:pt x="227" y="926"/>
                    </a:lnTo>
                    <a:lnTo>
                      <a:pt x="250" y="936"/>
                    </a:lnTo>
                    <a:lnTo>
                      <a:pt x="275" y="947"/>
                    </a:lnTo>
                    <a:lnTo>
                      <a:pt x="300" y="956"/>
                    </a:lnTo>
                    <a:lnTo>
                      <a:pt x="326" y="965"/>
                    </a:lnTo>
                    <a:lnTo>
                      <a:pt x="353" y="973"/>
                    </a:lnTo>
                    <a:lnTo>
                      <a:pt x="380" y="980"/>
                    </a:lnTo>
                    <a:lnTo>
                      <a:pt x="409" y="987"/>
                    </a:lnTo>
                    <a:lnTo>
                      <a:pt x="438" y="992"/>
                    </a:lnTo>
                    <a:lnTo>
                      <a:pt x="467" y="997"/>
                    </a:lnTo>
                    <a:lnTo>
                      <a:pt x="497" y="1001"/>
                    </a:lnTo>
                    <a:lnTo>
                      <a:pt x="528" y="1005"/>
                    </a:lnTo>
                    <a:lnTo>
                      <a:pt x="559" y="1007"/>
                    </a:lnTo>
                    <a:lnTo>
                      <a:pt x="591" y="1008"/>
                    </a:lnTo>
                    <a:lnTo>
                      <a:pt x="623" y="1009"/>
                    </a:lnTo>
                    <a:lnTo>
                      <a:pt x="623" y="1009"/>
                    </a:lnTo>
                    <a:lnTo>
                      <a:pt x="655" y="1008"/>
                    </a:lnTo>
                    <a:lnTo>
                      <a:pt x="686" y="1007"/>
                    </a:lnTo>
                    <a:lnTo>
                      <a:pt x="717" y="1005"/>
                    </a:lnTo>
                    <a:lnTo>
                      <a:pt x="748" y="1001"/>
                    </a:lnTo>
                    <a:lnTo>
                      <a:pt x="778" y="997"/>
                    </a:lnTo>
                    <a:lnTo>
                      <a:pt x="808" y="992"/>
                    </a:lnTo>
                    <a:lnTo>
                      <a:pt x="837" y="987"/>
                    </a:lnTo>
                    <a:lnTo>
                      <a:pt x="865" y="980"/>
                    </a:lnTo>
                    <a:lnTo>
                      <a:pt x="892" y="973"/>
                    </a:lnTo>
                    <a:lnTo>
                      <a:pt x="919" y="965"/>
                    </a:lnTo>
                    <a:lnTo>
                      <a:pt x="945" y="956"/>
                    </a:lnTo>
                    <a:lnTo>
                      <a:pt x="971" y="947"/>
                    </a:lnTo>
                    <a:lnTo>
                      <a:pt x="995" y="936"/>
                    </a:lnTo>
                    <a:lnTo>
                      <a:pt x="1018" y="926"/>
                    </a:lnTo>
                    <a:lnTo>
                      <a:pt x="1041" y="914"/>
                    </a:lnTo>
                    <a:lnTo>
                      <a:pt x="1063" y="902"/>
                    </a:lnTo>
                    <a:lnTo>
                      <a:pt x="1083" y="889"/>
                    </a:lnTo>
                    <a:lnTo>
                      <a:pt x="1103" y="876"/>
                    </a:lnTo>
                    <a:lnTo>
                      <a:pt x="1121" y="862"/>
                    </a:lnTo>
                    <a:lnTo>
                      <a:pt x="1139" y="848"/>
                    </a:lnTo>
                    <a:lnTo>
                      <a:pt x="1155" y="833"/>
                    </a:lnTo>
                    <a:lnTo>
                      <a:pt x="1170" y="818"/>
                    </a:lnTo>
                    <a:lnTo>
                      <a:pt x="1183" y="802"/>
                    </a:lnTo>
                    <a:lnTo>
                      <a:pt x="1196" y="786"/>
                    </a:lnTo>
                    <a:lnTo>
                      <a:pt x="1207" y="770"/>
                    </a:lnTo>
                    <a:lnTo>
                      <a:pt x="1217" y="753"/>
                    </a:lnTo>
                    <a:lnTo>
                      <a:pt x="1225" y="735"/>
                    </a:lnTo>
                    <a:lnTo>
                      <a:pt x="1232" y="718"/>
                    </a:lnTo>
                    <a:lnTo>
                      <a:pt x="1238" y="700"/>
                    </a:lnTo>
                    <a:lnTo>
                      <a:pt x="1242" y="682"/>
                    </a:lnTo>
                    <a:lnTo>
                      <a:pt x="1244" y="663"/>
                    </a:lnTo>
                    <a:lnTo>
                      <a:pt x="1245" y="644"/>
                    </a:lnTo>
                    <a:lnTo>
                      <a:pt x="1245" y="364"/>
                    </a:lnTo>
                    <a:lnTo>
                      <a:pt x="1245" y="364"/>
                    </a:lnTo>
                    <a:lnTo>
                      <a:pt x="1244" y="346"/>
                    </a:lnTo>
                    <a:lnTo>
                      <a:pt x="1242" y="327"/>
                    </a:lnTo>
                    <a:lnTo>
                      <a:pt x="1238" y="309"/>
                    </a:lnTo>
                    <a:lnTo>
                      <a:pt x="1232" y="291"/>
                    </a:lnTo>
                    <a:lnTo>
                      <a:pt x="1225" y="273"/>
                    </a:lnTo>
                    <a:lnTo>
                      <a:pt x="1217" y="256"/>
                    </a:lnTo>
                    <a:lnTo>
                      <a:pt x="1207" y="239"/>
                    </a:lnTo>
                    <a:lnTo>
                      <a:pt x="1196" y="223"/>
                    </a:lnTo>
                    <a:lnTo>
                      <a:pt x="1183" y="206"/>
                    </a:lnTo>
                    <a:lnTo>
                      <a:pt x="1170" y="191"/>
                    </a:lnTo>
                    <a:lnTo>
                      <a:pt x="1155" y="175"/>
                    </a:lnTo>
                    <a:lnTo>
                      <a:pt x="1139" y="161"/>
                    </a:lnTo>
                    <a:lnTo>
                      <a:pt x="1121" y="146"/>
                    </a:lnTo>
                    <a:lnTo>
                      <a:pt x="1103" y="133"/>
                    </a:lnTo>
                    <a:lnTo>
                      <a:pt x="1083" y="119"/>
                    </a:lnTo>
                    <a:lnTo>
                      <a:pt x="1063" y="107"/>
                    </a:lnTo>
                    <a:lnTo>
                      <a:pt x="1041" y="95"/>
                    </a:lnTo>
                    <a:lnTo>
                      <a:pt x="1018" y="83"/>
                    </a:lnTo>
                    <a:lnTo>
                      <a:pt x="995" y="72"/>
                    </a:lnTo>
                    <a:lnTo>
                      <a:pt x="971" y="62"/>
                    </a:lnTo>
                    <a:lnTo>
                      <a:pt x="945" y="53"/>
                    </a:lnTo>
                    <a:lnTo>
                      <a:pt x="919" y="44"/>
                    </a:lnTo>
                    <a:lnTo>
                      <a:pt x="892" y="36"/>
                    </a:lnTo>
                    <a:lnTo>
                      <a:pt x="865" y="29"/>
                    </a:lnTo>
                    <a:lnTo>
                      <a:pt x="837" y="22"/>
                    </a:lnTo>
                    <a:lnTo>
                      <a:pt x="808" y="16"/>
                    </a:lnTo>
                    <a:lnTo>
                      <a:pt x="778" y="11"/>
                    </a:lnTo>
                    <a:lnTo>
                      <a:pt x="748" y="7"/>
                    </a:lnTo>
                    <a:lnTo>
                      <a:pt x="717" y="4"/>
                    </a:lnTo>
                    <a:lnTo>
                      <a:pt x="686" y="2"/>
                    </a:lnTo>
                    <a:lnTo>
                      <a:pt x="655" y="0"/>
                    </a:lnTo>
                    <a:lnTo>
                      <a:pt x="623" y="0"/>
                    </a:lnTo>
                    <a:lnTo>
                      <a:pt x="623" y="0"/>
                    </a:lnTo>
                    <a:close/>
                  </a:path>
                </a:pathLst>
              </a:custGeom>
              <a:solidFill>
                <a:srgbClr val="F5C21A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887538" y="4672013"/>
                <a:ext cx="173037" cy="1096963"/>
              </a:xfrm>
              <a:custGeom>
                <a:rect b="b" l="l" r="r" t="t"/>
                <a:pathLst>
                  <a:path extrusionOk="0" h="691" w="109">
                    <a:moveTo>
                      <a:pt x="0" y="205"/>
                    </a:moveTo>
                    <a:lnTo>
                      <a:pt x="0" y="485"/>
                    </a:lnTo>
                    <a:lnTo>
                      <a:pt x="0" y="485"/>
                    </a:lnTo>
                    <a:lnTo>
                      <a:pt x="1" y="500"/>
                    </a:lnTo>
                    <a:lnTo>
                      <a:pt x="2" y="514"/>
                    </a:lnTo>
                    <a:lnTo>
                      <a:pt x="5" y="528"/>
                    </a:lnTo>
                    <a:lnTo>
                      <a:pt x="8" y="541"/>
                    </a:lnTo>
                    <a:lnTo>
                      <a:pt x="12" y="555"/>
                    </a:lnTo>
                    <a:lnTo>
                      <a:pt x="17" y="568"/>
                    </a:lnTo>
                    <a:lnTo>
                      <a:pt x="22" y="582"/>
                    </a:lnTo>
                    <a:lnTo>
                      <a:pt x="29" y="595"/>
                    </a:lnTo>
                    <a:lnTo>
                      <a:pt x="36" y="608"/>
                    </a:lnTo>
                    <a:lnTo>
                      <a:pt x="44" y="620"/>
                    </a:lnTo>
                    <a:lnTo>
                      <a:pt x="53" y="633"/>
                    </a:lnTo>
                    <a:lnTo>
                      <a:pt x="63" y="645"/>
                    </a:lnTo>
                    <a:lnTo>
                      <a:pt x="73" y="657"/>
                    </a:lnTo>
                    <a:lnTo>
                      <a:pt x="84" y="668"/>
                    </a:lnTo>
                    <a:lnTo>
                      <a:pt x="96" y="680"/>
                    </a:lnTo>
                    <a:lnTo>
                      <a:pt x="109" y="691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96" y="11"/>
                    </a:lnTo>
                    <a:lnTo>
                      <a:pt x="84" y="22"/>
                    </a:lnTo>
                    <a:lnTo>
                      <a:pt x="73" y="34"/>
                    </a:lnTo>
                    <a:lnTo>
                      <a:pt x="63" y="46"/>
                    </a:lnTo>
                    <a:lnTo>
                      <a:pt x="53" y="58"/>
                    </a:lnTo>
                    <a:lnTo>
                      <a:pt x="44" y="71"/>
                    </a:lnTo>
                    <a:lnTo>
                      <a:pt x="36" y="83"/>
                    </a:lnTo>
                    <a:lnTo>
                      <a:pt x="29" y="96"/>
                    </a:lnTo>
                    <a:lnTo>
                      <a:pt x="22" y="109"/>
                    </a:lnTo>
                    <a:lnTo>
                      <a:pt x="17" y="122"/>
                    </a:lnTo>
                    <a:lnTo>
                      <a:pt x="12" y="136"/>
                    </a:lnTo>
                    <a:lnTo>
                      <a:pt x="8" y="149"/>
                    </a:lnTo>
                    <a:lnTo>
                      <a:pt x="5" y="163"/>
                    </a:lnTo>
                    <a:lnTo>
                      <a:pt x="2" y="177"/>
                    </a:lnTo>
                    <a:lnTo>
                      <a:pt x="1" y="191"/>
                    </a:lnTo>
                    <a:lnTo>
                      <a:pt x="0" y="205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2498725" y="4419600"/>
                <a:ext cx="1365250" cy="1601788"/>
              </a:xfrm>
              <a:custGeom>
                <a:rect b="b" l="l" r="r" t="t"/>
                <a:pathLst>
                  <a:path extrusionOk="0" h="1009" w="860">
                    <a:moveTo>
                      <a:pt x="238" y="0"/>
                    </a:moveTo>
                    <a:lnTo>
                      <a:pt x="238" y="0"/>
                    </a:lnTo>
                    <a:lnTo>
                      <a:pt x="206" y="0"/>
                    </a:lnTo>
                    <a:lnTo>
                      <a:pt x="175" y="2"/>
                    </a:lnTo>
                    <a:lnTo>
                      <a:pt x="145" y="4"/>
                    </a:lnTo>
                    <a:lnTo>
                      <a:pt x="115" y="7"/>
                    </a:lnTo>
                    <a:lnTo>
                      <a:pt x="85" y="11"/>
                    </a:lnTo>
                    <a:lnTo>
                      <a:pt x="56" y="16"/>
                    </a:lnTo>
                    <a:lnTo>
                      <a:pt x="27" y="21"/>
                    </a:lnTo>
                    <a:lnTo>
                      <a:pt x="0" y="28"/>
                    </a:lnTo>
                    <a:lnTo>
                      <a:pt x="0" y="981"/>
                    </a:lnTo>
                    <a:lnTo>
                      <a:pt x="0" y="981"/>
                    </a:lnTo>
                    <a:lnTo>
                      <a:pt x="27" y="987"/>
                    </a:lnTo>
                    <a:lnTo>
                      <a:pt x="56" y="993"/>
                    </a:lnTo>
                    <a:lnTo>
                      <a:pt x="85" y="998"/>
                    </a:lnTo>
                    <a:lnTo>
                      <a:pt x="115" y="1002"/>
                    </a:lnTo>
                    <a:lnTo>
                      <a:pt x="145" y="1005"/>
                    </a:lnTo>
                    <a:lnTo>
                      <a:pt x="175" y="1007"/>
                    </a:lnTo>
                    <a:lnTo>
                      <a:pt x="206" y="1008"/>
                    </a:lnTo>
                    <a:lnTo>
                      <a:pt x="238" y="1009"/>
                    </a:lnTo>
                    <a:lnTo>
                      <a:pt x="238" y="1009"/>
                    </a:lnTo>
                    <a:lnTo>
                      <a:pt x="270" y="1008"/>
                    </a:lnTo>
                    <a:lnTo>
                      <a:pt x="301" y="1007"/>
                    </a:lnTo>
                    <a:lnTo>
                      <a:pt x="332" y="1005"/>
                    </a:lnTo>
                    <a:lnTo>
                      <a:pt x="363" y="1001"/>
                    </a:lnTo>
                    <a:lnTo>
                      <a:pt x="393" y="997"/>
                    </a:lnTo>
                    <a:lnTo>
                      <a:pt x="423" y="992"/>
                    </a:lnTo>
                    <a:lnTo>
                      <a:pt x="452" y="987"/>
                    </a:lnTo>
                    <a:lnTo>
                      <a:pt x="480" y="980"/>
                    </a:lnTo>
                    <a:lnTo>
                      <a:pt x="507" y="973"/>
                    </a:lnTo>
                    <a:lnTo>
                      <a:pt x="534" y="965"/>
                    </a:lnTo>
                    <a:lnTo>
                      <a:pt x="560" y="956"/>
                    </a:lnTo>
                    <a:lnTo>
                      <a:pt x="586" y="947"/>
                    </a:lnTo>
                    <a:lnTo>
                      <a:pt x="610" y="936"/>
                    </a:lnTo>
                    <a:lnTo>
                      <a:pt x="633" y="926"/>
                    </a:lnTo>
                    <a:lnTo>
                      <a:pt x="656" y="914"/>
                    </a:lnTo>
                    <a:lnTo>
                      <a:pt x="678" y="902"/>
                    </a:lnTo>
                    <a:lnTo>
                      <a:pt x="698" y="889"/>
                    </a:lnTo>
                    <a:lnTo>
                      <a:pt x="718" y="876"/>
                    </a:lnTo>
                    <a:lnTo>
                      <a:pt x="736" y="862"/>
                    </a:lnTo>
                    <a:lnTo>
                      <a:pt x="754" y="848"/>
                    </a:lnTo>
                    <a:lnTo>
                      <a:pt x="770" y="833"/>
                    </a:lnTo>
                    <a:lnTo>
                      <a:pt x="785" y="818"/>
                    </a:lnTo>
                    <a:lnTo>
                      <a:pt x="798" y="802"/>
                    </a:lnTo>
                    <a:lnTo>
                      <a:pt x="811" y="786"/>
                    </a:lnTo>
                    <a:lnTo>
                      <a:pt x="822" y="770"/>
                    </a:lnTo>
                    <a:lnTo>
                      <a:pt x="832" y="753"/>
                    </a:lnTo>
                    <a:lnTo>
                      <a:pt x="840" y="735"/>
                    </a:lnTo>
                    <a:lnTo>
                      <a:pt x="847" y="718"/>
                    </a:lnTo>
                    <a:lnTo>
                      <a:pt x="853" y="700"/>
                    </a:lnTo>
                    <a:lnTo>
                      <a:pt x="857" y="682"/>
                    </a:lnTo>
                    <a:lnTo>
                      <a:pt x="859" y="663"/>
                    </a:lnTo>
                    <a:lnTo>
                      <a:pt x="860" y="644"/>
                    </a:lnTo>
                    <a:lnTo>
                      <a:pt x="860" y="364"/>
                    </a:lnTo>
                    <a:lnTo>
                      <a:pt x="860" y="364"/>
                    </a:lnTo>
                    <a:lnTo>
                      <a:pt x="859" y="346"/>
                    </a:lnTo>
                    <a:lnTo>
                      <a:pt x="857" y="327"/>
                    </a:lnTo>
                    <a:lnTo>
                      <a:pt x="853" y="309"/>
                    </a:lnTo>
                    <a:lnTo>
                      <a:pt x="847" y="291"/>
                    </a:lnTo>
                    <a:lnTo>
                      <a:pt x="840" y="273"/>
                    </a:lnTo>
                    <a:lnTo>
                      <a:pt x="832" y="256"/>
                    </a:lnTo>
                    <a:lnTo>
                      <a:pt x="822" y="239"/>
                    </a:lnTo>
                    <a:lnTo>
                      <a:pt x="811" y="223"/>
                    </a:lnTo>
                    <a:lnTo>
                      <a:pt x="798" y="206"/>
                    </a:lnTo>
                    <a:lnTo>
                      <a:pt x="785" y="191"/>
                    </a:lnTo>
                    <a:lnTo>
                      <a:pt x="770" y="175"/>
                    </a:lnTo>
                    <a:lnTo>
                      <a:pt x="754" y="161"/>
                    </a:lnTo>
                    <a:lnTo>
                      <a:pt x="736" y="146"/>
                    </a:lnTo>
                    <a:lnTo>
                      <a:pt x="718" y="133"/>
                    </a:lnTo>
                    <a:lnTo>
                      <a:pt x="698" y="119"/>
                    </a:lnTo>
                    <a:lnTo>
                      <a:pt x="678" y="107"/>
                    </a:lnTo>
                    <a:lnTo>
                      <a:pt x="656" y="95"/>
                    </a:lnTo>
                    <a:lnTo>
                      <a:pt x="633" y="83"/>
                    </a:lnTo>
                    <a:lnTo>
                      <a:pt x="610" y="72"/>
                    </a:lnTo>
                    <a:lnTo>
                      <a:pt x="586" y="62"/>
                    </a:lnTo>
                    <a:lnTo>
                      <a:pt x="560" y="53"/>
                    </a:lnTo>
                    <a:lnTo>
                      <a:pt x="534" y="44"/>
                    </a:lnTo>
                    <a:lnTo>
                      <a:pt x="507" y="36"/>
                    </a:lnTo>
                    <a:lnTo>
                      <a:pt x="480" y="29"/>
                    </a:lnTo>
                    <a:lnTo>
                      <a:pt x="452" y="22"/>
                    </a:lnTo>
                    <a:lnTo>
                      <a:pt x="423" y="16"/>
                    </a:lnTo>
                    <a:lnTo>
                      <a:pt x="393" y="11"/>
                    </a:lnTo>
                    <a:lnTo>
                      <a:pt x="363" y="7"/>
                    </a:lnTo>
                    <a:lnTo>
                      <a:pt x="332" y="4"/>
                    </a:lnTo>
                    <a:lnTo>
                      <a:pt x="301" y="2"/>
                    </a:lnTo>
                    <a:lnTo>
                      <a:pt x="270" y="0"/>
                    </a:lnTo>
                    <a:lnTo>
                      <a:pt x="238" y="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F0B71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2060575" y="4464050"/>
                <a:ext cx="438150" cy="1512888"/>
              </a:xfrm>
              <a:custGeom>
                <a:rect b="b" l="l" r="r" t="t"/>
                <a:pathLst>
                  <a:path extrusionOk="0" h="953" w="276">
                    <a:moveTo>
                      <a:pt x="0" y="131"/>
                    </a:moveTo>
                    <a:lnTo>
                      <a:pt x="0" y="822"/>
                    </a:lnTo>
                    <a:lnTo>
                      <a:pt x="0" y="822"/>
                    </a:lnTo>
                    <a:lnTo>
                      <a:pt x="13" y="833"/>
                    </a:lnTo>
                    <a:lnTo>
                      <a:pt x="26" y="843"/>
                    </a:lnTo>
                    <a:lnTo>
                      <a:pt x="41" y="853"/>
                    </a:lnTo>
                    <a:lnTo>
                      <a:pt x="56" y="863"/>
                    </a:lnTo>
                    <a:lnTo>
                      <a:pt x="87" y="882"/>
                    </a:lnTo>
                    <a:lnTo>
                      <a:pt x="121" y="899"/>
                    </a:lnTo>
                    <a:lnTo>
                      <a:pt x="157" y="915"/>
                    </a:lnTo>
                    <a:lnTo>
                      <a:pt x="195" y="929"/>
                    </a:lnTo>
                    <a:lnTo>
                      <a:pt x="234" y="942"/>
                    </a:lnTo>
                    <a:lnTo>
                      <a:pt x="276" y="953"/>
                    </a:lnTo>
                    <a:lnTo>
                      <a:pt x="276" y="0"/>
                    </a:lnTo>
                    <a:lnTo>
                      <a:pt x="276" y="0"/>
                    </a:lnTo>
                    <a:lnTo>
                      <a:pt x="234" y="11"/>
                    </a:lnTo>
                    <a:lnTo>
                      <a:pt x="195" y="24"/>
                    </a:lnTo>
                    <a:lnTo>
                      <a:pt x="157" y="38"/>
                    </a:lnTo>
                    <a:lnTo>
                      <a:pt x="121" y="54"/>
                    </a:lnTo>
                    <a:lnTo>
                      <a:pt x="87" y="71"/>
                    </a:lnTo>
                    <a:lnTo>
                      <a:pt x="56" y="90"/>
                    </a:lnTo>
                    <a:lnTo>
                      <a:pt x="41" y="100"/>
                    </a:lnTo>
                    <a:lnTo>
                      <a:pt x="26" y="110"/>
                    </a:lnTo>
                    <a:lnTo>
                      <a:pt x="13" y="120"/>
                    </a:lnTo>
                    <a:lnTo>
                      <a:pt x="0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FFD757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1887538" y="4419600"/>
                <a:ext cx="1976437" cy="1157288"/>
              </a:xfrm>
              <a:custGeom>
                <a:rect b="b" l="l" r="r" t="t"/>
                <a:pathLst>
                  <a:path extrusionOk="0" h="729" w="1245">
                    <a:moveTo>
                      <a:pt x="1245" y="364"/>
                    </a:moveTo>
                    <a:lnTo>
                      <a:pt x="1245" y="364"/>
                    </a:lnTo>
                    <a:lnTo>
                      <a:pt x="1244" y="383"/>
                    </a:lnTo>
                    <a:lnTo>
                      <a:pt x="1242" y="402"/>
                    </a:lnTo>
                    <a:lnTo>
                      <a:pt x="1238" y="420"/>
                    </a:lnTo>
                    <a:lnTo>
                      <a:pt x="1232" y="438"/>
                    </a:lnTo>
                    <a:lnTo>
                      <a:pt x="1225" y="455"/>
                    </a:lnTo>
                    <a:lnTo>
                      <a:pt x="1217" y="473"/>
                    </a:lnTo>
                    <a:lnTo>
                      <a:pt x="1207" y="490"/>
                    </a:lnTo>
                    <a:lnTo>
                      <a:pt x="1196" y="506"/>
                    </a:lnTo>
                    <a:lnTo>
                      <a:pt x="1183" y="522"/>
                    </a:lnTo>
                    <a:lnTo>
                      <a:pt x="1170" y="538"/>
                    </a:lnTo>
                    <a:lnTo>
                      <a:pt x="1155" y="553"/>
                    </a:lnTo>
                    <a:lnTo>
                      <a:pt x="1139" y="568"/>
                    </a:lnTo>
                    <a:lnTo>
                      <a:pt x="1121" y="582"/>
                    </a:lnTo>
                    <a:lnTo>
                      <a:pt x="1103" y="596"/>
                    </a:lnTo>
                    <a:lnTo>
                      <a:pt x="1083" y="609"/>
                    </a:lnTo>
                    <a:lnTo>
                      <a:pt x="1063" y="622"/>
                    </a:lnTo>
                    <a:lnTo>
                      <a:pt x="1041" y="634"/>
                    </a:lnTo>
                    <a:lnTo>
                      <a:pt x="1018" y="646"/>
                    </a:lnTo>
                    <a:lnTo>
                      <a:pt x="995" y="656"/>
                    </a:lnTo>
                    <a:lnTo>
                      <a:pt x="971" y="667"/>
                    </a:lnTo>
                    <a:lnTo>
                      <a:pt x="945" y="676"/>
                    </a:lnTo>
                    <a:lnTo>
                      <a:pt x="919" y="685"/>
                    </a:lnTo>
                    <a:lnTo>
                      <a:pt x="892" y="693"/>
                    </a:lnTo>
                    <a:lnTo>
                      <a:pt x="865" y="700"/>
                    </a:lnTo>
                    <a:lnTo>
                      <a:pt x="837" y="707"/>
                    </a:lnTo>
                    <a:lnTo>
                      <a:pt x="808" y="712"/>
                    </a:lnTo>
                    <a:lnTo>
                      <a:pt x="778" y="717"/>
                    </a:lnTo>
                    <a:lnTo>
                      <a:pt x="748" y="721"/>
                    </a:lnTo>
                    <a:lnTo>
                      <a:pt x="717" y="725"/>
                    </a:lnTo>
                    <a:lnTo>
                      <a:pt x="686" y="727"/>
                    </a:lnTo>
                    <a:lnTo>
                      <a:pt x="655" y="728"/>
                    </a:lnTo>
                    <a:lnTo>
                      <a:pt x="623" y="729"/>
                    </a:lnTo>
                    <a:lnTo>
                      <a:pt x="623" y="729"/>
                    </a:lnTo>
                    <a:lnTo>
                      <a:pt x="591" y="728"/>
                    </a:lnTo>
                    <a:lnTo>
                      <a:pt x="559" y="727"/>
                    </a:lnTo>
                    <a:lnTo>
                      <a:pt x="528" y="725"/>
                    </a:lnTo>
                    <a:lnTo>
                      <a:pt x="497" y="721"/>
                    </a:lnTo>
                    <a:lnTo>
                      <a:pt x="467" y="717"/>
                    </a:lnTo>
                    <a:lnTo>
                      <a:pt x="438" y="712"/>
                    </a:lnTo>
                    <a:lnTo>
                      <a:pt x="409" y="707"/>
                    </a:lnTo>
                    <a:lnTo>
                      <a:pt x="380" y="700"/>
                    </a:lnTo>
                    <a:lnTo>
                      <a:pt x="353" y="693"/>
                    </a:lnTo>
                    <a:lnTo>
                      <a:pt x="326" y="685"/>
                    </a:lnTo>
                    <a:lnTo>
                      <a:pt x="300" y="676"/>
                    </a:lnTo>
                    <a:lnTo>
                      <a:pt x="275" y="667"/>
                    </a:lnTo>
                    <a:lnTo>
                      <a:pt x="250" y="656"/>
                    </a:lnTo>
                    <a:lnTo>
                      <a:pt x="227" y="646"/>
                    </a:lnTo>
                    <a:lnTo>
                      <a:pt x="204" y="634"/>
                    </a:lnTo>
                    <a:lnTo>
                      <a:pt x="183" y="622"/>
                    </a:lnTo>
                    <a:lnTo>
                      <a:pt x="162" y="609"/>
                    </a:lnTo>
                    <a:lnTo>
                      <a:pt x="143" y="596"/>
                    </a:lnTo>
                    <a:lnTo>
                      <a:pt x="124" y="582"/>
                    </a:lnTo>
                    <a:lnTo>
                      <a:pt x="107" y="568"/>
                    </a:lnTo>
                    <a:lnTo>
                      <a:pt x="91" y="553"/>
                    </a:lnTo>
                    <a:lnTo>
                      <a:pt x="76" y="538"/>
                    </a:lnTo>
                    <a:lnTo>
                      <a:pt x="62" y="522"/>
                    </a:lnTo>
                    <a:lnTo>
                      <a:pt x="49" y="506"/>
                    </a:lnTo>
                    <a:lnTo>
                      <a:pt x="38" y="490"/>
                    </a:lnTo>
                    <a:lnTo>
                      <a:pt x="28" y="473"/>
                    </a:lnTo>
                    <a:lnTo>
                      <a:pt x="20" y="455"/>
                    </a:lnTo>
                    <a:lnTo>
                      <a:pt x="13" y="438"/>
                    </a:lnTo>
                    <a:lnTo>
                      <a:pt x="8" y="420"/>
                    </a:lnTo>
                    <a:lnTo>
                      <a:pt x="4" y="402"/>
                    </a:lnTo>
                    <a:lnTo>
                      <a:pt x="1" y="383"/>
                    </a:lnTo>
                    <a:lnTo>
                      <a:pt x="0" y="364"/>
                    </a:lnTo>
                    <a:lnTo>
                      <a:pt x="0" y="364"/>
                    </a:lnTo>
                    <a:lnTo>
                      <a:pt x="1" y="346"/>
                    </a:lnTo>
                    <a:lnTo>
                      <a:pt x="4" y="327"/>
                    </a:lnTo>
                    <a:lnTo>
                      <a:pt x="8" y="309"/>
                    </a:lnTo>
                    <a:lnTo>
                      <a:pt x="13" y="291"/>
                    </a:lnTo>
                    <a:lnTo>
                      <a:pt x="20" y="273"/>
                    </a:lnTo>
                    <a:lnTo>
                      <a:pt x="28" y="256"/>
                    </a:lnTo>
                    <a:lnTo>
                      <a:pt x="38" y="239"/>
                    </a:lnTo>
                    <a:lnTo>
                      <a:pt x="49" y="223"/>
                    </a:lnTo>
                    <a:lnTo>
                      <a:pt x="62" y="206"/>
                    </a:lnTo>
                    <a:lnTo>
                      <a:pt x="76" y="191"/>
                    </a:lnTo>
                    <a:lnTo>
                      <a:pt x="91" y="175"/>
                    </a:lnTo>
                    <a:lnTo>
                      <a:pt x="107" y="161"/>
                    </a:lnTo>
                    <a:lnTo>
                      <a:pt x="124" y="146"/>
                    </a:lnTo>
                    <a:lnTo>
                      <a:pt x="143" y="133"/>
                    </a:lnTo>
                    <a:lnTo>
                      <a:pt x="162" y="119"/>
                    </a:lnTo>
                    <a:lnTo>
                      <a:pt x="183" y="107"/>
                    </a:lnTo>
                    <a:lnTo>
                      <a:pt x="204" y="95"/>
                    </a:lnTo>
                    <a:lnTo>
                      <a:pt x="227" y="83"/>
                    </a:lnTo>
                    <a:lnTo>
                      <a:pt x="250" y="72"/>
                    </a:lnTo>
                    <a:lnTo>
                      <a:pt x="275" y="62"/>
                    </a:lnTo>
                    <a:lnTo>
                      <a:pt x="300" y="53"/>
                    </a:lnTo>
                    <a:lnTo>
                      <a:pt x="326" y="44"/>
                    </a:lnTo>
                    <a:lnTo>
                      <a:pt x="353" y="36"/>
                    </a:lnTo>
                    <a:lnTo>
                      <a:pt x="380" y="29"/>
                    </a:lnTo>
                    <a:lnTo>
                      <a:pt x="409" y="22"/>
                    </a:lnTo>
                    <a:lnTo>
                      <a:pt x="438" y="16"/>
                    </a:lnTo>
                    <a:lnTo>
                      <a:pt x="467" y="11"/>
                    </a:lnTo>
                    <a:lnTo>
                      <a:pt x="497" y="7"/>
                    </a:lnTo>
                    <a:lnTo>
                      <a:pt x="528" y="4"/>
                    </a:lnTo>
                    <a:lnTo>
                      <a:pt x="559" y="2"/>
                    </a:lnTo>
                    <a:lnTo>
                      <a:pt x="591" y="0"/>
                    </a:lnTo>
                    <a:lnTo>
                      <a:pt x="623" y="0"/>
                    </a:lnTo>
                    <a:lnTo>
                      <a:pt x="623" y="0"/>
                    </a:lnTo>
                    <a:lnTo>
                      <a:pt x="655" y="0"/>
                    </a:lnTo>
                    <a:lnTo>
                      <a:pt x="686" y="2"/>
                    </a:lnTo>
                    <a:lnTo>
                      <a:pt x="717" y="4"/>
                    </a:lnTo>
                    <a:lnTo>
                      <a:pt x="748" y="7"/>
                    </a:lnTo>
                    <a:lnTo>
                      <a:pt x="778" y="11"/>
                    </a:lnTo>
                    <a:lnTo>
                      <a:pt x="808" y="16"/>
                    </a:lnTo>
                    <a:lnTo>
                      <a:pt x="837" y="22"/>
                    </a:lnTo>
                    <a:lnTo>
                      <a:pt x="865" y="29"/>
                    </a:lnTo>
                    <a:lnTo>
                      <a:pt x="892" y="36"/>
                    </a:lnTo>
                    <a:lnTo>
                      <a:pt x="919" y="44"/>
                    </a:lnTo>
                    <a:lnTo>
                      <a:pt x="945" y="53"/>
                    </a:lnTo>
                    <a:lnTo>
                      <a:pt x="971" y="62"/>
                    </a:lnTo>
                    <a:lnTo>
                      <a:pt x="995" y="72"/>
                    </a:lnTo>
                    <a:lnTo>
                      <a:pt x="1018" y="83"/>
                    </a:lnTo>
                    <a:lnTo>
                      <a:pt x="1041" y="95"/>
                    </a:lnTo>
                    <a:lnTo>
                      <a:pt x="1063" y="107"/>
                    </a:lnTo>
                    <a:lnTo>
                      <a:pt x="1083" y="119"/>
                    </a:lnTo>
                    <a:lnTo>
                      <a:pt x="1103" y="133"/>
                    </a:lnTo>
                    <a:lnTo>
                      <a:pt x="1121" y="146"/>
                    </a:lnTo>
                    <a:lnTo>
                      <a:pt x="1139" y="161"/>
                    </a:lnTo>
                    <a:lnTo>
                      <a:pt x="1155" y="175"/>
                    </a:lnTo>
                    <a:lnTo>
                      <a:pt x="1170" y="191"/>
                    </a:lnTo>
                    <a:lnTo>
                      <a:pt x="1183" y="206"/>
                    </a:lnTo>
                    <a:lnTo>
                      <a:pt x="1196" y="223"/>
                    </a:lnTo>
                    <a:lnTo>
                      <a:pt x="1207" y="239"/>
                    </a:lnTo>
                    <a:lnTo>
                      <a:pt x="1217" y="256"/>
                    </a:lnTo>
                    <a:lnTo>
                      <a:pt x="1225" y="273"/>
                    </a:lnTo>
                    <a:lnTo>
                      <a:pt x="1232" y="291"/>
                    </a:lnTo>
                    <a:lnTo>
                      <a:pt x="1238" y="309"/>
                    </a:lnTo>
                    <a:lnTo>
                      <a:pt x="1242" y="327"/>
                    </a:lnTo>
                    <a:lnTo>
                      <a:pt x="1244" y="346"/>
                    </a:lnTo>
                    <a:lnTo>
                      <a:pt x="1245" y="364"/>
                    </a:lnTo>
                    <a:lnTo>
                      <a:pt x="1245" y="364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2060575" y="4591050"/>
                <a:ext cx="1631950" cy="814388"/>
              </a:xfrm>
              <a:custGeom>
                <a:rect b="b" l="l" r="r" t="t"/>
                <a:pathLst>
                  <a:path extrusionOk="0" h="513" w="1028">
                    <a:moveTo>
                      <a:pt x="514" y="513"/>
                    </a:moveTo>
                    <a:lnTo>
                      <a:pt x="514" y="513"/>
                    </a:lnTo>
                    <a:lnTo>
                      <a:pt x="486" y="512"/>
                    </a:lnTo>
                    <a:lnTo>
                      <a:pt x="459" y="511"/>
                    </a:lnTo>
                    <a:lnTo>
                      <a:pt x="433" y="509"/>
                    </a:lnTo>
                    <a:lnTo>
                      <a:pt x="407" y="506"/>
                    </a:lnTo>
                    <a:lnTo>
                      <a:pt x="382" y="503"/>
                    </a:lnTo>
                    <a:lnTo>
                      <a:pt x="357" y="499"/>
                    </a:lnTo>
                    <a:lnTo>
                      <a:pt x="333" y="495"/>
                    </a:lnTo>
                    <a:lnTo>
                      <a:pt x="309" y="489"/>
                    </a:lnTo>
                    <a:lnTo>
                      <a:pt x="286" y="484"/>
                    </a:lnTo>
                    <a:lnTo>
                      <a:pt x="264" y="477"/>
                    </a:lnTo>
                    <a:lnTo>
                      <a:pt x="243" y="471"/>
                    </a:lnTo>
                    <a:lnTo>
                      <a:pt x="222" y="463"/>
                    </a:lnTo>
                    <a:lnTo>
                      <a:pt x="202" y="456"/>
                    </a:lnTo>
                    <a:lnTo>
                      <a:pt x="182" y="447"/>
                    </a:lnTo>
                    <a:lnTo>
                      <a:pt x="164" y="439"/>
                    </a:lnTo>
                    <a:lnTo>
                      <a:pt x="146" y="430"/>
                    </a:lnTo>
                    <a:lnTo>
                      <a:pt x="130" y="420"/>
                    </a:lnTo>
                    <a:lnTo>
                      <a:pt x="114" y="411"/>
                    </a:lnTo>
                    <a:lnTo>
                      <a:pt x="99" y="401"/>
                    </a:lnTo>
                    <a:lnTo>
                      <a:pt x="85" y="391"/>
                    </a:lnTo>
                    <a:lnTo>
                      <a:pt x="72" y="380"/>
                    </a:lnTo>
                    <a:lnTo>
                      <a:pt x="60" y="369"/>
                    </a:lnTo>
                    <a:lnTo>
                      <a:pt x="49" y="358"/>
                    </a:lnTo>
                    <a:lnTo>
                      <a:pt x="39" y="347"/>
                    </a:lnTo>
                    <a:lnTo>
                      <a:pt x="30" y="336"/>
                    </a:lnTo>
                    <a:lnTo>
                      <a:pt x="22" y="325"/>
                    </a:lnTo>
                    <a:lnTo>
                      <a:pt x="15" y="314"/>
                    </a:lnTo>
                    <a:lnTo>
                      <a:pt x="10" y="302"/>
                    </a:lnTo>
                    <a:lnTo>
                      <a:pt x="5" y="291"/>
                    </a:lnTo>
                    <a:lnTo>
                      <a:pt x="2" y="279"/>
                    </a:lnTo>
                    <a:lnTo>
                      <a:pt x="0" y="268"/>
                    </a:lnTo>
                    <a:lnTo>
                      <a:pt x="0" y="256"/>
                    </a:lnTo>
                    <a:lnTo>
                      <a:pt x="0" y="256"/>
                    </a:lnTo>
                    <a:lnTo>
                      <a:pt x="0" y="245"/>
                    </a:lnTo>
                    <a:lnTo>
                      <a:pt x="2" y="234"/>
                    </a:lnTo>
                    <a:lnTo>
                      <a:pt x="5" y="222"/>
                    </a:lnTo>
                    <a:lnTo>
                      <a:pt x="10" y="211"/>
                    </a:lnTo>
                    <a:lnTo>
                      <a:pt x="15" y="199"/>
                    </a:lnTo>
                    <a:lnTo>
                      <a:pt x="22" y="188"/>
                    </a:lnTo>
                    <a:lnTo>
                      <a:pt x="30" y="177"/>
                    </a:lnTo>
                    <a:lnTo>
                      <a:pt x="39" y="165"/>
                    </a:lnTo>
                    <a:lnTo>
                      <a:pt x="49" y="154"/>
                    </a:lnTo>
                    <a:lnTo>
                      <a:pt x="60" y="143"/>
                    </a:lnTo>
                    <a:lnTo>
                      <a:pt x="72" y="133"/>
                    </a:lnTo>
                    <a:lnTo>
                      <a:pt x="85" y="122"/>
                    </a:lnTo>
                    <a:lnTo>
                      <a:pt x="99" y="112"/>
                    </a:lnTo>
                    <a:lnTo>
                      <a:pt x="114" y="102"/>
                    </a:lnTo>
                    <a:lnTo>
                      <a:pt x="130" y="92"/>
                    </a:lnTo>
                    <a:lnTo>
                      <a:pt x="146" y="83"/>
                    </a:lnTo>
                    <a:lnTo>
                      <a:pt x="164" y="74"/>
                    </a:lnTo>
                    <a:lnTo>
                      <a:pt x="182" y="65"/>
                    </a:lnTo>
                    <a:lnTo>
                      <a:pt x="202" y="57"/>
                    </a:lnTo>
                    <a:lnTo>
                      <a:pt x="222" y="49"/>
                    </a:lnTo>
                    <a:lnTo>
                      <a:pt x="243" y="42"/>
                    </a:lnTo>
                    <a:lnTo>
                      <a:pt x="264" y="35"/>
                    </a:lnTo>
                    <a:lnTo>
                      <a:pt x="286" y="29"/>
                    </a:lnTo>
                    <a:lnTo>
                      <a:pt x="309" y="23"/>
                    </a:lnTo>
                    <a:lnTo>
                      <a:pt x="333" y="18"/>
                    </a:lnTo>
                    <a:lnTo>
                      <a:pt x="357" y="14"/>
                    </a:lnTo>
                    <a:lnTo>
                      <a:pt x="382" y="10"/>
                    </a:lnTo>
                    <a:lnTo>
                      <a:pt x="407" y="6"/>
                    </a:lnTo>
                    <a:lnTo>
                      <a:pt x="433" y="4"/>
                    </a:lnTo>
                    <a:lnTo>
                      <a:pt x="459" y="2"/>
                    </a:lnTo>
                    <a:lnTo>
                      <a:pt x="486" y="1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541" y="1"/>
                    </a:lnTo>
                    <a:lnTo>
                      <a:pt x="568" y="2"/>
                    </a:lnTo>
                    <a:lnTo>
                      <a:pt x="594" y="4"/>
                    </a:lnTo>
                    <a:lnTo>
                      <a:pt x="620" y="6"/>
                    </a:lnTo>
                    <a:lnTo>
                      <a:pt x="646" y="10"/>
                    </a:lnTo>
                    <a:lnTo>
                      <a:pt x="670" y="14"/>
                    </a:lnTo>
                    <a:lnTo>
                      <a:pt x="694" y="18"/>
                    </a:lnTo>
                    <a:lnTo>
                      <a:pt x="718" y="23"/>
                    </a:lnTo>
                    <a:lnTo>
                      <a:pt x="741" y="29"/>
                    </a:lnTo>
                    <a:lnTo>
                      <a:pt x="763" y="35"/>
                    </a:lnTo>
                    <a:lnTo>
                      <a:pt x="785" y="42"/>
                    </a:lnTo>
                    <a:lnTo>
                      <a:pt x="806" y="49"/>
                    </a:lnTo>
                    <a:lnTo>
                      <a:pt x="826" y="57"/>
                    </a:lnTo>
                    <a:lnTo>
                      <a:pt x="845" y="65"/>
                    </a:lnTo>
                    <a:lnTo>
                      <a:pt x="863" y="74"/>
                    </a:lnTo>
                    <a:lnTo>
                      <a:pt x="881" y="83"/>
                    </a:lnTo>
                    <a:lnTo>
                      <a:pt x="898" y="92"/>
                    </a:lnTo>
                    <a:lnTo>
                      <a:pt x="914" y="102"/>
                    </a:lnTo>
                    <a:lnTo>
                      <a:pt x="928" y="112"/>
                    </a:lnTo>
                    <a:lnTo>
                      <a:pt x="943" y="122"/>
                    </a:lnTo>
                    <a:lnTo>
                      <a:pt x="956" y="133"/>
                    </a:lnTo>
                    <a:lnTo>
                      <a:pt x="968" y="143"/>
                    </a:lnTo>
                    <a:lnTo>
                      <a:pt x="979" y="154"/>
                    </a:lnTo>
                    <a:lnTo>
                      <a:pt x="989" y="165"/>
                    </a:lnTo>
                    <a:lnTo>
                      <a:pt x="998" y="177"/>
                    </a:lnTo>
                    <a:lnTo>
                      <a:pt x="1005" y="188"/>
                    </a:lnTo>
                    <a:lnTo>
                      <a:pt x="1012" y="199"/>
                    </a:lnTo>
                    <a:lnTo>
                      <a:pt x="1018" y="211"/>
                    </a:lnTo>
                    <a:lnTo>
                      <a:pt x="1022" y="222"/>
                    </a:lnTo>
                    <a:lnTo>
                      <a:pt x="1025" y="234"/>
                    </a:lnTo>
                    <a:lnTo>
                      <a:pt x="1027" y="245"/>
                    </a:lnTo>
                    <a:lnTo>
                      <a:pt x="1028" y="256"/>
                    </a:lnTo>
                    <a:lnTo>
                      <a:pt x="1028" y="256"/>
                    </a:lnTo>
                    <a:lnTo>
                      <a:pt x="1027" y="268"/>
                    </a:lnTo>
                    <a:lnTo>
                      <a:pt x="1025" y="279"/>
                    </a:lnTo>
                    <a:lnTo>
                      <a:pt x="1022" y="291"/>
                    </a:lnTo>
                    <a:lnTo>
                      <a:pt x="1018" y="302"/>
                    </a:lnTo>
                    <a:lnTo>
                      <a:pt x="1012" y="314"/>
                    </a:lnTo>
                    <a:lnTo>
                      <a:pt x="1005" y="325"/>
                    </a:lnTo>
                    <a:lnTo>
                      <a:pt x="998" y="336"/>
                    </a:lnTo>
                    <a:lnTo>
                      <a:pt x="989" y="347"/>
                    </a:lnTo>
                    <a:lnTo>
                      <a:pt x="979" y="358"/>
                    </a:lnTo>
                    <a:lnTo>
                      <a:pt x="968" y="369"/>
                    </a:lnTo>
                    <a:lnTo>
                      <a:pt x="956" y="380"/>
                    </a:lnTo>
                    <a:lnTo>
                      <a:pt x="943" y="391"/>
                    </a:lnTo>
                    <a:lnTo>
                      <a:pt x="928" y="401"/>
                    </a:lnTo>
                    <a:lnTo>
                      <a:pt x="914" y="411"/>
                    </a:lnTo>
                    <a:lnTo>
                      <a:pt x="898" y="420"/>
                    </a:lnTo>
                    <a:lnTo>
                      <a:pt x="881" y="430"/>
                    </a:lnTo>
                    <a:lnTo>
                      <a:pt x="863" y="439"/>
                    </a:lnTo>
                    <a:lnTo>
                      <a:pt x="845" y="447"/>
                    </a:lnTo>
                    <a:lnTo>
                      <a:pt x="826" y="456"/>
                    </a:lnTo>
                    <a:lnTo>
                      <a:pt x="806" y="463"/>
                    </a:lnTo>
                    <a:lnTo>
                      <a:pt x="785" y="471"/>
                    </a:lnTo>
                    <a:lnTo>
                      <a:pt x="763" y="477"/>
                    </a:lnTo>
                    <a:lnTo>
                      <a:pt x="741" y="484"/>
                    </a:lnTo>
                    <a:lnTo>
                      <a:pt x="718" y="489"/>
                    </a:lnTo>
                    <a:lnTo>
                      <a:pt x="694" y="495"/>
                    </a:lnTo>
                    <a:lnTo>
                      <a:pt x="670" y="499"/>
                    </a:lnTo>
                    <a:lnTo>
                      <a:pt x="646" y="503"/>
                    </a:lnTo>
                    <a:lnTo>
                      <a:pt x="620" y="506"/>
                    </a:lnTo>
                    <a:lnTo>
                      <a:pt x="594" y="509"/>
                    </a:lnTo>
                    <a:lnTo>
                      <a:pt x="568" y="511"/>
                    </a:lnTo>
                    <a:lnTo>
                      <a:pt x="541" y="512"/>
                    </a:lnTo>
                    <a:lnTo>
                      <a:pt x="514" y="513"/>
                    </a:lnTo>
                    <a:lnTo>
                      <a:pt x="514" y="513"/>
                    </a:lnTo>
                    <a:close/>
                  </a:path>
                </a:pathLst>
              </a:custGeom>
              <a:solidFill>
                <a:srgbClr val="BF900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2103438" y="4633913"/>
                <a:ext cx="1544637" cy="727075"/>
              </a:xfrm>
              <a:custGeom>
                <a:rect b="b" l="l" r="r" t="t"/>
                <a:pathLst>
                  <a:path extrusionOk="0" h="458" w="973">
                    <a:moveTo>
                      <a:pt x="487" y="458"/>
                    </a:moveTo>
                    <a:lnTo>
                      <a:pt x="487" y="458"/>
                    </a:lnTo>
                    <a:lnTo>
                      <a:pt x="459" y="458"/>
                    </a:lnTo>
                    <a:lnTo>
                      <a:pt x="432" y="457"/>
                    </a:lnTo>
                    <a:lnTo>
                      <a:pt x="406" y="455"/>
                    </a:lnTo>
                    <a:lnTo>
                      <a:pt x="380" y="452"/>
                    </a:lnTo>
                    <a:lnTo>
                      <a:pt x="356" y="449"/>
                    </a:lnTo>
                    <a:lnTo>
                      <a:pt x="331" y="445"/>
                    </a:lnTo>
                    <a:lnTo>
                      <a:pt x="308" y="441"/>
                    </a:lnTo>
                    <a:lnTo>
                      <a:pt x="285" y="436"/>
                    </a:lnTo>
                    <a:lnTo>
                      <a:pt x="263" y="430"/>
                    </a:lnTo>
                    <a:lnTo>
                      <a:pt x="242" y="424"/>
                    </a:lnTo>
                    <a:lnTo>
                      <a:pt x="222" y="418"/>
                    </a:lnTo>
                    <a:lnTo>
                      <a:pt x="202" y="411"/>
                    </a:lnTo>
                    <a:lnTo>
                      <a:pt x="183" y="403"/>
                    </a:lnTo>
                    <a:lnTo>
                      <a:pt x="165" y="395"/>
                    </a:lnTo>
                    <a:lnTo>
                      <a:pt x="148" y="387"/>
                    </a:lnTo>
                    <a:lnTo>
                      <a:pt x="132" y="379"/>
                    </a:lnTo>
                    <a:lnTo>
                      <a:pt x="116" y="370"/>
                    </a:lnTo>
                    <a:lnTo>
                      <a:pt x="102" y="361"/>
                    </a:lnTo>
                    <a:lnTo>
                      <a:pt x="88" y="352"/>
                    </a:lnTo>
                    <a:lnTo>
                      <a:pt x="75" y="343"/>
                    </a:lnTo>
                    <a:lnTo>
                      <a:pt x="64" y="333"/>
                    </a:lnTo>
                    <a:lnTo>
                      <a:pt x="53" y="324"/>
                    </a:lnTo>
                    <a:lnTo>
                      <a:pt x="43" y="314"/>
                    </a:lnTo>
                    <a:lnTo>
                      <a:pt x="34" y="305"/>
                    </a:lnTo>
                    <a:lnTo>
                      <a:pt x="26" y="295"/>
                    </a:lnTo>
                    <a:lnTo>
                      <a:pt x="19" y="285"/>
                    </a:lnTo>
                    <a:lnTo>
                      <a:pt x="13" y="276"/>
                    </a:lnTo>
                    <a:lnTo>
                      <a:pt x="9" y="266"/>
                    </a:lnTo>
                    <a:lnTo>
                      <a:pt x="5" y="257"/>
                    </a:lnTo>
                    <a:lnTo>
                      <a:pt x="2" y="247"/>
                    </a:lnTo>
                    <a:lnTo>
                      <a:pt x="0" y="238"/>
                    </a:lnTo>
                    <a:lnTo>
                      <a:pt x="0" y="229"/>
                    </a:lnTo>
                    <a:lnTo>
                      <a:pt x="0" y="229"/>
                    </a:lnTo>
                    <a:lnTo>
                      <a:pt x="0" y="221"/>
                    </a:lnTo>
                    <a:lnTo>
                      <a:pt x="2" y="211"/>
                    </a:lnTo>
                    <a:lnTo>
                      <a:pt x="5" y="202"/>
                    </a:lnTo>
                    <a:lnTo>
                      <a:pt x="9" y="193"/>
                    </a:lnTo>
                    <a:lnTo>
                      <a:pt x="13" y="183"/>
                    </a:lnTo>
                    <a:lnTo>
                      <a:pt x="19" y="174"/>
                    </a:lnTo>
                    <a:lnTo>
                      <a:pt x="26" y="164"/>
                    </a:lnTo>
                    <a:lnTo>
                      <a:pt x="34" y="154"/>
                    </a:lnTo>
                    <a:lnTo>
                      <a:pt x="43" y="145"/>
                    </a:lnTo>
                    <a:lnTo>
                      <a:pt x="53" y="135"/>
                    </a:lnTo>
                    <a:lnTo>
                      <a:pt x="64" y="125"/>
                    </a:lnTo>
                    <a:lnTo>
                      <a:pt x="75" y="116"/>
                    </a:lnTo>
                    <a:lnTo>
                      <a:pt x="88" y="107"/>
                    </a:lnTo>
                    <a:lnTo>
                      <a:pt x="102" y="97"/>
                    </a:lnTo>
                    <a:lnTo>
                      <a:pt x="116" y="89"/>
                    </a:lnTo>
                    <a:lnTo>
                      <a:pt x="132" y="80"/>
                    </a:lnTo>
                    <a:lnTo>
                      <a:pt x="148" y="71"/>
                    </a:lnTo>
                    <a:lnTo>
                      <a:pt x="165" y="63"/>
                    </a:lnTo>
                    <a:lnTo>
                      <a:pt x="183" y="56"/>
                    </a:lnTo>
                    <a:lnTo>
                      <a:pt x="202" y="48"/>
                    </a:lnTo>
                    <a:lnTo>
                      <a:pt x="222" y="41"/>
                    </a:lnTo>
                    <a:lnTo>
                      <a:pt x="242" y="35"/>
                    </a:lnTo>
                    <a:lnTo>
                      <a:pt x="263" y="29"/>
                    </a:lnTo>
                    <a:lnTo>
                      <a:pt x="285" y="23"/>
                    </a:lnTo>
                    <a:lnTo>
                      <a:pt x="308" y="18"/>
                    </a:lnTo>
                    <a:lnTo>
                      <a:pt x="331" y="13"/>
                    </a:lnTo>
                    <a:lnTo>
                      <a:pt x="356" y="10"/>
                    </a:lnTo>
                    <a:lnTo>
                      <a:pt x="380" y="6"/>
                    </a:lnTo>
                    <a:lnTo>
                      <a:pt x="406" y="4"/>
                    </a:lnTo>
                    <a:lnTo>
                      <a:pt x="432" y="2"/>
                    </a:lnTo>
                    <a:lnTo>
                      <a:pt x="459" y="1"/>
                    </a:lnTo>
                    <a:lnTo>
                      <a:pt x="487" y="0"/>
                    </a:lnTo>
                    <a:lnTo>
                      <a:pt x="487" y="0"/>
                    </a:lnTo>
                    <a:lnTo>
                      <a:pt x="514" y="1"/>
                    </a:lnTo>
                    <a:lnTo>
                      <a:pt x="541" y="2"/>
                    </a:lnTo>
                    <a:lnTo>
                      <a:pt x="567" y="4"/>
                    </a:lnTo>
                    <a:lnTo>
                      <a:pt x="593" y="6"/>
                    </a:lnTo>
                    <a:lnTo>
                      <a:pt x="618" y="10"/>
                    </a:lnTo>
                    <a:lnTo>
                      <a:pt x="642" y="13"/>
                    </a:lnTo>
                    <a:lnTo>
                      <a:pt x="665" y="18"/>
                    </a:lnTo>
                    <a:lnTo>
                      <a:pt x="688" y="23"/>
                    </a:lnTo>
                    <a:lnTo>
                      <a:pt x="710" y="29"/>
                    </a:lnTo>
                    <a:lnTo>
                      <a:pt x="731" y="35"/>
                    </a:lnTo>
                    <a:lnTo>
                      <a:pt x="752" y="41"/>
                    </a:lnTo>
                    <a:lnTo>
                      <a:pt x="771" y="48"/>
                    </a:lnTo>
                    <a:lnTo>
                      <a:pt x="790" y="56"/>
                    </a:lnTo>
                    <a:lnTo>
                      <a:pt x="808" y="63"/>
                    </a:lnTo>
                    <a:lnTo>
                      <a:pt x="825" y="71"/>
                    </a:lnTo>
                    <a:lnTo>
                      <a:pt x="842" y="80"/>
                    </a:lnTo>
                    <a:lnTo>
                      <a:pt x="857" y="89"/>
                    </a:lnTo>
                    <a:lnTo>
                      <a:pt x="871" y="97"/>
                    </a:lnTo>
                    <a:lnTo>
                      <a:pt x="885" y="107"/>
                    </a:lnTo>
                    <a:lnTo>
                      <a:pt x="898" y="116"/>
                    </a:lnTo>
                    <a:lnTo>
                      <a:pt x="910" y="125"/>
                    </a:lnTo>
                    <a:lnTo>
                      <a:pt x="920" y="135"/>
                    </a:lnTo>
                    <a:lnTo>
                      <a:pt x="930" y="145"/>
                    </a:lnTo>
                    <a:lnTo>
                      <a:pt x="939" y="154"/>
                    </a:lnTo>
                    <a:lnTo>
                      <a:pt x="947" y="164"/>
                    </a:lnTo>
                    <a:lnTo>
                      <a:pt x="954" y="174"/>
                    </a:lnTo>
                    <a:lnTo>
                      <a:pt x="960" y="183"/>
                    </a:lnTo>
                    <a:lnTo>
                      <a:pt x="965" y="193"/>
                    </a:lnTo>
                    <a:lnTo>
                      <a:pt x="969" y="202"/>
                    </a:lnTo>
                    <a:lnTo>
                      <a:pt x="971" y="211"/>
                    </a:lnTo>
                    <a:lnTo>
                      <a:pt x="973" y="221"/>
                    </a:lnTo>
                    <a:lnTo>
                      <a:pt x="973" y="229"/>
                    </a:lnTo>
                    <a:lnTo>
                      <a:pt x="973" y="229"/>
                    </a:lnTo>
                    <a:lnTo>
                      <a:pt x="973" y="238"/>
                    </a:lnTo>
                    <a:lnTo>
                      <a:pt x="971" y="247"/>
                    </a:lnTo>
                    <a:lnTo>
                      <a:pt x="969" y="257"/>
                    </a:lnTo>
                    <a:lnTo>
                      <a:pt x="965" y="266"/>
                    </a:lnTo>
                    <a:lnTo>
                      <a:pt x="960" y="276"/>
                    </a:lnTo>
                    <a:lnTo>
                      <a:pt x="954" y="285"/>
                    </a:lnTo>
                    <a:lnTo>
                      <a:pt x="947" y="295"/>
                    </a:lnTo>
                    <a:lnTo>
                      <a:pt x="939" y="305"/>
                    </a:lnTo>
                    <a:lnTo>
                      <a:pt x="930" y="314"/>
                    </a:lnTo>
                    <a:lnTo>
                      <a:pt x="920" y="324"/>
                    </a:lnTo>
                    <a:lnTo>
                      <a:pt x="910" y="333"/>
                    </a:lnTo>
                    <a:lnTo>
                      <a:pt x="898" y="343"/>
                    </a:lnTo>
                    <a:lnTo>
                      <a:pt x="885" y="352"/>
                    </a:lnTo>
                    <a:lnTo>
                      <a:pt x="871" y="361"/>
                    </a:lnTo>
                    <a:lnTo>
                      <a:pt x="857" y="370"/>
                    </a:lnTo>
                    <a:lnTo>
                      <a:pt x="842" y="379"/>
                    </a:lnTo>
                    <a:lnTo>
                      <a:pt x="825" y="387"/>
                    </a:lnTo>
                    <a:lnTo>
                      <a:pt x="808" y="395"/>
                    </a:lnTo>
                    <a:lnTo>
                      <a:pt x="790" y="403"/>
                    </a:lnTo>
                    <a:lnTo>
                      <a:pt x="771" y="411"/>
                    </a:lnTo>
                    <a:lnTo>
                      <a:pt x="752" y="418"/>
                    </a:lnTo>
                    <a:lnTo>
                      <a:pt x="731" y="424"/>
                    </a:lnTo>
                    <a:lnTo>
                      <a:pt x="710" y="430"/>
                    </a:lnTo>
                    <a:lnTo>
                      <a:pt x="688" y="436"/>
                    </a:lnTo>
                    <a:lnTo>
                      <a:pt x="665" y="441"/>
                    </a:lnTo>
                    <a:lnTo>
                      <a:pt x="642" y="445"/>
                    </a:lnTo>
                    <a:lnTo>
                      <a:pt x="618" y="449"/>
                    </a:lnTo>
                    <a:lnTo>
                      <a:pt x="593" y="452"/>
                    </a:lnTo>
                    <a:lnTo>
                      <a:pt x="567" y="455"/>
                    </a:lnTo>
                    <a:lnTo>
                      <a:pt x="541" y="457"/>
                    </a:lnTo>
                    <a:lnTo>
                      <a:pt x="514" y="458"/>
                    </a:lnTo>
                    <a:lnTo>
                      <a:pt x="487" y="458"/>
                    </a:lnTo>
                    <a:lnTo>
                      <a:pt x="487" y="458"/>
                    </a:lnTo>
                    <a:close/>
                  </a:path>
                </a:pathLst>
              </a:custGeom>
              <a:solidFill>
                <a:srgbClr val="F2C34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 txBox="1"/>
              <p:nvPr/>
            </p:nvSpPr>
            <p:spPr>
              <a:xfrm>
                <a:off x="2610782" y="4275012"/>
                <a:ext cx="553622" cy="1404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2400">
                    <a:solidFill>
                      <a:srgbClr val="BF900D"/>
                    </a:solidFill>
                    <a:latin typeface="Arial"/>
                    <a:ea typeface="Arial"/>
                    <a:cs typeface="Arial"/>
                    <a:sym typeface="Arial"/>
                  </a:rPr>
                  <a:t>$</a:t>
                </a:r>
                <a:endParaRPr/>
              </a:p>
            </p:txBody>
          </p:sp>
        </p:grpSp>
      </p:grpSp>
      <p:pic>
        <p:nvPicPr>
          <p:cNvPr id="327" name="Google Shape;3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4093" y="4796528"/>
            <a:ext cx="1059774" cy="158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Operating parameters</a:t>
            </a:r>
            <a:endParaRPr/>
          </a:p>
        </p:txBody>
      </p:sp>
      <p:sp>
        <p:nvSpPr>
          <p:cNvPr id="333" name="Google Shape;333;p7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7"/>
          <p:cNvSpPr/>
          <p:nvPr/>
        </p:nvSpPr>
        <p:spPr>
          <a:xfrm flipH="1" rot="-8242548">
            <a:off x="4494930" y="3908119"/>
            <a:ext cx="1011237" cy="358775"/>
          </a:xfrm>
          <a:prstGeom prst="rightArrow">
            <a:avLst>
              <a:gd fmla="val 46981" name="adj1"/>
              <a:gd fmla="val 61852" name="adj2"/>
            </a:avLst>
          </a:prstGeom>
          <a:gradFill>
            <a:gsLst>
              <a:gs pos="0">
                <a:srgbClr val="DBC2EA"/>
              </a:gs>
              <a:gs pos="50000">
                <a:srgbClr val="D3B4E5"/>
              </a:gs>
              <a:gs pos="100000">
                <a:srgbClr val="CFA8E3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7"/>
          <p:cNvSpPr txBox="1"/>
          <p:nvPr/>
        </p:nvSpPr>
        <p:spPr>
          <a:xfrm flipH="1" rot="-2842548">
            <a:off x="4877909" y="3598696"/>
            <a:ext cx="168556" cy="9069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336;p7"/>
          <p:cNvGrpSpPr/>
          <p:nvPr/>
        </p:nvGrpSpPr>
        <p:grpSpPr>
          <a:xfrm>
            <a:off x="3424927" y="2613100"/>
            <a:ext cx="1258888" cy="1258887"/>
            <a:chOff x="0" y="1706"/>
            <a:chExt cx="793" cy="793"/>
          </a:xfrm>
        </p:grpSpPr>
        <p:sp>
          <p:nvSpPr>
            <p:cNvPr id="337" name="Google Shape;337;p7"/>
            <p:cNvSpPr/>
            <p:nvPr/>
          </p:nvSpPr>
          <p:spPr>
            <a:xfrm>
              <a:off x="0" y="1706"/>
              <a:ext cx="793" cy="793"/>
            </a:xfrm>
            <a:prstGeom prst="ellipse">
              <a:avLst/>
            </a:prstGeom>
            <a:gradFill>
              <a:gsLst>
                <a:gs pos="0">
                  <a:srgbClr val="C090DA"/>
                </a:gs>
                <a:gs pos="50000">
                  <a:srgbClr val="BA7DD9"/>
                </a:gs>
                <a:gs pos="100000">
                  <a:srgbClr val="A569C4"/>
                </a:gs>
              </a:gsLst>
              <a:lin ang="5400000" scaled="0"/>
            </a:gra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7"/>
            <p:cNvSpPr txBox="1"/>
            <p:nvPr/>
          </p:nvSpPr>
          <p:spPr>
            <a:xfrm>
              <a:off x="123" y="1830"/>
              <a:ext cx="557" cy="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83" y="1765"/>
              <a:ext cx="614" cy="457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CF9">
                    <a:alpha val="76862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32" y="1801"/>
              <a:ext cx="748" cy="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600">
                  <a:solidFill>
                    <a:srgbClr val="632B8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Pressure</a:t>
              </a:r>
              <a:endParaRPr b="1" i="1" sz="1600">
                <a:solidFill>
                  <a:srgbClr val="632B8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41" name="Google Shape;341;p7"/>
          <p:cNvGrpSpPr/>
          <p:nvPr/>
        </p:nvGrpSpPr>
        <p:grpSpPr>
          <a:xfrm>
            <a:off x="7546690" y="2613099"/>
            <a:ext cx="1258888" cy="1258888"/>
            <a:chOff x="0" y="1706"/>
            <a:chExt cx="793" cy="793"/>
          </a:xfrm>
        </p:grpSpPr>
        <p:sp>
          <p:nvSpPr>
            <p:cNvPr id="342" name="Google Shape;342;p7"/>
            <p:cNvSpPr/>
            <p:nvPr/>
          </p:nvSpPr>
          <p:spPr>
            <a:xfrm>
              <a:off x="0" y="1706"/>
              <a:ext cx="793" cy="793"/>
            </a:xfrm>
            <a:prstGeom prst="ellipse">
              <a:avLst/>
            </a:prstGeom>
            <a:gradFill>
              <a:gsLst>
                <a:gs pos="0">
                  <a:srgbClr val="7EB9E8"/>
                </a:gs>
                <a:gs pos="50000">
                  <a:srgbClr val="66B0E9"/>
                </a:gs>
                <a:gs pos="100000">
                  <a:srgbClr val="539CD5"/>
                </a:gs>
              </a:gsLst>
              <a:lin ang="5400000" scaled="0"/>
            </a:gradFill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7"/>
            <p:cNvSpPr txBox="1"/>
            <p:nvPr/>
          </p:nvSpPr>
          <p:spPr>
            <a:xfrm>
              <a:off x="123" y="1830"/>
              <a:ext cx="557" cy="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83" y="1765"/>
              <a:ext cx="614" cy="457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CF9">
                    <a:alpha val="76862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6" y="1789"/>
              <a:ext cx="748" cy="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600">
                  <a:solidFill>
                    <a:srgbClr val="1A5B8E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Co-solvent</a:t>
              </a:r>
              <a:endParaRPr b="1" i="1" sz="1400">
                <a:solidFill>
                  <a:srgbClr val="1A5B8E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46" name="Google Shape;346;p7"/>
          <p:cNvGrpSpPr/>
          <p:nvPr/>
        </p:nvGrpSpPr>
        <p:grpSpPr>
          <a:xfrm>
            <a:off x="5436393" y="4206985"/>
            <a:ext cx="1439863" cy="1439863"/>
            <a:chOff x="1519" y="3521"/>
            <a:chExt cx="680" cy="680"/>
          </a:xfrm>
        </p:grpSpPr>
        <p:sp>
          <p:nvSpPr>
            <p:cNvPr id="347" name="Google Shape;347;p7"/>
            <p:cNvSpPr/>
            <p:nvPr/>
          </p:nvSpPr>
          <p:spPr>
            <a:xfrm>
              <a:off x="1519" y="3521"/>
              <a:ext cx="680" cy="680"/>
            </a:xfrm>
            <a:prstGeom prst="ellipse">
              <a:avLst/>
            </a:prstGeom>
            <a:gradFill>
              <a:gsLst>
                <a:gs pos="0">
                  <a:srgbClr val="617BE1"/>
                </a:gs>
                <a:gs pos="50000">
                  <a:srgbClr val="3E66E4"/>
                </a:gs>
                <a:gs pos="100000">
                  <a:srgbClr val="2E55D1"/>
                </a:gs>
              </a:gsLst>
              <a:lin ang="5400000" scaled="0"/>
            </a:gradFill>
            <a:ln cap="flat" cmpd="sng" w="9525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7"/>
            <p:cNvSpPr txBox="1"/>
            <p:nvPr/>
          </p:nvSpPr>
          <p:spPr>
            <a:xfrm>
              <a:off x="1624" y="3627"/>
              <a:ext cx="478" cy="4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590" y="3572"/>
              <a:ext cx="527" cy="391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CF9">
                    <a:alpha val="76862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1565" y="3579"/>
              <a:ext cx="589" cy="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9B116B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800">
                  <a:solidFill>
                    <a:srgbClr val="162E7B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Solubility</a:t>
              </a:r>
              <a:endParaRPr b="1" i="1" sz="1800">
                <a:solidFill>
                  <a:srgbClr val="162E7B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51" name="Google Shape;351;p7"/>
          <p:cNvGrpSpPr/>
          <p:nvPr/>
        </p:nvGrpSpPr>
        <p:grpSpPr>
          <a:xfrm>
            <a:off x="5386921" y="1760799"/>
            <a:ext cx="1538288" cy="1258888"/>
            <a:chOff x="2420" y="1344"/>
            <a:chExt cx="969" cy="793"/>
          </a:xfrm>
        </p:grpSpPr>
        <p:sp>
          <p:nvSpPr>
            <p:cNvPr id="352" name="Google Shape;352;p7"/>
            <p:cNvSpPr/>
            <p:nvPr/>
          </p:nvSpPr>
          <p:spPr>
            <a:xfrm>
              <a:off x="2517" y="1344"/>
              <a:ext cx="793" cy="793"/>
            </a:xfrm>
            <a:prstGeom prst="ellipse">
              <a:avLst/>
            </a:prstGeom>
            <a:gradFill>
              <a:gsLst>
                <a:gs pos="0">
                  <a:srgbClr val="F07EC7"/>
                </a:gs>
                <a:gs pos="50000">
                  <a:srgbClr val="F464C2"/>
                </a:gs>
                <a:gs pos="100000">
                  <a:srgbClr val="DF50AE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7"/>
            <p:cNvSpPr txBox="1"/>
            <p:nvPr/>
          </p:nvSpPr>
          <p:spPr>
            <a:xfrm>
              <a:off x="2640" y="1468"/>
              <a:ext cx="557" cy="5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2600" y="1403"/>
              <a:ext cx="614" cy="457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CF9">
                    <a:alpha val="76862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2420" y="1561"/>
              <a:ext cx="969" cy="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-FR" sz="1600">
                  <a:solidFill>
                    <a:srgbClr val="9B116B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Temperature</a:t>
              </a:r>
              <a:endParaRPr b="1" sz="1400">
                <a:solidFill>
                  <a:srgbClr val="9B116B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56" name="Google Shape;356;p7"/>
          <p:cNvSpPr/>
          <p:nvPr/>
        </p:nvSpPr>
        <p:spPr>
          <a:xfrm flipH="1" rot="-5400000">
            <a:off x="5672669" y="3441516"/>
            <a:ext cx="1011237" cy="358775"/>
          </a:xfrm>
          <a:prstGeom prst="rightArrow">
            <a:avLst>
              <a:gd fmla="val 46981" name="adj1"/>
              <a:gd fmla="val 61852" name="adj2"/>
            </a:avLst>
          </a:prstGeom>
          <a:gradFill>
            <a:gsLst>
              <a:gs pos="0">
                <a:srgbClr val="F7BAE0"/>
              </a:gs>
              <a:gs pos="50000">
                <a:srgbClr val="F4AAD8"/>
              </a:gs>
              <a:gs pos="100000">
                <a:srgbClr val="F69BD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7"/>
          <p:cNvSpPr txBox="1"/>
          <p:nvPr/>
        </p:nvSpPr>
        <p:spPr>
          <a:xfrm flipH="1">
            <a:off x="6093990" y="3115269"/>
            <a:ext cx="168556" cy="9069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7"/>
          <p:cNvSpPr/>
          <p:nvPr/>
        </p:nvSpPr>
        <p:spPr>
          <a:xfrm rot="8242548">
            <a:off x="6710084" y="4011737"/>
            <a:ext cx="1011237" cy="358775"/>
          </a:xfrm>
          <a:prstGeom prst="rightArrow">
            <a:avLst>
              <a:gd fmla="val 46981" name="adj1"/>
              <a:gd fmla="val 61852" name="adj2"/>
            </a:avLst>
          </a:prstGeom>
          <a:gradFill>
            <a:gsLst>
              <a:gs pos="0">
                <a:srgbClr val="A8B4ED"/>
              </a:gs>
              <a:gs pos="50000">
                <a:srgbClr val="99A7EA"/>
              </a:gs>
              <a:gs pos="100000">
                <a:srgbClr val="8798EA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7"/>
          <p:cNvSpPr txBox="1"/>
          <p:nvPr/>
        </p:nvSpPr>
        <p:spPr>
          <a:xfrm rot="-7957452">
            <a:off x="7169772" y="3702321"/>
            <a:ext cx="168556" cy="9069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7"/>
          <p:cNvSpPr txBox="1"/>
          <p:nvPr/>
        </p:nvSpPr>
        <p:spPr>
          <a:xfrm>
            <a:off x="4330132" y="5878418"/>
            <a:ext cx="3853940" cy="400110"/>
          </a:xfrm>
          <a:prstGeom prst="rect">
            <a:avLst/>
          </a:prstGeom>
          <a:gradFill>
            <a:gsLst>
              <a:gs pos="0">
                <a:srgbClr val="A8B4ED"/>
              </a:gs>
              <a:gs pos="50000">
                <a:srgbClr val="99A7EA"/>
              </a:gs>
              <a:gs pos="100000">
                <a:srgbClr val="8798EA"/>
              </a:gs>
            </a:gsLst>
            <a:lin ang="5400000" scaled="0"/>
          </a:gradFill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162E7B"/>
                </a:solidFill>
                <a:latin typeface="Arial"/>
                <a:ea typeface="Arial"/>
                <a:cs typeface="Arial"/>
                <a:sym typeface="Arial"/>
              </a:rPr>
              <a:t>3 factors to optimize solubility</a:t>
            </a:r>
            <a:endParaRPr b="1" sz="2000">
              <a:solidFill>
                <a:srgbClr val="162E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7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362" name="Google Shape;362;p7"/>
          <p:cNvSpPr txBox="1"/>
          <p:nvPr/>
        </p:nvSpPr>
        <p:spPr>
          <a:xfrm>
            <a:off x="2029283" y="2763495"/>
            <a:ext cx="137569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9541BF"/>
                </a:solidFill>
                <a:latin typeface="Comic Sans MS"/>
                <a:ea typeface="Comic Sans MS"/>
                <a:cs typeface="Comic Sans MS"/>
                <a:sym typeface="Comic Sans MS"/>
              </a:rPr>
              <a:t>100-200 bar</a:t>
            </a:r>
            <a:endParaRPr sz="1600">
              <a:solidFill>
                <a:srgbClr val="9541B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3" name="Google Shape;363;p7"/>
          <p:cNvSpPr txBox="1"/>
          <p:nvPr/>
        </p:nvSpPr>
        <p:spPr>
          <a:xfrm>
            <a:off x="5677320" y="1377794"/>
            <a:ext cx="97494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9B116B"/>
                </a:solidFill>
                <a:latin typeface="Comic Sans MS"/>
                <a:ea typeface="Comic Sans MS"/>
                <a:cs typeface="Comic Sans MS"/>
                <a:sym typeface="Comic Sans MS"/>
              </a:rPr>
              <a:t>25-60°C</a:t>
            </a:r>
            <a:endParaRPr sz="1600">
              <a:solidFill>
                <a:srgbClr val="9B116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64" name="Google Shape;364;p7"/>
          <p:cNvSpPr txBox="1"/>
          <p:nvPr/>
        </p:nvSpPr>
        <p:spPr>
          <a:xfrm>
            <a:off x="8821848" y="2744862"/>
            <a:ext cx="231666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789D5"/>
                </a:solidFill>
                <a:latin typeface="Comic Sans MS"/>
                <a:ea typeface="Comic Sans MS"/>
                <a:cs typeface="Comic Sans MS"/>
                <a:sym typeface="Comic Sans MS"/>
              </a:rPr>
              <a:t>2-50%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2789D5"/>
                </a:solidFill>
                <a:latin typeface="Comic Sans MS"/>
                <a:ea typeface="Comic Sans MS"/>
                <a:cs typeface="Comic Sans MS"/>
                <a:sym typeface="Comic Sans MS"/>
              </a:rPr>
              <a:t>MeOH, EtOH, iPrOH…</a:t>
            </a:r>
            <a:endParaRPr sz="1600">
              <a:solidFill>
                <a:srgbClr val="2789D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65" name="Google Shape;365;p7"/>
          <p:cNvPicPr preferRelativeResize="0"/>
          <p:nvPr/>
        </p:nvPicPr>
        <p:blipFill rotWithShape="1">
          <a:blip r:embed="rId3">
            <a:alphaModFix/>
          </a:blip>
          <a:srcRect b="23113" l="11525" r="13783" t="23851"/>
          <a:stretch/>
        </p:blipFill>
        <p:spPr>
          <a:xfrm flipH="1">
            <a:off x="8911941" y="3329062"/>
            <a:ext cx="657827" cy="467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Polarity of CO</a:t>
            </a:r>
            <a:r>
              <a:rPr baseline="-25000" lang="fr-FR"/>
              <a:t>2</a:t>
            </a:r>
            <a:r>
              <a:rPr lang="fr-FR"/>
              <a:t>-solvent mixtures</a:t>
            </a:r>
            <a:endParaRPr/>
          </a:p>
        </p:txBody>
      </p:sp>
      <p:sp>
        <p:nvSpPr>
          <p:cNvPr id="371" name="Google Shape;371;p8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8"/>
          <p:cNvSpPr/>
          <p:nvPr/>
        </p:nvSpPr>
        <p:spPr>
          <a:xfrm>
            <a:off x="590719" y="4426337"/>
            <a:ext cx="11060935" cy="1238081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6"/>
              </a:gs>
              <a:gs pos="33000">
                <a:schemeClr val="accent5"/>
              </a:gs>
              <a:gs pos="66000">
                <a:schemeClr val="accent3"/>
              </a:gs>
              <a:gs pos="100000">
                <a:schemeClr val="accent4"/>
              </a:gs>
            </a:gsLst>
            <a:lin ang="10800000" scaled="0"/>
          </a:gradFill>
          <a:ln cap="flat" cmpd="sng" w="12700">
            <a:solidFill>
              <a:srgbClr val="2789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8"/>
          <p:cNvSpPr txBox="1"/>
          <p:nvPr/>
        </p:nvSpPr>
        <p:spPr>
          <a:xfrm>
            <a:off x="3246577" y="4752989"/>
            <a:ext cx="51700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Elution strength / Polarity</a:t>
            </a:r>
            <a:endParaRPr b="1"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8"/>
          <p:cNvPicPr preferRelativeResize="0"/>
          <p:nvPr/>
        </p:nvPicPr>
        <p:blipFill rotWithShape="1">
          <a:blip r:embed="rId3">
            <a:alphaModFix/>
          </a:blip>
          <a:srcRect b="33517" l="0" r="33556" t="0"/>
          <a:stretch/>
        </p:blipFill>
        <p:spPr>
          <a:xfrm>
            <a:off x="62054" y="1126281"/>
            <a:ext cx="4235780" cy="1957367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8"/>
          <p:cNvSpPr txBox="1"/>
          <p:nvPr/>
        </p:nvSpPr>
        <p:spPr>
          <a:xfrm>
            <a:off x="485523" y="5746579"/>
            <a:ext cx="8563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="1" baseline="-25000" lang="fr-FR" sz="2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376" name="Google Shape;376;p8"/>
          <p:cNvSpPr txBox="1"/>
          <p:nvPr/>
        </p:nvSpPr>
        <p:spPr>
          <a:xfrm>
            <a:off x="1832358" y="5746579"/>
            <a:ext cx="491211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…increasing density (P,T)…</a:t>
            </a:r>
            <a:endParaRPr b="1" baseline="-25000" sz="2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8"/>
          <p:cNvSpPr txBox="1"/>
          <p:nvPr/>
        </p:nvSpPr>
        <p:spPr>
          <a:xfrm>
            <a:off x="7248485" y="5746579"/>
            <a:ext cx="397095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+ co-solvent       </a:t>
            </a:r>
            <a:r>
              <a:rPr b="1" lang="fr-FR" sz="2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+ H</a:t>
            </a:r>
            <a:r>
              <a:rPr b="1" baseline="-25000" lang="fr-FR" sz="2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1" lang="fr-FR" sz="28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b="1" baseline="-25000" sz="28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8"/>
          <p:cNvPicPr preferRelativeResize="0"/>
          <p:nvPr/>
        </p:nvPicPr>
        <p:blipFill rotWithShape="1">
          <a:blip r:embed="rId4">
            <a:alphaModFix/>
          </a:blip>
          <a:srcRect b="55506" l="0" r="55000" t="0"/>
          <a:stretch/>
        </p:blipFill>
        <p:spPr>
          <a:xfrm>
            <a:off x="1224432" y="3050123"/>
            <a:ext cx="3676784" cy="90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8"/>
          <p:cNvPicPr preferRelativeResize="0"/>
          <p:nvPr/>
        </p:nvPicPr>
        <p:blipFill rotWithShape="1">
          <a:blip r:embed="rId5">
            <a:alphaModFix/>
          </a:blip>
          <a:srcRect b="56690" l="0" r="56810" t="0"/>
          <a:stretch/>
        </p:blipFill>
        <p:spPr>
          <a:xfrm>
            <a:off x="6632149" y="2973217"/>
            <a:ext cx="1485474" cy="117004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8"/>
          <p:cNvSpPr txBox="1"/>
          <p:nvPr/>
        </p:nvSpPr>
        <p:spPr>
          <a:xfrm>
            <a:off x="1667637" y="4121296"/>
            <a:ext cx="11337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Terpenes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8"/>
          <p:cNvSpPr txBox="1"/>
          <p:nvPr/>
        </p:nvSpPr>
        <p:spPr>
          <a:xfrm>
            <a:off x="2279686" y="2603885"/>
            <a:ext cx="7873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Lipids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8"/>
          <p:cNvPicPr preferRelativeResize="0"/>
          <p:nvPr/>
        </p:nvPicPr>
        <p:blipFill rotWithShape="1">
          <a:blip r:embed="rId6">
            <a:alphaModFix/>
          </a:blip>
          <a:srcRect b="59253" l="0" r="57950" t="0"/>
          <a:stretch/>
        </p:blipFill>
        <p:spPr>
          <a:xfrm>
            <a:off x="193106" y="3915407"/>
            <a:ext cx="1004796" cy="72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8"/>
          <p:cNvPicPr preferRelativeResize="0"/>
          <p:nvPr/>
        </p:nvPicPr>
        <p:blipFill rotWithShape="1">
          <a:blip r:embed="rId7">
            <a:alphaModFix/>
          </a:blip>
          <a:srcRect b="56349" l="0" r="56860" t="0"/>
          <a:stretch/>
        </p:blipFill>
        <p:spPr>
          <a:xfrm>
            <a:off x="5568540" y="1377568"/>
            <a:ext cx="1489599" cy="123808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8"/>
          <p:cNvSpPr txBox="1"/>
          <p:nvPr/>
        </p:nvSpPr>
        <p:spPr>
          <a:xfrm>
            <a:off x="5543435" y="2682224"/>
            <a:ext cx="15953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Cannabinoids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8"/>
          <p:cNvSpPr txBox="1"/>
          <p:nvPr/>
        </p:nvSpPr>
        <p:spPr>
          <a:xfrm>
            <a:off x="8191660" y="3214962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Polyphenols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8"/>
          <p:cNvPicPr preferRelativeResize="0"/>
          <p:nvPr/>
        </p:nvPicPr>
        <p:blipFill rotWithShape="1">
          <a:blip r:embed="rId8">
            <a:alphaModFix/>
          </a:blip>
          <a:srcRect b="56321" l="0" r="55959" t="0"/>
          <a:stretch/>
        </p:blipFill>
        <p:spPr>
          <a:xfrm>
            <a:off x="7492424" y="1613205"/>
            <a:ext cx="2399539" cy="151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8"/>
          <p:cNvPicPr preferRelativeResize="0"/>
          <p:nvPr/>
        </p:nvPicPr>
        <p:blipFill rotWithShape="1">
          <a:blip r:embed="rId9">
            <a:alphaModFix/>
          </a:blip>
          <a:srcRect b="57910" l="0" r="56766" t="0"/>
          <a:stretch/>
        </p:blipFill>
        <p:spPr>
          <a:xfrm>
            <a:off x="9781495" y="3129591"/>
            <a:ext cx="1884926" cy="126810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8"/>
          <p:cNvSpPr txBox="1"/>
          <p:nvPr/>
        </p:nvSpPr>
        <p:spPr>
          <a:xfrm>
            <a:off x="10207471" y="2648017"/>
            <a:ext cx="9156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Sugars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8"/>
          <p:cNvSpPr txBox="1"/>
          <p:nvPr/>
        </p:nvSpPr>
        <p:spPr>
          <a:xfrm>
            <a:off x="18924" y="6532339"/>
            <a:ext cx="60339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See also T. Lefèbvre et al., J. Chromatogr. A 1635 (2021) 461770</a:t>
            </a:r>
            <a:endParaRPr/>
          </a:p>
        </p:txBody>
      </p:sp>
      <p:sp>
        <p:nvSpPr>
          <p:cNvPr id="390" name="Google Shape;390;p8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9"/>
          <p:cNvPicPr preferRelativeResize="0"/>
          <p:nvPr/>
        </p:nvPicPr>
        <p:blipFill rotWithShape="1">
          <a:blip r:embed="rId3">
            <a:alphaModFix/>
          </a:blip>
          <a:srcRect b="17487" l="16807" r="18381" t="17915"/>
          <a:stretch/>
        </p:blipFill>
        <p:spPr>
          <a:xfrm>
            <a:off x="9923429" y="4227336"/>
            <a:ext cx="613714" cy="61168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9"/>
          <p:cNvSpPr/>
          <p:nvPr/>
        </p:nvSpPr>
        <p:spPr>
          <a:xfrm>
            <a:off x="4696552" y="2859141"/>
            <a:ext cx="1494839" cy="1404070"/>
          </a:xfrm>
          <a:prstGeom prst="cube">
            <a:avLst>
              <a:gd fmla="val 10455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9"/>
          <p:cNvSpPr txBox="1"/>
          <p:nvPr>
            <p:ph idx="1" type="body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None/>
            </a:pPr>
            <a:r>
              <a:rPr lang="fr-FR"/>
              <a:t>SFC Instruments</a:t>
            </a:r>
            <a:endParaRPr/>
          </a:p>
        </p:txBody>
      </p:sp>
      <p:sp>
        <p:nvSpPr>
          <p:cNvPr id="398" name="Google Shape;398;p9"/>
          <p:cNvSpPr txBox="1"/>
          <p:nvPr/>
        </p:nvSpPr>
        <p:spPr>
          <a:xfrm>
            <a:off x="8091612" y="5976454"/>
            <a:ext cx="1289518" cy="653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Fraction collector</a:t>
            </a:r>
            <a:endParaRPr/>
          </a:p>
        </p:txBody>
      </p:sp>
      <p:sp>
        <p:nvSpPr>
          <p:cNvPr id="399" name="Google Shape;399;p9"/>
          <p:cNvSpPr/>
          <p:nvPr/>
        </p:nvSpPr>
        <p:spPr>
          <a:xfrm>
            <a:off x="2334504" y="3283845"/>
            <a:ext cx="732907" cy="441609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61D8E0"/>
              </a:gs>
              <a:gs pos="50000">
                <a:srgbClr val="3FD9E3"/>
              </a:gs>
              <a:gs pos="100000">
                <a:srgbClr val="2EC7D1"/>
              </a:gs>
            </a:gsLst>
            <a:lin ang="5400000" scaled="0"/>
          </a:gradFill>
          <a:ln cap="flat" cmpd="sng" w="9525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9"/>
          <p:cNvSpPr/>
          <p:nvPr/>
        </p:nvSpPr>
        <p:spPr>
          <a:xfrm>
            <a:off x="1347534" y="3244825"/>
            <a:ext cx="204229" cy="209901"/>
          </a:xfrm>
          <a:prstGeom prst="ellipse">
            <a:avLst/>
          </a:prstGeom>
          <a:noFill/>
          <a:ln cap="flat" cmpd="sng" w="19050">
            <a:solidFill>
              <a:srgbClr val="17747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9"/>
          <p:cNvSpPr/>
          <p:nvPr/>
        </p:nvSpPr>
        <p:spPr>
          <a:xfrm>
            <a:off x="8383573" y="4105299"/>
            <a:ext cx="718705" cy="439126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C090DA"/>
              </a:gs>
              <a:gs pos="50000">
                <a:srgbClr val="BA7DD9"/>
              </a:gs>
              <a:gs pos="100000">
                <a:srgbClr val="A569C4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2860805" y="3923546"/>
            <a:ext cx="732907" cy="441609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7EB9E8"/>
              </a:gs>
              <a:gs pos="50000">
                <a:srgbClr val="66B0E9"/>
              </a:gs>
              <a:gs pos="100000">
                <a:srgbClr val="539CD5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3" name="Google Shape;403;p9"/>
          <p:cNvCxnSpPr/>
          <p:nvPr/>
        </p:nvCxnSpPr>
        <p:spPr>
          <a:xfrm rot="10800000">
            <a:off x="1447219" y="3447437"/>
            <a:ext cx="1" cy="228306"/>
          </a:xfrm>
          <a:prstGeom prst="straightConnector1">
            <a:avLst/>
          </a:prstGeom>
          <a:noFill/>
          <a:ln cap="flat" cmpd="sng" w="38100">
            <a:solidFill>
              <a:srgbClr val="17747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4" name="Google Shape;404;p9"/>
          <p:cNvCxnSpPr/>
          <p:nvPr/>
        </p:nvCxnSpPr>
        <p:spPr>
          <a:xfrm flipH="1">
            <a:off x="1448692" y="3275565"/>
            <a:ext cx="58585" cy="72042"/>
          </a:xfrm>
          <a:prstGeom prst="straightConnector1">
            <a:avLst/>
          </a:prstGeom>
          <a:noFill/>
          <a:ln cap="flat" cmpd="sng" w="28575">
            <a:solidFill>
              <a:srgbClr val="17747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5" name="Google Shape;405;p9"/>
          <p:cNvCxnSpPr>
            <a:endCxn id="399" idx="2"/>
          </p:cNvCxnSpPr>
          <p:nvPr/>
        </p:nvCxnSpPr>
        <p:spPr>
          <a:xfrm>
            <a:off x="1430604" y="3546669"/>
            <a:ext cx="90390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6" name="Google Shape;406;p9"/>
          <p:cNvCxnSpPr/>
          <p:nvPr/>
        </p:nvCxnSpPr>
        <p:spPr>
          <a:xfrm>
            <a:off x="3017352" y="3540734"/>
            <a:ext cx="183600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7" name="Google Shape;407;p9"/>
          <p:cNvSpPr/>
          <p:nvPr/>
        </p:nvSpPr>
        <p:spPr>
          <a:xfrm>
            <a:off x="3238256" y="3438750"/>
            <a:ext cx="216000" cy="216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" name="Google Shape;408;p9"/>
          <p:cNvCxnSpPr/>
          <p:nvPr/>
        </p:nvCxnSpPr>
        <p:spPr>
          <a:xfrm rot="5400000">
            <a:off x="3177694" y="3807020"/>
            <a:ext cx="32832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9" name="Google Shape;409;p9"/>
          <p:cNvPicPr preferRelativeResize="0"/>
          <p:nvPr/>
        </p:nvPicPr>
        <p:blipFill rotWithShape="1">
          <a:blip r:embed="rId4">
            <a:alphaModFix/>
          </a:blip>
          <a:srcRect b="4882" l="19890" r="0" t="0"/>
          <a:stretch/>
        </p:blipFill>
        <p:spPr>
          <a:xfrm>
            <a:off x="1311349" y="3510227"/>
            <a:ext cx="280217" cy="1436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9"/>
          <p:cNvCxnSpPr/>
          <p:nvPr/>
        </p:nvCxnSpPr>
        <p:spPr>
          <a:xfrm>
            <a:off x="5845964" y="3546318"/>
            <a:ext cx="363600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1" name="Google Shape;411;p9"/>
          <p:cNvSpPr/>
          <p:nvPr/>
        </p:nvSpPr>
        <p:spPr>
          <a:xfrm>
            <a:off x="7830600" y="3432958"/>
            <a:ext cx="216000" cy="216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9"/>
          <p:cNvSpPr txBox="1"/>
          <p:nvPr/>
        </p:nvSpPr>
        <p:spPr>
          <a:xfrm>
            <a:off x="2037307" y="2871117"/>
            <a:ext cx="101822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fr-FR" sz="1400">
                <a:solidFill>
                  <a:srgbClr val="17747A"/>
                </a:solidFill>
                <a:latin typeface="Arial"/>
                <a:ea typeface="Arial"/>
                <a:cs typeface="Arial"/>
                <a:sym typeface="Arial"/>
              </a:rPr>
              <a:t> pump</a:t>
            </a:r>
            <a:endParaRPr baseline="-25000" sz="1400">
              <a:solidFill>
                <a:srgbClr val="1774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9"/>
          <p:cNvSpPr txBox="1"/>
          <p:nvPr/>
        </p:nvSpPr>
        <p:spPr>
          <a:xfrm>
            <a:off x="1645235" y="3948506"/>
            <a:ext cx="68501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fr-FR" sz="1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14" name="Google Shape;414;p9"/>
          <p:cNvSpPr txBox="1"/>
          <p:nvPr/>
        </p:nvSpPr>
        <p:spPr>
          <a:xfrm>
            <a:off x="2229255" y="4873732"/>
            <a:ext cx="10005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Organic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co-solvent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9"/>
          <p:cNvSpPr txBox="1"/>
          <p:nvPr/>
        </p:nvSpPr>
        <p:spPr>
          <a:xfrm>
            <a:off x="3565979" y="3951070"/>
            <a:ext cx="78258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Solvent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pump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6" name="Google Shape;416;p9"/>
          <p:cNvCxnSpPr/>
          <p:nvPr/>
        </p:nvCxnSpPr>
        <p:spPr>
          <a:xfrm rot="5400000">
            <a:off x="7630973" y="3129895"/>
            <a:ext cx="60192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7" name="Google Shape;417;p9"/>
          <p:cNvCxnSpPr/>
          <p:nvPr/>
        </p:nvCxnSpPr>
        <p:spPr>
          <a:xfrm rot="5400000">
            <a:off x="8420533" y="3844872"/>
            <a:ext cx="576000" cy="0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8" name="Google Shape;418;p9"/>
          <p:cNvSpPr txBox="1"/>
          <p:nvPr/>
        </p:nvSpPr>
        <p:spPr>
          <a:xfrm>
            <a:off x="6847564" y="4032123"/>
            <a:ext cx="15398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9541BF"/>
                </a:solidFill>
                <a:latin typeface="Arial"/>
                <a:ea typeface="Arial"/>
                <a:cs typeface="Arial"/>
                <a:sym typeface="Arial"/>
              </a:rPr>
              <a:t>Back-pressure regulator (BPR)</a:t>
            </a:r>
            <a:endParaRPr/>
          </a:p>
        </p:txBody>
      </p:sp>
      <p:cxnSp>
        <p:nvCxnSpPr>
          <p:cNvPr id="419" name="Google Shape;419;p9"/>
          <p:cNvCxnSpPr/>
          <p:nvPr/>
        </p:nvCxnSpPr>
        <p:spPr>
          <a:xfrm rot="5400000">
            <a:off x="8349991" y="4919803"/>
            <a:ext cx="720000" cy="0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420" name="Google Shape;42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9865" y="5394972"/>
            <a:ext cx="475026" cy="56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44643" y="5392674"/>
            <a:ext cx="475026" cy="56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2254" y="5390645"/>
            <a:ext cx="475026" cy="5679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" name="Google Shape;423;p9"/>
          <p:cNvGrpSpPr/>
          <p:nvPr/>
        </p:nvGrpSpPr>
        <p:grpSpPr>
          <a:xfrm>
            <a:off x="2639273" y="4135341"/>
            <a:ext cx="227346" cy="719664"/>
            <a:chOff x="0" y="-711137"/>
            <a:chExt cx="758793" cy="2400872"/>
          </a:xfrm>
        </p:grpSpPr>
        <p:grpSp>
          <p:nvGrpSpPr>
            <p:cNvPr id="424" name="Google Shape;424;p9"/>
            <p:cNvGrpSpPr/>
            <p:nvPr/>
          </p:nvGrpSpPr>
          <p:grpSpPr>
            <a:xfrm>
              <a:off x="0" y="77470"/>
              <a:ext cx="720090" cy="1612265"/>
              <a:chOff x="0" y="0"/>
              <a:chExt cx="685800" cy="1534874"/>
            </a:xfrm>
          </p:grpSpPr>
          <p:grpSp>
            <p:nvGrpSpPr>
              <p:cNvPr id="425" name="Google Shape;425;p9"/>
              <p:cNvGrpSpPr/>
              <p:nvPr/>
            </p:nvGrpSpPr>
            <p:grpSpPr>
              <a:xfrm>
                <a:off x="0" y="0"/>
                <a:ext cx="685800" cy="1534874"/>
                <a:chOff x="0" y="0"/>
                <a:chExt cx="685800" cy="1534874"/>
              </a:xfrm>
            </p:grpSpPr>
            <p:grpSp>
              <p:nvGrpSpPr>
                <p:cNvPr id="426" name="Google Shape;426;p9"/>
                <p:cNvGrpSpPr/>
                <p:nvPr/>
              </p:nvGrpSpPr>
              <p:grpSpPr>
                <a:xfrm>
                  <a:off x="0" y="0"/>
                  <a:ext cx="685800" cy="1534874"/>
                  <a:chOff x="0" y="0"/>
                  <a:chExt cx="685800" cy="1534874"/>
                </a:xfrm>
              </p:grpSpPr>
              <p:grpSp>
                <p:nvGrpSpPr>
                  <p:cNvPr id="427" name="Google Shape;427;p9"/>
                  <p:cNvGrpSpPr/>
                  <p:nvPr/>
                </p:nvGrpSpPr>
                <p:grpSpPr>
                  <a:xfrm>
                    <a:off x="0" y="147320"/>
                    <a:ext cx="685800" cy="1387554"/>
                    <a:chOff x="0" y="0"/>
                    <a:chExt cx="685800" cy="1387554"/>
                  </a:xfrm>
                </p:grpSpPr>
                <p:sp>
                  <p:nvSpPr>
                    <p:cNvPr id="428" name="Google Shape;428;p9"/>
                    <p:cNvSpPr/>
                    <p:nvPr/>
                  </p:nvSpPr>
                  <p:spPr>
                    <a:xfrm>
                      <a:off x="0" y="221410"/>
                      <a:ext cx="685800" cy="1166144"/>
                    </a:xfrm>
                    <a:custGeom>
                      <a:rect b="b" l="l" r="r" t="t"/>
                      <a:pathLst>
                        <a:path extrusionOk="0" h="1225374" w="720090">
                          <a:moveTo>
                            <a:pt x="72009" y="0"/>
                          </a:moveTo>
                          <a:lnTo>
                            <a:pt x="648081" y="0"/>
                          </a:lnTo>
                          <a:cubicBezTo>
                            <a:pt x="687850" y="0"/>
                            <a:pt x="720090" y="32240"/>
                            <a:pt x="720090" y="72009"/>
                          </a:cubicBezTo>
                          <a:lnTo>
                            <a:pt x="720090" y="1140768"/>
                          </a:lnTo>
                          <a:cubicBezTo>
                            <a:pt x="720090" y="1168944"/>
                            <a:pt x="697248" y="1180929"/>
                            <a:pt x="669072" y="1191786"/>
                          </a:cubicBezTo>
                          <a:cubicBezTo>
                            <a:pt x="463054" y="1237920"/>
                            <a:pt x="238043" y="1235200"/>
                            <a:pt x="51018" y="1191786"/>
                          </a:cubicBezTo>
                          <a:cubicBezTo>
                            <a:pt x="22842" y="1178218"/>
                            <a:pt x="0" y="1168944"/>
                            <a:pt x="0" y="1140768"/>
                          </a:cubicBezTo>
                          <a:lnTo>
                            <a:pt x="0" y="72009"/>
                          </a:lnTo>
                          <a:cubicBezTo>
                            <a:pt x="0" y="32240"/>
                            <a:pt x="32240" y="0"/>
                            <a:pt x="72009" y="0"/>
                          </a:cubicBezTo>
                          <a:close/>
                        </a:path>
                      </a:pathLst>
                    </a:custGeom>
                    <a:solidFill>
                      <a:srgbClr val="E0EEF9"/>
                    </a:solidFill>
                    <a:ln cap="flat" cmpd="sng" w="19050">
                      <a:solidFill>
                        <a:srgbClr val="2789D5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9" name="Google Shape;429;p9"/>
                    <p:cNvSpPr/>
                    <p:nvPr/>
                  </p:nvSpPr>
                  <p:spPr>
                    <a:xfrm>
                      <a:off x="17145" y="0"/>
                      <a:ext cx="652780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rgbClr val="DCE6F2"/>
                    </a:solidFill>
                    <a:ln cap="flat" cmpd="sng" w="19050">
                      <a:solidFill>
                        <a:srgbClr val="2789D5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0" name="Google Shape;430;p9"/>
                    <p:cNvSpPr/>
                    <p:nvPr/>
                  </p:nvSpPr>
                  <p:spPr>
                    <a:xfrm>
                      <a:off x="40907" y="12699"/>
                      <a:ext cx="605256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rgbClr val="E0EEF9"/>
                    </a:solidFill>
                    <a:ln cap="flat" cmpd="sng" w="19050">
                      <a:solidFill>
                        <a:srgbClr val="E0EEF9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431" name="Google Shape;431;p9"/>
                  <p:cNvSpPr/>
                  <p:nvPr/>
                </p:nvSpPr>
                <p:spPr>
                  <a:xfrm>
                    <a:off x="258445" y="0"/>
                    <a:ext cx="167640" cy="147320"/>
                  </a:xfrm>
                  <a:prstGeom prst="rect">
                    <a:avLst/>
                  </a:prstGeom>
                  <a:solidFill>
                    <a:srgbClr val="DCE6F2"/>
                  </a:solidFill>
                  <a:ln cap="flat" cmpd="sng" w="19050">
                    <a:solidFill>
                      <a:srgbClr val="2245B8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p9"/>
                  <p:cNvSpPr/>
                  <p:nvPr/>
                </p:nvSpPr>
                <p:spPr>
                  <a:xfrm>
                    <a:off x="268605" y="30480"/>
                    <a:ext cx="147320" cy="147320"/>
                  </a:xfrm>
                  <a:prstGeom prst="rect">
                    <a:avLst/>
                  </a:prstGeom>
                  <a:solidFill>
                    <a:srgbClr val="E0EEF9"/>
                  </a:solidFill>
                  <a:ln cap="flat" cmpd="sng" w="19050">
                    <a:solidFill>
                      <a:srgbClr val="E0EEF9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3" name="Google Shape;433;p9"/>
                <p:cNvSpPr/>
                <p:nvPr/>
              </p:nvSpPr>
              <p:spPr>
                <a:xfrm>
                  <a:off x="24129" y="514352"/>
                  <a:ext cx="639449" cy="990601"/>
                </a:xfrm>
                <a:custGeom>
                  <a:rect b="b" l="l" r="r" t="t"/>
                  <a:pathLst>
                    <a:path extrusionOk="0" h="1040548" w="671420">
                      <a:moveTo>
                        <a:pt x="3" y="0"/>
                      </a:moveTo>
                      <a:lnTo>
                        <a:pt x="671420" y="0"/>
                      </a:lnTo>
                      <a:lnTo>
                        <a:pt x="671420" y="986577"/>
                      </a:lnTo>
                      <a:cubicBezTo>
                        <a:pt x="670109" y="1054411"/>
                        <a:pt x="-1399" y="1062551"/>
                        <a:pt x="3" y="986577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3DFF4"/>
                </a:solidFill>
                <a:ln cap="flat" cmpd="sng" w="19050">
                  <a:solidFill>
                    <a:schemeClr val="accent3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34" name="Google Shape;434;p9"/>
              <p:cNvSpPr/>
              <p:nvPr/>
            </p:nvSpPr>
            <p:spPr>
              <a:xfrm>
                <a:off x="24765" y="490220"/>
                <a:ext cx="637540" cy="45085"/>
              </a:xfrm>
              <a:prstGeom prst="ellipse">
                <a:avLst/>
              </a:prstGeom>
              <a:solidFill>
                <a:srgbClr val="C3DFF4"/>
              </a:solidFill>
              <a:ln cap="flat" cmpd="sng" w="1905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5" name="Google Shape;435;p9"/>
            <p:cNvGrpSpPr/>
            <p:nvPr/>
          </p:nvGrpSpPr>
          <p:grpSpPr>
            <a:xfrm>
              <a:off x="119302" y="-711137"/>
              <a:ext cx="639491" cy="2363975"/>
              <a:chOff x="-78" y="-803212"/>
              <a:chExt cx="639491" cy="2363975"/>
            </a:xfrm>
          </p:grpSpPr>
          <p:sp>
            <p:nvSpPr>
              <p:cNvPr id="436" name="Google Shape;436;p9"/>
              <p:cNvSpPr/>
              <p:nvPr/>
            </p:nvSpPr>
            <p:spPr>
              <a:xfrm>
                <a:off x="-78" y="-803212"/>
                <a:ext cx="639491" cy="2261171"/>
              </a:xfrm>
              <a:custGeom>
                <a:rect b="b" l="l" r="r" t="t"/>
                <a:pathLst>
                  <a:path extrusionOk="0" h="1143620" w="769614">
                    <a:moveTo>
                      <a:pt x="769614" y="0"/>
                    </a:moveTo>
                    <a:cubicBezTo>
                      <a:pt x="737679" y="13657"/>
                      <a:pt x="404164" y="-17705"/>
                      <a:pt x="321718" y="18027"/>
                    </a:cubicBezTo>
                    <a:cubicBezTo>
                      <a:pt x="239272" y="53759"/>
                      <a:pt x="287998" y="115824"/>
                      <a:pt x="274938" y="214392"/>
                    </a:cubicBezTo>
                    <a:cubicBezTo>
                      <a:pt x="261878" y="312960"/>
                      <a:pt x="288422" y="496984"/>
                      <a:pt x="243356" y="609435"/>
                    </a:cubicBezTo>
                    <a:cubicBezTo>
                      <a:pt x="198290" y="721886"/>
                      <a:pt x="-35259" y="811588"/>
                      <a:pt x="4543" y="889097"/>
                    </a:cubicBezTo>
                    <a:cubicBezTo>
                      <a:pt x="44345" y="966606"/>
                      <a:pt x="400469" y="1032070"/>
                      <a:pt x="482168" y="1074490"/>
                    </a:cubicBezTo>
                    <a:cubicBezTo>
                      <a:pt x="563867" y="1116910"/>
                      <a:pt x="494737" y="1143620"/>
                      <a:pt x="494737" y="1143620"/>
                    </a:cubicBezTo>
                  </a:path>
                </a:pathLst>
              </a:custGeom>
              <a:noFill/>
              <a:ln cap="flat" cmpd="sng" w="1905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 rot="-6961327">
                <a:off x="305753" y="1396682"/>
                <a:ext cx="77470" cy="179705"/>
              </a:xfrm>
              <a:prstGeom prst="can">
                <a:avLst>
                  <a:gd fmla="val 91470" name="adj"/>
                </a:avLst>
              </a:prstGeom>
              <a:solidFill>
                <a:srgbClr val="7F7F7F"/>
              </a:solidFill>
              <a:ln cap="flat" cmpd="sng" w="19050">
                <a:solidFill>
                  <a:srgbClr val="40404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8" name="Google Shape;438;p9"/>
            <p:cNvSpPr/>
            <p:nvPr/>
          </p:nvSpPr>
          <p:spPr>
            <a:xfrm>
              <a:off x="245745" y="0"/>
              <a:ext cx="232182" cy="133496"/>
            </a:xfrm>
            <a:prstGeom prst="can">
              <a:avLst>
                <a:gd fmla="val 25000" name="adj"/>
              </a:avLst>
            </a:prstGeom>
            <a:solidFill>
              <a:srgbClr val="DDD9C3"/>
            </a:solidFill>
            <a:ln cap="flat" cmpd="sng" w="19050">
              <a:solidFill>
                <a:srgbClr val="3F3F3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9" name="Google Shape;439;p9"/>
          <p:cNvSpPr txBox="1"/>
          <p:nvPr/>
        </p:nvSpPr>
        <p:spPr>
          <a:xfrm>
            <a:off x="11603979" y="6356350"/>
            <a:ext cx="525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7545452" y="2379818"/>
            <a:ext cx="732907" cy="441609"/>
          </a:xfrm>
          <a:prstGeom prst="cube">
            <a:avLst>
              <a:gd fmla="val 19030" name="adj"/>
            </a:avLst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1" name="Google Shape;441;p9"/>
          <p:cNvGrpSpPr/>
          <p:nvPr/>
        </p:nvGrpSpPr>
        <p:grpSpPr>
          <a:xfrm flipH="1">
            <a:off x="8246959" y="2539773"/>
            <a:ext cx="227346" cy="719664"/>
            <a:chOff x="0" y="-711137"/>
            <a:chExt cx="758793" cy="2400872"/>
          </a:xfrm>
        </p:grpSpPr>
        <p:grpSp>
          <p:nvGrpSpPr>
            <p:cNvPr id="442" name="Google Shape;442;p9"/>
            <p:cNvGrpSpPr/>
            <p:nvPr/>
          </p:nvGrpSpPr>
          <p:grpSpPr>
            <a:xfrm>
              <a:off x="0" y="77470"/>
              <a:ext cx="720090" cy="1612265"/>
              <a:chOff x="0" y="0"/>
              <a:chExt cx="685800" cy="1534874"/>
            </a:xfrm>
          </p:grpSpPr>
          <p:grpSp>
            <p:nvGrpSpPr>
              <p:cNvPr id="443" name="Google Shape;443;p9"/>
              <p:cNvGrpSpPr/>
              <p:nvPr/>
            </p:nvGrpSpPr>
            <p:grpSpPr>
              <a:xfrm>
                <a:off x="0" y="0"/>
                <a:ext cx="685800" cy="1534874"/>
                <a:chOff x="0" y="0"/>
                <a:chExt cx="685800" cy="1534874"/>
              </a:xfrm>
            </p:grpSpPr>
            <p:grpSp>
              <p:nvGrpSpPr>
                <p:cNvPr id="444" name="Google Shape;444;p9"/>
                <p:cNvGrpSpPr/>
                <p:nvPr/>
              </p:nvGrpSpPr>
              <p:grpSpPr>
                <a:xfrm>
                  <a:off x="0" y="0"/>
                  <a:ext cx="685800" cy="1534874"/>
                  <a:chOff x="0" y="0"/>
                  <a:chExt cx="685800" cy="1534874"/>
                </a:xfrm>
              </p:grpSpPr>
              <p:grpSp>
                <p:nvGrpSpPr>
                  <p:cNvPr id="445" name="Google Shape;445;p9"/>
                  <p:cNvGrpSpPr/>
                  <p:nvPr/>
                </p:nvGrpSpPr>
                <p:grpSpPr>
                  <a:xfrm>
                    <a:off x="0" y="147320"/>
                    <a:ext cx="685800" cy="1387554"/>
                    <a:chOff x="0" y="0"/>
                    <a:chExt cx="685800" cy="1387554"/>
                  </a:xfrm>
                </p:grpSpPr>
                <p:sp>
                  <p:nvSpPr>
                    <p:cNvPr id="446" name="Google Shape;446;p9"/>
                    <p:cNvSpPr/>
                    <p:nvPr/>
                  </p:nvSpPr>
                  <p:spPr>
                    <a:xfrm>
                      <a:off x="0" y="221410"/>
                      <a:ext cx="685800" cy="1166144"/>
                    </a:xfrm>
                    <a:custGeom>
                      <a:rect b="b" l="l" r="r" t="t"/>
                      <a:pathLst>
                        <a:path extrusionOk="0" h="1225374" w="720090">
                          <a:moveTo>
                            <a:pt x="72009" y="0"/>
                          </a:moveTo>
                          <a:lnTo>
                            <a:pt x="648081" y="0"/>
                          </a:lnTo>
                          <a:cubicBezTo>
                            <a:pt x="687850" y="0"/>
                            <a:pt x="720090" y="32240"/>
                            <a:pt x="720090" y="72009"/>
                          </a:cubicBezTo>
                          <a:lnTo>
                            <a:pt x="720090" y="1140768"/>
                          </a:lnTo>
                          <a:cubicBezTo>
                            <a:pt x="720090" y="1168944"/>
                            <a:pt x="697248" y="1180929"/>
                            <a:pt x="669072" y="1191786"/>
                          </a:cubicBezTo>
                          <a:cubicBezTo>
                            <a:pt x="463054" y="1237920"/>
                            <a:pt x="238043" y="1235200"/>
                            <a:pt x="51018" y="1191786"/>
                          </a:cubicBezTo>
                          <a:cubicBezTo>
                            <a:pt x="22842" y="1178218"/>
                            <a:pt x="0" y="1168944"/>
                            <a:pt x="0" y="1140768"/>
                          </a:cubicBezTo>
                          <a:lnTo>
                            <a:pt x="0" y="72009"/>
                          </a:lnTo>
                          <a:cubicBezTo>
                            <a:pt x="0" y="32240"/>
                            <a:pt x="32240" y="0"/>
                            <a:pt x="72009" y="0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 cap="flat" cmpd="sng" w="12700">
                      <a:solidFill>
                        <a:schemeClr val="accent3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47" name="Google Shape;447;p9"/>
                    <p:cNvSpPr/>
                    <p:nvPr/>
                  </p:nvSpPr>
                  <p:spPr>
                    <a:xfrm>
                      <a:off x="17145" y="0"/>
                      <a:ext cx="652780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chemeClr val="lt1"/>
                    </a:solidFill>
                    <a:ln cap="flat" cmpd="sng" w="12700">
                      <a:solidFill>
                        <a:schemeClr val="accent3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48" name="Google Shape;448;p9"/>
                    <p:cNvSpPr/>
                    <p:nvPr/>
                  </p:nvSpPr>
                  <p:spPr>
                    <a:xfrm>
                      <a:off x="40907" y="12699"/>
                      <a:ext cx="605256" cy="245745"/>
                    </a:xfrm>
                    <a:prstGeom prst="trapezoid">
                      <a:avLst>
                        <a:gd fmla="val 98385" name="adj"/>
                      </a:avLst>
                    </a:prstGeom>
                    <a:solidFill>
                      <a:schemeClr val="lt1"/>
                    </a:solidFill>
                    <a:ln cap="flat" cmpd="sng" w="12700">
                      <a:solidFill>
                        <a:schemeClr val="accent3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>
                        <a:solidFill>
                          <a:srgbClr val="7F7F7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449" name="Google Shape;449;p9"/>
                  <p:cNvSpPr/>
                  <p:nvPr/>
                </p:nvSpPr>
                <p:spPr>
                  <a:xfrm>
                    <a:off x="258445" y="0"/>
                    <a:ext cx="167640" cy="147320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12700">
                    <a:solidFill>
                      <a:schemeClr val="accent3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" name="Google Shape;450;p9"/>
                  <p:cNvSpPr/>
                  <p:nvPr/>
                </p:nvSpPr>
                <p:spPr>
                  <a:xfrm>
                    <a:off x="268605" y="30480"/>
                    <a:ext cx="147320" cy="147320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12700">
                    <a:solidFill>
                      <a:schemeClr val="accent3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400">
                      <a:solidFill>
                        <a:srgbClr val="7F7F7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51" name="Google Shape;451;p9"/>
                <p:cNvSpPr/>
                <p:nvPr/>
              </p:nvSpPr>
              <p:spPr>
                <a:xfrm>
                  <a:off x="24129" y="514352"/>
                  <a:ext cx="639449" cy="990601"/>
                </a:xfrm>
                <a:custGeom>
                  <a:rect b="b" l="l" r="r" t="t"/>
                  <a:pathLst>
                    <a:path extrusionOk="0" h="1040548" w="671420">
                      <a:moveTo>
                        <a:pt x="3" y="0"/>
                      </a:moveTo>
                      <a:lnTo>
                        <a:pt x="671420" y="0"/>
                      </a:lnTo>
                      <a:lnTo>
                        <a:pt x="671420" y="986577"/>
                      </a:lnTo>
                      <a:cubicBezTo>
                        <a:pt x="670109" y="1054411"/>
                        <a:pt x="-1399" y="1062551"/>
                        <a:pt x="3" y="986577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cap="flat" cmpd="sng" w="12700">
                  <a:solidFill>
                    <a:schemeClr val="accent3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40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2" name="Google Shape;452;p9"/>
              <p:cNvSpPr/>
              <p:nvPr/>
            </p:nvSpPr>
            <p:spPr>
              <a:xfrm>
                <a:off x="24765" y="490220"/>
                <a:ext cx="637540" cy="45085"/>
              </a:xfrm>
              <a:prstGeom prst="ellipse">
                <a:avLst/>
              </a:prstGeom>
              <a:solidFill>
                <a:schemeClr val="lt1"/>
              </a:solidFill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3" name="Google Shape;453;p9"/>
            <p:cNvGrpSpPr/>
            <p:nvPr/>
          </p:nvGrpSpPr>
          <p:grpSpPr>
            <a:xfrm>
              <a:off x="119302" y="-711137"/>
              <a:ext cx="639491" cy="2363975"/>
              <a:chOff x="-78" y="-803212"/>
              <a:chExt cx="639491" cy="2363975"/>
            </a:xfrm>
          </p:grpSpPr>
          <p:sp>
            <p:nvSpPr>
              <p:cNvPr id="454" name="Google Shape;454;p9"/>
              <p:cNvSpPr/>
              <p:nvPr/>
            </p:nvSpPr>
            <p:spPr>
              <a:xfrm>
                <a:off x="-78" y="-803212"/>
                <a:ext cx="639491" cy="2261171"/>
              </a:xfrm>
              <a:custGeom>
                <a:rect b="b" l="l" r="r" t="t"/>
                <a:pathLst>
                  <a:path extrusionOk="0" h="1143620" w="769614">
                    <a:moveTo>
                      <a:pt x="769614" y="0"/>
                    </a:moveTo>
                    <a:cubicBezTo>
                      <a:pt x="737679" y="13657"/>
                      <a:pt x="404164" y="-17705"/>
                      <a:pt x="321718" y="18027"/>
                    </a:cubicBezTo>
                    <a:cubicBezTo>
                      <a:pt x="239272" y="53759"/>
                      <a:pt x="287998" y="115824"/>
                      <a:pt x="274938" y="214392"/>
                    </a:cubicBezTo>
                    <a:cubicBezTo>
                      <a:pt x="261878" y="312960"/>
                      <a:pt x="288422" y="496984"/>
                      <a:pt x="243356" y="609435"/>
                    </a:cubicBezTo>
                    <a:cubicBezTo>
                      <a:pt x="198290" y="721886"/>
                      <a:pt x="-35259" y="811588"/>
                      <a:pt x="4543" y="889097"/>
                    </a:cubicBezTo>
                    <a:cubicBezTo>
                      <a:pt x="44345" y="966606"/>
                      <a:pt x="400469" y="1032070"/>
                      <a:pt x="482168" y="1074490"/>
                    </a:cubicBezTo>
                    <a:cubicBezTo>
                      <a:pt x="563867" y="1116910"/>
                      <a:pt x="494737" y="1143620"/>
                      <a:pt x="494737" y="1143620"/>
                    </a:cubicBezTo>
                  </a:path>
                </a:pathLst>
              </a:custGeom>
              <a:noFill/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 rot="-6961327">
                <a:off x="305753" y="1396682"/>
                <a:ext cx="77470" cy="179705"/>
              </a:xfrm>
              <a:prstGeom prst="can">
                <a:avLst>
                  <a:gd fmla="val 91470" name="adj"/>
                </a:avLst>
              </a:prstGeom>
              <a:solidFill>
                <a:schemeClr val="lt1"/>
              </a:solidFill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6" name="Google Shape;456;p9"/>
            <p:cNvSpPr/>
            <p:nvPr/>
          </p:nvSpPr>
          <p:spPr>
            <a:xfrm>
              <a:off x="245745" y="0"/>
              <a:ext cx="232182" cy="133496"/>
            </a:xfrm>
            <a:prstGeom prst="can">
              <a:avLst>
                <a:gd fmla="val 25000" name="adj"/>
              </a:avLst>
            </a:prstGeom>
            <a:solidFill>
              <a:schemeClr val="lt1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9"/>
          <p:cNvSpPr txBox="1"/>
          <p:nvPr/>
        </p:nvSpPr>
        <p:spPr>
          <a:xfrm>
            <a:off x="8429035" y="2206666"/>
            <a:ext cx="12586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Make-up fluid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pump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p9"/>
          <p:cNvCxnSpPr/>
          <p:nvPr/>
        </p:nvCxnSpPr>
        <p:spPr>
          <a:xfrm rot="5400000">
            <a:off x="4470331" y="3554936"/>
            <a:ext cx="76608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9" name="Google Shape;459;p9"/>
          <p:cNvCxnSpPr/>
          <p:nvPr/>
        </p:nvCxnSpPr>
        <p:spPr>
          <a:xfrm>
            <a:off x="4845683" y="3177427"/>
            <a:ext cx="101232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0" name="Google Shape;460;p9"/>
          <p:cNvCxnSpPr/>
          <p:nvPr/>
        </p:nvCxnSpPr>
        <p:spPr>
          <a:xfrm>
            <a:off x="4853172" y="3419022"/>
            <a:ext cx="101232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9"/>
          <p:cNvCxnSpPr/>
          <p:nvPr/>
        </p:nvCxnSpPr>
        <p:spPr>
          <a:xfrm>
            <a:off x="4849296" y="3667764"/>
            <a:ext cx="101232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2" name="Google Shape;462;p9"/>
          <p:cNvCxnSpPr/>
          <p:nvPr/>
        </p:nvCxnSpPr>
        <p:spPr>
          <a:xfrm>
            <a:off x="4845683" y="3924883"/>
            <a:ext cx="101232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3" name="Google Shape;463;p9"/>
          <p:cNvCxnSpPr/>
          <p:nvPr/>
        </p:nvCxnSpPr>
        <p:spPr>
          <a:xfrm rot="5400000">
            <a:off x="5479567" y="3554936"/>
            <a:ext cx="766080" cy="2967"/>
          </a:xfrm>
          <a:prstGeom prst="straightConnector1">
            <a:avLst/>
          </a:prstGeom>
          <a:noFill/>
          <a:ln cap="flat" cmpd="sng" w="1905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64" name="Google Shape;464;p9"/>
          <p:cNvSpPr txBox="1"/>
          <p:nvPr/>
        </p:nvSpPr>
        <p:spPr>
          <a:xfrm>
            <a:off x="4995221" y="2355937"/>
            <a:ext cx="8373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Column oven</a:t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9"/>
          <p:cNvSpPr txBox="1"/>
          <p:nvPr/>
        </p:nvSpPr>
        <p:spPr>
          <a:xfrm>
            <a:off x="4867082" y="3989931"/>
            <a:ext cx="10133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Packed columns</a:t>
            </a:r>
            <a:endParaRPr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4144626" y="3430855"/>
            <a:ext cx="216000" cy="216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7" name="Google Shape;467;p9"/>
          <p:cNvCxnSpPr/>
          <p:nvPr/>
        </p:nvCxnSpPr>
        <p:spPr>
          <a:xfrm>
            <a:off x="4252428" y="2638855"/>
            <a:ext cx="0" cy="7920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68" name="Google Shape;468;p9"/>
          <p:cNvSpPr txBox="1"/>
          <p:nvPr/>
        </p:nvSpPr>
        <p:spPr>
          <a:xfrm>
            <a:off x="3509961" y="2137102"/>
            <a:ext cx="150025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Sample introduction</a:t>
            </a:r>
            <a:endParaRPr/>
          </a:p>
        </p:txBody>
      </p:sp>
      <p:sp>
        <p:nvSpPr>
          <p:cNvPr id="469" name="Google Shape;469;p9"/>
          <p:cNvSpPr/>
          <p:nvPr/>
        </p:nvSpPr>
        <p:spPr>
          <a:xfrm>
            <a:off x="9224894" y="3157833"/>
            <a:ext cx="990912" cy="641109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8610186" y="3433903"/>
            <a:ext cx="216000" cy="216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9"/>
          <p:cNvSpPr txBox="1"/>
          <p:nvPr/>
        </p:nvSpPr>
        <p:spPr>
          <a:xfrm>
            <a:off x="10218887" y="3197436"/>
            <a:ext cx="144927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Mass Spectrometer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6672989" y="3350798"/>
            <a:ext cx="718705" cy="439126"/>
          </a:xfrm>
          <a:prstGeom prst="cube">
            <a:avLst>
              <a:gd fmla="val 19030" name="adj"/>
            </a:avLst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313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9"/>
          <p:cNvSpPr txBox="1"/>
          <p:nvPr/>
        </p:nvSpPr>
        <p:spPr>
          <a:xfrm>
            <a:off x="6402799" y="2822212"/>
            <a:ext cx="12739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Diode-array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9"/>
          <p:cNvSpPr txBox="1"/>
          <p:nvPr/>
        </p:nvSpPr>
        <p:spPr>
          <a:xfrm flipH="1" rot="-5400000">
            <a:off x="9129869" y="3292089"/>
            <a:ext cx="576151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C. West, The Green Analytical Chemistry Workshop, Feb. 2</a:t>
            </a:r>
            <a:r>
              <a:rPr baseline="30000"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fr-FR" sz="1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2026</a:t>
            </a:r>
            <a:endParaRPr/>
          </a:p>
        </p:txBody>
      </p:sp>
      <p:sp>
        <p:nvSpPr>
          <p:cNvPr id="475" name="Google Shape;475;p9"/>
          <p:cNvSpPr/>
          <p:nvPr/>
        </p:nvSpPr>
        <p:spPr>
          <a:xfrm rot="6110410">
            <a:off x="8720991" y="4180275"/>
            <a:ext cx="715737" cy="720001"/>
          </a:xfrm>
          <a:prstGeom prst="arc">
            <a:avLst>
              <a:gd fmla="val 16200000" name="adj1"/>
              <a:gd fmla="val 4526740" name="adj2"/>
            </a:avLst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med" w="med" type="stealth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9"/>
          <p:cNvSpPr txBox="1"/>
          <p:nvPr/>
        </p:nvSpPr>
        <p:spPr>
          <a:xfrm>
            <a:off x="9326376" y="4135341"/>
            <a:ext cx="9987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Gaseous</a:t>
            </a:r>
            <a:endParaRPr sz="14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baseline="-25000" lang="fr-FR"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77" name="Google Shape;477;p9"/>
          <p:cNvSpPr txBox="1"/>
          <p:nvPr/>
        </p:nvSpPr>
        <p:spPr>
          <a:xfrm>
            <a:off x="7684363" y="4756583"/>
            <a:ext cx="9955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Liquid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rgbClr val="2789D5"/>
                </a:solidFill>
                <a:latin typeface="Arial"/>
                <a:ea typeface="Arial"/>
                <a:cs typeface="Arial"/>
                <a:sym typeface="Arial"/>
              </a:rPr>
              <a:t>co-solvent</a:t>
            </a:r>
            <a:endParaRPr sz="1400">
              <a:solidFill>
                <a:srgbClr val="2789D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40698" y="1086995"/>
            <a:ext cx="610979" cy="61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9"/>
          <p:cNvPicPr preferRelativeResize="0"/>
          <p:nvPr/>
        </p:nvPicPr>
        <p:blipFill rotWithShape="1">
          <a:blip r:embed="rId9">
            <a:alphaModFix/>
          </a:blip>
          <a:srcRect b="23113" l="11525" r="13783" t="23851"/>
          <a:stretch/>
        </p:blipFill>
        <p:spPr>
          <a:xfrm flipH="1">
            <a:off x="2418034" y="5430606"/>
            <a:ext cx="657827" cy="46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9"/>
          <p:cNvPicPr preferRelativeResize="0"/>
          <p:nvPr/>
        </p:nvPicPr>
        <p:blipFill rotWithShape="1">
          <a:blip r:embed="rId9">
            <a:alphaModFix/>
          </a:blip>
          <a:srcRect b="23113" l="11525" r="13783" t="23851"/>
          <a:stretch/>
        </p:blipFill>
        <p:spPr>
          <a:xfrm flipH="1">
            <a:off x="6996154" y="4829539"/>
            <a:ext cx="657827" cy="46709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9"/>
          <p:cNvSpPr/>
          <p:nvPr/>
        </p:nvSpPr>
        <p:spPr>
          <a:xfrm rot="-5400000">
            <a:off x="5869803" y="-811523"/>
            <a:ext cx="335518" cy="5341943"/>
          </a:xfrm>
          <a:prstGeom prst="rightBrace">
            <a:avLst>
              <a:gd fmla="val 46899" name="adj1"/>
              <a:gd fmla="val 50000" name="adj2"/>
            </a:avLst>
          </a:prstGeom>
          <a:noFill/>
          <a:ln cap="flat" cmpd="sng" w="12700">
            <a:solidFill>
              <a:srgbClr val="22AEB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9"/>
          <p:cNvPicPr preferRelativeResize="0"/>
          <p:nvPr/>
        </p:nvPicPr>
        <p:blipFill rotWithShape="1">
          <a:blip r:embed="rId9">
            <a:alphaModFix/>
          </a:blip>
          <a:srcRect b="23113" l="11525" r="13783" t="23851"/>
          <a:stretch/>
        </p:blipFill>
        <p:spPr>
          <a:xfrm flipH="1">
            <a:off x="9667280" y="2247014"/>
            <a:ext cx="657827" cy="467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3" name="Google Shape;483;p9"/>
          <p:cNvGrpSpPr/>
          <p:nvPr/>
        </p:nvGrpSpPr>
        <p:grpSpPr>
          <a:xfrm>
            <a:off x="4952467" y="3133829"/>
            <a:ext cx="805947" cy="79333"/>
            <a:chOff x="0" y="0"/>
            <a:chExt cx="2104390" cy="394335"/>
          </a:xfrm>
        </p:grpSpPr>
        <p:sp>
          <p:nvSpPr>
            <p:cNvPr id="484" name="Google Shape;484;p9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9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9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5" name="Google Shape;495;p9"/>
          <p:cNvGrpSpPr/>
          <p:nvPr/>
        </p:nvGrpSpPr>
        <p:grpSpPr>
          <a:xfrm>
            <a:off x="4966850" y="3372489"/>
            <a:ext cx="805947" cy="79333"/>
            <a:chOff x="0" y="0"/>
            <a:chExt cx="2104390" cy="394335"/>
          </a:xfrm>
        </p:grpSpPr>
        <p:sp>
          <p:nvSpPr>
            <p:cNvPr id="496" name="Google Shape;496;p9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9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9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7" name="Google Shape;507;p9"/>
          <p:cNvGrpSpPr/>
          <p:nvPr/>
        </p:nvGrpSpPr>
        <p:grpSpPr>
          <a:xfrm>
            <a:off x="4972604" y="3619775"/>
            <a:ext cx="805947" cy="79333"/>
            <a:chOff x="0" y="0"/>
            <a:chExt cx="2104390" cy="394335"/>
          </a:xfrm>
        </p:grpSpPr>
        <p:sp>
          <p:nvSpPr>
            <p:cNvPr id="508" name="Google Shape;508;p9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9" name="Google Shape;519;p9"/>
          <p:cNvGrpSpPr/>
          <p:nvPr/>
        </p:nvGrpSpPr>
        <p:grpSpPr>
          <a:xfrm>
            <a:off x="4978356" y="3884314"/>
            <a:ext cx="805947" cy="79333"/>
            <a:chOff x="0" y="0"/>
            <a:chExt cx="2104390" cy="394335"/>
          </a:xfrm>
        </p:grpSpPr>
        <p:sp>
          <p:nvSpPr>
            <p:cNvPr id="520" name="Google Shape;520;p9"/>
            <p:cNvSpPr/>
            <p:nvPr/>
          </p:nvSpPr>
          <p:spPr>
            <a:xfrm rot="-5400000">
              <a:off x="1875790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 rot="-5400000">
              <a:off x="1795462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 rot="-5400000">
              <a:off x="173609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9"/>
            <p:cNvSpPr/>
            <p:nvPr/>
          </p:nvSpPr>
          <p:spPr>
            <a:xfrm rot="-5400000">
              <a:off x="1690687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 rot="-5400000">
              <a:off x="163639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 rot="-5400000">
              <a:off x="887180" y="-587375"/>
              <a:ext cx="215092" cy="1564004"/>
            </a:xfrm>
            <a:prstGeom prst="can">
              <a:avLst>
                <a:gd fmla="val 25619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 rot="-5400000">
              <a:off x="125095" y="144145"/>
              <a:ext cx="342900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 rot="-5400000">
              <a:off x="44767" y="14192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 rot="-5400000">
              <a:off x="-14605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 rot="-5400000">
              <a:off x="-60008" y="138113"/>
              <a:ext cx="390525" cy="114300"/>
            </a:xfrm>
            <a:prstGeom prst="can">
              <a:avLst>
                <a:gd fmla="val 41495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 rot="-5400000">
              <a:off x="-114300" y="144145"/>
              <a:ext cx="342900" cy="114300"/>
            </a:xfrm>
            <a:prstGeom prst="can">
              <a:avLst>
                <a:gd fmla="val 35997" name="adj"/>
              </a:avLst>
            </a:prstGeom>
            <a:gradFill>
              <a:gsLst>
                <a:gs pos="0">
                  <a:srgbClr val="F7BAE0"/>
                </a:gs>
                <a:gs pos="50000">
                  <a:srgbClr val="F4AAD8"/>
                </a:gs>
                <a:gs pos="100000">
                  <a:srgbClr val="F69BD4"/>
                </a:gs>
              </a:gsLst>
              <a:lin ang="5400000" scaled="0"/>
            </a:gradFill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ection Break Slide Master">
  <a:themeElements>
    <a:clrScheme name="ALLPPT-COLOR-14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ver and End Slide Master">
  <a:themeElements>
    <a:clrScheme name="ALLPPT-COLOR-14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ALLPPT-COLOR-14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2020-01-20T05:08:25Z</dcterms:created>
  <dc:creator>Allppt.com</dc:creator>
</cp:coreProperties>
</file>